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2.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 id="2147483726" r:id="rId5"/>
    <p:sldMasterId id="2147483804" r:id="rId6"/>
  </p:sldMasterIdLst>
  <p:notesMasterIdLst>
    <p:notesMasterId r:id="rId45"/>
  </p:notesMasterIdLst>
  <p:sldIdLst>
    <p:sldId id="256" r:id="rId7"/>
    <p:sldId id="2192" r:id="rId8"/>
    <p:sldId id="2193"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17">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3" roundtripDataSignature="AMtx7mgHJWA+jsap78+g/1XqI9ojqSckw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0734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F6E924-DA48-4217-B0EB-4243936987E9}" v="1" dt="2026-07-06T08:59:42.854"/>
  </p1510:revLst>
</p1510:revInfo>
</file>

<file path=ppt/tableStyles.xml><?xml version="1.0" encoding="utf-8"?>
<a:tblStyleLst xmlns:a="http://schemas.openxmlformats.org/drawingml/2006/main" def="{D6E2B3BD-4D20-4295-B8F4-E8006C75B27E}">
  <a:tblStyle styleId="{D6E2B3BD-4D20-4295-B8F4-E8006C75B27E}" styleName="Table_0">
    <a:wholeTbl>
      <a:tcTxStyle b="off" i="off">
        <a:font>
          <a:latin typeface="Century Gothic"/>
          <a:ea typeface="Century Gothic"/>
          <a:cs typeface="Century Gothic"/>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fill>
          <a:solidFill>
            <a:schemeClr val="dk1">
              <a:alpha val="20000"/>
            </a:schemeClr>
          </a:solidFill>
        </a:fill>
      </a:tcStyle>
    </a:band1H>
    <a:band2H>
      <a:tcTxStyle/>
      <a:tcStyle>
        <a:tcBdr/>
      </a:tcStyle>
    </a:band2H>
    <a:band1V>
      <a:tcTxStyle/>
      <a:tcStyle>
        <a:tcBdr/>
        <a:fill>
          <a:solidFill>
            <a:schemeClr val="dk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dk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dk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797F4A2E-36CF-4E51-A97A-1FB16584A43D}" styleName="Table_1">
    <a:wholeTbl>
      <a:tcTxStyle b="off" i="off">
        <a:font>
          <a:latin typeface="Century Gothic"/>
          <a:ea typeface="Century Gothic"/>
          <a:cs typeface="Century Gothic"/>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1162" autoAdjust="0"/>
  </p:normalViewPr>
  <p:slideViewPr>
    <p:cSldViewPr snapToGrid="0">
      <p:cViewPr varScale="1">
        <p:scale>
          <a:sx n="97" d="100"/>
          <a:sy n="97" d="100"/>
        </p:scale>
        <p:origin x="1002" y="72"/>
      </p:cViewPr>
      <p:guideLst>
        <p:guide orient="horz" pos="2183"/>
        <p:guide pos="3817"/>
      </p:guideLst>
    </p:cSldViewPr>
  </p:slideViewPr>
  <p:notesTextViewPr>
    <p:cViewPr>
      <p:scale>
        <a:sx n="1" d="1"/>
        <a:sy n="1" d="1"/>
      </p:scale>
      <p:origin x="0" y="0"/>
    </p:cViewPr>
  </p:notesTextViewPr>
  <p:sorterViewPr>
    <p:cViewPr>
      <p:scale>
        <a:sx n="100" d="100"/>
        <a:sy n="100" d="100"/>
      </p:scale>
      <p:origin x="0" y="-294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55"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3" Type="http://customschemas.google.com/relationships/presentationmetadata" Target="metadata"/><Relationship Id="rId58"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60"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56"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59"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5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custSel modSld">
      <pc:chgData name="Grèzes Sandra" userId="9a9ec689-efb9-401c-81a9-c452cf0afa3c" providerId="ADAL" clId="{218DB384-2EF5-44C3-9583-832ADE053691}" dt="2026-07-06T11:22:56.967" v="510" actId="20577"/>
      <pc:docMkLst>
        <pc:docMk/>
      </pc:docMkLst>
      <pc:sldChg chg="modSp mod modNotesTx">
        <pc:chgData name="Grèzes Sandra" userId="9a9ec689-efb9-401c-81a9-c452cf0afa3c" providerId="ADAL" clId="{218DB384-2EF5-44C3-9583-832ADE053691}" dt="2026-07-06T08:29:02.591" v="16" actId="20577"/>
        <pc:sldMkLst>
          <pc:docMk/>
          <pc:sldMk cId="0" sldId="257"/>
        </pc:sldMkLst>
        <pc:spChg chg="mod">
          <ac:chgData name="Grèzes Sandra" userId="9a9ec689-efb9-401c-81a9-c452cf0afa3c" providerId="ADAL" clId="{218DB384-2EF5-44C3-9583-832ADE053691}" dt="2026-07-06T08:26:31.648" v="2" actId="20577"/>
          <ac:spMkLst>
            <pc:docMk/>
            <pc:sldMk cId="0" sldId="257"/>
            <ac:spMk id="2359" creationId="{00000000-0000-0000-0000-000000000000}"/>
          </ac:spMkLst>
        </pc:spChg>
      </pc:sldChg>
      <pc:sldChg chg="modNotesTx">
        <pc:chgData name="Grèzes Sandra" userId="9a9ec689-efb9-401c-81a9-c452cf0afa3c" providerId="ADAL" clId="{218DB384-2EF5-44C3-9583-832ADE053691}" dt="2026-07-06T08:30:45.704" v="35" actId="20577"/>
        <pc:sldMkLst>
          <pc:docMk/>
          <pc:sldMk cId="0" sldId="258"/>
        </pc:sldMkLst>
      </pc:sldChg>
      <pc:sldChg chg="modNotesTx">
        <pc:chgData name="Grèzes Sandra" userId="9a9ec689-efb9-401c-81a9-c452cf0afa3c" providerId="ADAL" clId="{218DB384-2EF5-44C3-9583-832ADE053691}" dt="2026-07-06T08:32:22.497" v="56" actId="20577"/>
        <pc:sldMkLst>
          <pc:docMk/>
          <pc:sldMk cId="0" sldId="259"/>
        </pc:sldMkLst>
      </pc:sldChg>
      <pc:sldChg chg="modNotesTx">
        <pc:chgData name="Grèzes Sandra" userId="9a9ec689-efb9-401c-81a9-c452cf0afa3c" providerId="ADAL" clId="{218DB384-2EF5-44C3-9583-832ADE053691}" dt="2026-07-06T08:34:00.547" v="73" actId="20577"/>
        <pc:sldMkLst>
          <pc:docMk/>
          <pc:sldMk cId="0" sldId="260"/>
        </pc:sldMkLst>
      </pc:sldChg>
      <pc:sldChg chg="modNotesTx">
        <pc:chgData name="Grèzes Sandra" userId="9a9ec689-efb9-401c-81a9-c452cf0afa3c" providerId="ADAL" clId="{218DB384-2EF5-44C3-9583-832ADE053691}" dt="2026-07-06T08:35:32.380" v="91" actId="20577"/>
        <pc:sldMkLst>
          <pc:docMk/>
          <pc:sldMk cId="0" sldId="261"/>
        </pc:sldMkLst>
      </pc:sldChg>
      <pc:sldChg chg="modNotesTx">
        <pc:chgData name="Grèzes Sandra" userId="9a9ec689-efb9-401c-81a9-c452cf0afa3c" providerId="ADAL" clId="{218DB384-2EF5-44C3-9583-832ADE053691}" dt="2026-07-06T08:37:20.948" v="106" actId="20577"/>
        <pc:sldMkLst>
          <pc:docMk/>
          <pc:sldMk cId="0" sldId="262"/>
        </pc:sldMkLst>
      </pc:sldChg>
      <pc:sldChg chg="modNotesTx">
        <pc:chgData name="Grèzes Sandra" userId="9a9ec689-efb9-401c-81a9-c452cf0afa3c" providerId="ADAL" clId="{218DB384-2EF5-44C3-9583-832ADE053691}" dt="2026-07-06T08:39:49.085" v="128" actId="20577"/>
        <pc:sldMkLst>
          <pc:docMk/>
          <pc:sldMk cId="0" sldId="263"/>
        </pc:sldMkLst>
      </pc:sldChg>
      <pc:sldChg chg="modNotesTx">
        <pc:chgData name="Grèzes Sandra" userId="9a9ec689-efb9-401c-81a9-c452cf0afa3c" providerId="ADAL" clId="{218DB384-2EF5-44C3-9583-832ADE053691}" dt="2026-07-06T09:11:13.437" v="274" actId="113"/>
        <pc:sldMkLst>
          <pc:docMk/>
          <pc:sldMk cId="0" sldId="264"/>
        </pc:sldMkLst>
      </pc:sldChg>
      <pc:sldChg chg="modNotesTx">
        <pc:chgData name="Grèzes Sandra" userId="9a9ec689-efb9-401c-81a9-c452cf0afa3c" providerId="ADAL" clId="{218DB384-2EF5-44C3-9583-832ADE053691}" dt="2026-07-06T09:12:38.561" v="282" actId="20577"/>
        <pc:sldMkLst>
          <pc:docMk/>
          <pc:sldMk cId="0" sldId="265"/>
        </pc:sldMkLst>
      </pc:sldChg>
      <pc:sldChg chg="modNotesTx">
        <pc:chgData name="Grèzes Sandra" userId="9a9ec689-efb9-401c-81a9-c452cf0afa3c" providerId="ADAL" clId="{218DB384-2EF5-44C3-9583-832ADE053691}" dt="2026-07-06T09:17:37.391" v="311" actId="20577"/>
        <pc:sldMkLst>
          <pc:docMk/>
          <pc:sldMk cId="0" sldId="267"/>
        </pc:sldMkLst>
      </pc:sldChg>
      <pc:sldChg chg="modNotesTx">
        <pc:chgData name="Grèzes Sandra" userId="9a9ec689-efb9-401c-81a9-c452cf0afa3c" providerId="ADAL" clId="{218DB384-2EF5-44C3-9583-832ADE053691}" dt="2026-07-06T09:22:16.027" v="353" actId="20577"/>
        <pc:sldMkLst>
          <pc:docMk/>
          <pc:sldMk cId="0" sldId="268"/>
        </pc:sldMkLst>
      </pc:sldChg>
      <pc:sldChg chg="modNotesTx">
        <pc:chgData name="Grèzes Sandra" userId="9a9ec689-efb9-401c-81a9-c452cf0afa3c" providerId="ADAL" clId="{218DB384-2EF5-44C3-9583-832ADE053691}" dt="2026-07-06T09:37:20.619" v="395" actId="20577"/>
        <pc:sldMkLst>
          <pc:docMk/>
          <pc:sldMk cId="0" sldId="270"/>
        </pc:sldMkLst>
      </pc:sldChg>
      <pc:sldChg chg="modNotesTx">
        <pc:chgData name="Grèzes Sandra" userId="9a9ec689-efb9-401c-81a9-c452cf0afa3c" providerId="ADAL" clId="{218DB384-2EF5-44C3-9583-832ADE053691}" dt="2026-07-06T09:37:53.845" v="402" actId="20577"/>
        <pc:sldMkLst>
          <pc:docMk/>
          <pc:sldMk cId="0" sldId="271"/>
        </pc:sldMkLst>
      </pc:sldChg>
      <pc:sldChg chg="modNotesTx">
        <pc:chgData name="Grèzes Sandra" userId="9a9ec689-efb9-401c-81a9-c452cf0afa3c" providerId="ADAL" clId="{218DB384-2EF5-44C3-9583-832ADE053691}" dt="2026-07-06T11:16:59.852" v="457" actId="20577"/>
        <pc:sldMkLst>
          <pc:docMk/>
          <pc:sldMk cId="0" sldId="272"/>
        </pc:sldMkLst>
      </pc:sldChg>
      <pc:sldChg chg="modNotesTx">
        <pc:chgData name="Grèzes Sandra" userId="9a9ec689-efb9-401c-81a9-c452cf0afa3c" providerId="ADAL" clId="{218DB384-2EF5-44C3-9583-832ADE053691}" dt="2026-07-06T11:17:26.352" v="462" actId="20577"/>
        <pc:sldMkLst>
          <pc:docMk/>
          <pc:sldMk cId="0" sldId="274"/>
        </pc:sldMkLst>
      </pc:sldChg>
      <pc:sldChg chg="modNotesTx">
        <pc:chgData name="Grèzes Sandra" userId="9a9ec689-efb9-401c-81a9-c452cf0afa3c" providerId="ADAL" clId="{218DB384-2EF5-44C3-9583-832ADE053691}" dt="2026-07-06T11:17:44.813" v="467" actId="20577"/>
        <pc:sldMkLst>
          <pc:docMk/>
          <pc:sldMk cId="0" sldId="276"/>
        </pc:sldMkLst>
      </pc:sldChg>
      <pc:sldChg chg="modNotesTx">
        <pc:chgData name="Grèzes Sandra" userId="9a9ec689-efb9-401c-81a9-c452cf0afa3c" providerId="ADAL" clId="{218DB384-2EF5-44C3-9583-832ADE053691}" dt="2026-07-06T11:18:00.100" v="470" actId="20577"/>
        <pc:sldMkLst>
          <pc:docMk/>
          <pc:sldMk cId="0" sldId="277"/>
        </pc:sldMkLst>
      </pc:sldChg>
      <pc:sldChg chg="modNotesTx">
        <pc:chgData name="Grèzes Sandra" userId="9a9ec689-efb9-401c-81a9-c452cf0afa3c" providerId="ADAL" clId="{218DB384-2EF5-44C3-9583-832ADE053691}" dt="2026-07-06T11:18:36.115" v="473" actId="20577"/>
        <pc:sldMkLst>
          <pc:docMk/>
          <pc:sldMk cId="0" sldId="278"/>
        </pc:sldMkLst>
      </pc:sldChg>
      <pc:sldChg chg="modNotesTx">
        <pc:chgData name="Grèzes Sandra" userId="9a9ec689-efb9-401c-81a9-c452cf0afa3c" providerId="ADAL" clId="{218DB384-2EF5-44C3-9583-832ADE053691}" dt="2026-07-06T11:18:54.476" v="478" actId="20577"/>
        <pc:sldMkLst>
          <pc:docMk/>
          <pc:sldMk cId="0" sldId="279"/>
        </pc:sldMkLst>
      </pc:sldChg>
      <pc:sldChg chg="modNotesTx">
        <pc:chgData name="Grèzes Sandra" userId="9a9ec689-efb9-401c-81a9-c452cf0afa3c" providerId="ADAL" clId="{218DB384-2EF5-44C3-9583-832ADE053691}" dt="2026-07-06T11:19:18.977" v="481" actId="20577"/>
        <pc:sldMkLst>
          <pc:docMk/>
          <pc:sldMk cId="0" sldId="280"/>
        </pc:sldMkLst>
      </pc:sldChg>
      <pc:sldChg chg="modNotesTx">
        <pc:chgData name="Grèzes Sandra" userId="9a9ec689-efb9-401c-81a9-c452cf0afa3c" providerId="ADAL" clId="{218DB384-2EF5-44C3-9583-832ADE053691}" dt="2026-07-06T11:19:39.319" v="486" actId="20577"/>
        <pc:sldMkLst>
          <pc:docMk/>
          <pc:sldMk cId="0" sldId="281"/>
        </pc:sldMkLst>
      </pc:sldChg>
      <pc:sldChg chg="modNotesTx">
        <pc:chgData name="Grèzes Sandra" userId="9a9ec689-efb9-401c-81a9-c452cf0afa3c" providerId="ADAL" clId="{218DB384-2EF5-44C3-9583-832ADE053691}" dt="2026-07-06T11:19:53.917" v="487" actId="20577"/>
        <pc:sldMkLst>
          <pc:docMk/>
          <pc:sldMk cId="0" sldId="282"/>
        </pc:sldMkLst>
      </pc:sldChg>
      <pc:sldChg chg="modNotesTx">
        <pc:chgData name="Grèzes Sandra" userId="9a9ec689-efb9-401c-81a9-c452cf0afa3c" providerId="ADAL" clId="{218DB384-2EF5-44C3-9583-832ADE053691}" dt="2026-07-06T11:20:15.577" v="490" actId="20577"/>
        <pc:sldMkLst>
          <pc:docMk/>
          <pc:sldMk cId="0" sldId="283"/>
        </pc:sldMkLst>
      </pc:sldChg>
      <pc:sldChg chg="modNotesTx">
        <pc:chgData name="Grèzes Sandra" userId="9a9ec689-efb9-401c-81a9-c452cf0afa3c" providerId="ADAL" clId="{218DB384-2EF5-44C3-9583-832ADE053691}" dt="2026-07-06T11:20:44.233" v="491" actId="20577"/>
        <pc:sldMkLst>
          <pc:docMk/>
          <pc:sldMk cId="0" sldId="284"/>
        </pc:sldMkLst>
      </pc:sldChg>
      <pc:sldChg chg="modNotesTx">
        <pc:chgData name="Grèzes Sandra" userId="9a9ec689-efb9-401c-81a9-c452cf0afa3c" providerId="ADAL" clId="{218DB384-2EF5-44C3-9583-832ADE053691}" dt="2026-07-06T11:21:08.120" v="494" actId="20577"/>
        <pc:sldMkLst>
          <pc:docMk/>
          <pc:sldMk cId="0" sldId="286"/>
        </pc:sldMkLst>
      </pc:sldChg>
      <pc:sldChg chg="modNotesTx">
        <pc:chgData name="Grèzes Sandra" userId="9a9ec689-efb9-401c-81a9-c452cf0afa3c" providerId="ADAL" clId="{218DB384-2EF5-44C3-9583-832ADE053691}" dt="2026-07-06T11:21:50.888" v="495" actId="20577"/>
        <pc:sldMkLst>
          <pc:docMk/>
          <pc:sldMk cId="0" sldId="288"/>
        </pc:sldMkLst>
      </pc:sldChg>
      <pc:sldChg chg="modNotesTx">
        <pc:chgData name="Grèzes Sandra" userId="9a9ec689-efb9-401c-81a9-c452cf0afa3c" providerId="ADAL" clId="{218DB384-2EF5-44C3-9583-832ADE053691}" dt="2026-07-06T11:22:02.172" v="498" actId="20577"/>
        <pc:sldMkLst>
          <pc:docMk/>
          <pc:sldMk cId="0" sldId="289"/>
        </pc:sldMkLst>
      </pc:sldChg>
      <pc:sldChg chg="modNotesTx">
        <pc:chgData name="Grèzes Sandra" userId="9a9ec689-efb9-401c-81a9-c452cf0afa3c" providerId="ADAL" clId="{218DB384-2EF5-44C3-9583-832ADE053691}" dt="2026-07-06T11:22:24.990" v="505" actId="20577"/>
        <pc:sldMkLst>
          <pc:docMk/>
          <pc:sldMk cId="0" sldId="290"/>
        </pc:sldMkLst>
      </pc:sldChg>
      <pc:sldChg chg="modNotesTx">
        <pc:chgData name="Grèzes Sandra" userId="9a9ec689-efb9-401c-81a9-c452cf0afa3c" providerId="ADAL" clId="{218DB384-2EF5-44C3-9583-832ADE053691}" dt="2026-07-06T11:22:56.967" v="510" actId="20577"/>
        <pc:sldMkLst>
          <pc:docMk/>
          <pc:sldMk cId="0" sldId="29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2pPr>
            <a:lvl3pPr marL="1371600" marR="0" lvl="2"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4pPr>
            <a:lvl5pPr marL="2286000" marR="0" lvl="4"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5pPr>
            <a:lvl6pPr marL="2743200" marR="0" lvl="5"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CH" sz="1200" b="0" i="0" u="none" strike="noStrike" cap="none">
                <a:solidFill>
                  <a:schemeClr val="dk1"/>
                </a:solidFill>
                <a:latin typeface="Century Gothic"/>
                <a:ea typeface="Century Gothic"/>
                <a:cs typeface="Century Gothic"/>
                <a:sym typeface="Century Gothic"/>
              </a:rPr>
              <a:t>‹Nr.›</a:t>
            </a:fld>
            <a:endParaRPr sz="1200" b="0" i="0" u="none" strike="noStrike" cap="none">
              <a:solidFill>
                <a:schemeClr val="dk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3"/>
        <p:cNvGrpSpPr/>
        <p:nvPr/>
      </p:nvGrpSpPr>
      <p:grpSpPr>
        <a:xfrm>
          <a:off x="0" y="0"/>
          <a:ext cx="0" cy="0"/>
          <a:chOff x="0" y="0"/>
          <a:chExt cx="0" cy="0"/>
        </a:xfrm>
      </p:grpSpPr>
      <p:sp>
        <p:nvSpPr>
          <p:cNvPr id="2344" name="Google Shape;2344;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5" name="Google Shape;2345;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6" name="Google Shape;2346;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7"/>
        <p:cNvGrpSpPr/>
        <p:nvPr/>
      </p:nvGrpSpPr>
      <p:grpSpPr>
        <a:xfrm>
          <a:off x="0" y="0"/>
          <a:ext cx="0" cy="0"/>
          <a:chOff x="0" y="0"/>
          <a:chExt cx="0" cy="0"/>
        </a:xfrm>
      </p:grpSpPr>
      <p:sp>
        <p:nvSpPr>
          <p:cNvPr id="2438" name="Google Shape;2438;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9" name="Google Shape;2439;p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diapositive illustre que toutes </a:t>
            </a:r>
            <a:r>
              <a:rPr lang="fr-CH" sz="1100" b="1" noProof="0" dirty="0"/>
              <a:t>les sources d’information ne sont pas également fiables </a:t>
            </a:r>
            <a:r>
              <a:rPr lang="fr-CH" sz="1100" noProof="0" dirty="0"/>
              <a:t>et que la fiabilité dépend </a:t>
            </a:r>
            <a:r>
              <a:rPr lang="fr-CH" sz="1100" b="1" noProof="0" dirty="0"/>
              <a:t>de la manière dont les informations sont produites, vérifiées et par qui </a:t>
            </a:r>
            <a:r>
              <a:rPr lang="fr-CH" sz="1100" noProof="0" dirty="0"/>
              <a:t>; un thème qui joue également un rôle central dans la pensée critique. Les </a:t>
            </a:r>
            <a:r>
              <a:rPr lang="fr-CH" sz="1100" noProof="0" dirty="0" err="1"/>
              <a:t>apprenti·e·s</a:t>
            </a:r>
            <a:r>
              <a:rPr lang="fr-CH" sz="1100" noProof="0" dirty="0"/>
              <a:t> ne doivent pas éviter les sources moins fiables – il s’agit plutôt de comprendre quand et comment utiliser chaque type de source.</a:t>
            </a:r>
          </a:p>
          <a:p>
            <a:pPr marL="0" indent="0"/>
            <a:endParaRPr lang="fr-CH" sz="1100" noProof="0" dirty="0"/>
          </a:p>
          <a:p>
            <a:pPr marL="0" indent="0"/>
            <a:r>
              <a:rPr lang="fr-CH" sz="1100" noProof="0" dirty="0"/>
              <a:t>Dans les projets d’entrepreneuriat et d’innovation, les </a:t>
            </a:r>
            <a:r>
              <a:rPr lang="fr-CH" sz="1100" noProof="0" dirty="0" err="1"/>
              <a:t>apprenti·e·s</a:t>
            </a:r>
            <a:r>
              <a:rPr lang="fr-CH" sz="1100" noProof="0" dirty="0"/>
              <a:t> collectent des données afin de comprendre un champ problématique. Cependant, les différentes sources offrent des niveaux de crédibilité variés : certaines reflètent des </a:t>
            </a:r>
            <a:r>
              <a:rPr lang="fr-CH" sz="1100" b="1" noProof="0" dirty="0"/>
              <a:t>opinions personnelles </a:t>
            </a:r>
            <a:r>
              <a:rPr lang="fr-CH" sz="1100" noProof="0" dirty="0"/>
              <a:t>ou </a:t>
            </a:r>
            <a:r>
              <a:rPr lang="fr-CH" sz="1100" b="1" noProof="0" dirty="0"/>
              <a:t>des anecdotes</a:t>
            </a:r>
            <a:r>
              <a:rPr lang="fr-CH" sz="1100" noProof="0" dirty="0"/>
              <a:t>, tandis que d’autres reposent sur une </a:t>
            </a:r>
            <a:r>
              <a:rPr lang="fr-CH" sz="1100" b="1" noProof="0" dirty="0"/>
              <a:t>collecte systématique de données </a:t>
            </a:r>
            <a:r>
              <a:rPr lang="fr-CH" sz="1100" noProof="0" dirty="0"/>
              <a:t>et une </a:t>
            </a:r>
            <a:r>
              <a:rPr lang="fr-CH" sz="1100" b="1" noProof="0" dirty="0"/>
              <a:t>évaluation par des </a:t>
            </a:r>
            <a:r>
              <a:rPr lang="fr-CH" sz="1100" b="1" noProof="0" dirty="0" err="1"/>
              <a:t>expert·e·s</a:t>
            </a:r>
            <a:r>
              <a:rPr lang="fr-CH" sz="1100" b="1" noProof="0" dirty="0"/>
              <a:t>.</a:t>
            </a:r>
            <a:r>
              <a:rPr lang="fr-CH" sz="1100" noProof="0" dirty="0"/>
              <a:t> L’objectif est d’aider les </a:t>
            </a:r>
            <a:r>
              <a:rPr lang="fr-CH" sz="1100" noProof="0" dirty="0" err="1"/>
              <a:t>apprenti·e·s</a:t>
            </a:r>
            <a:r>
              <a:rPr lang="fr-CH" sz="1100" noProof="0" dirty="0"/>
              <a:t> à distinguer entre des indices informels (pistes utiles ou signaux précoces) et des </a:t>
            </a:r>
            <a:r>
              <a:rPr lang="fr-CH" sz="1100" b="1" noProof="0" dirty="0"/>
              <a:t>connaissances validées </a:t>
            </a:r>
            <a:r>
              <a:rPr lang="fr-CH" sz="1100" noProof="0" dirty="0"/>
              <a:t>(faits sur lesquels on peut s’appuyer pour prendre des décisions).</a:t>
            </a:r>
          </a:p>
          <a:p>
            <a:pPr marL="0" indent="0"/>
            <a:endParaRPr lang="fr-CH" sz="1100" noProof="0" dirty="0"/>
          </a:p>
          <a:p>
            <a:pPr marL="0" indent="0"/>
            <a:r>
              <a:rPr lang="fr-CH" sz="1100" b="1" noProof="0" dirty="0"/>
              <a:t>À utiliser avec grande précaution – subjectif ou non vérifiable. </a:t>
            </a:r>
          </a:p>
          <a:p>
            <a:pPr marL="0" indent="0"/>
            <a:r>
              <a:rPr lang="fr-CH" sz="1100" noProof="0" dirty="0"/>
              <a:t>Ces sources reflètent des opinions ou des expériences isolées. Elles sont utiles pour détecter des frustrations ou des signaux précoces, mais </a:t>
            </a:r>
            <a:r>
              <a:rPr lang="fr-CH" sz="1100" b="1" i="0" noProof="0" dirty="0"/>
              <a:t>pas </a:t>
            </a:r>
            <a:r>
              <a:rPr lang="fr-CH" sz="1100" noProof="0" dirty="0"/>
              <a:t>pour des faits.</a:t>
            </a:r>
          </a:p>
          <a:p>
            <a:pPr marL="171450" indent="-171450">
              <a:buFont typeface="Arial" panose="020B0604020202020204" pitchFamily="34" charset="0"/>
              <a:buChar char="•"/>
            </a:pPr>
            <a:r>
              <a:rPr lang="fr-CH" sz="1100" b="1" noProof="0" dirty="0"/>
              <a:t>Blogs ou vlogs personnels : </a:t>
            </a:r>
            <a:r>
              <a:rPr lang="fr-CH" sz="1100" noProof="0" dirty="0"/>
              <a:t>Information sur </a:t>
            </a:r>
            <a:r>
              <a:rPr lang="fr-CH" sz="1100" noProof="0" dirty="0" err="1"/>
              <a:t>Substack</a:t>
            </a:r>
            <a:r>
              <a:rPr lang="fr-CH" sz="1100" noProof="0" dirty="0"/>
              <a:t> (plateforme en ligne) d’un fondateur local sur la vie de start-up à Zurich ; </a:t>
            </a:r>
            <a:r>
              <a:rPr lang="fr-CH" sz="1100" noProof="0" dirty="0" err="1"/>
              <a:t>TikTok</a:t>
            </a:r>
            <a:r>
              <a:rPr lang="fr-CH" sz="1100" noProof="0" dirty="0"/>
              <a:t> sur </a:t>
            </a:r>
            <a:r>
              <a:rPr lang="fr-CH" sz="1100" i="1" noProof="0" dirty="0"/>
              <a:t>la meilleure préparation de repas à Lugano</a:t>
            </a:r>
            <a:r>
              <a:rPr lang="fr-CH" sz="1100" noProof="0" dirty="0"/>
              <a:t>. Utile pour saisir le ton ou les frustrations, mais subjectif.</a:t>
            </a:r>
          </a:p>
          <a:p>
            <a:pPr marL="171450" indent="-171450">
              <a:buFont typeface="Arial" panose="020B0604020202020204" pitchFamily="34" charset="0"/>
              <a:buChar char="•"/>
            </a:pPr>
            <a:r>
              <a:rPr lang="fr-CH" sz="1100" b="1" noProof="0" dirty="0"/>
              <a:t>Fils </a:t>
            </a:r>
            <a:r>
              <a:rPr lang="fr-CH" sz="1100" b="1" noProof="0" dirty="0" err="1"/>
              <a:t>Reddit</a:t>
            </a:r>
            <a:r>
              <a:rPr lang="fr-CH" sz="1100" b="1" noProof="0" dirty="0"/>
              <a:t>/forums : </a:t>
            </a:r>
            <a:r>
              <a:rPr lang="fr-CH" sz="1100" noProof="0" dirty="0"/>
              <a:t>Contributions sur les déchets d’emballages de plats à emporter ; cyclistes pendulaires suisses se plaignant de réparations sur des </a:t>
            </a:r>
            <a:r>
              <a:rPr lang="fr-CH" sz="1100" noProof="0" dirty="0" err="1"/>
              <a:t>subreddits</a:t>
            </a:r>
            <a:r>
              <a:rPr lang="fr-CH" sz="1100" noProof="0" dirty="0"/>
              <a:t> urbains ; groupes Facebook locaux se plaignant des horaires d’ouverture des magasins. Anonyme et non vérifié.</a:t>
            </a:r>
          </a:p>
          <a:p>
            <a:pPr marL="171450" indent="-171450">
              <a:buFont typeface="Arial" panose="020B0604020202020204" pitchFamily="34" charset="0"/>
              <a:buChar char="•"/>
            </a:pPr>
            <a:r>
              <a:rPr lang="fr-CH" sz="1100" b="1" noProof="0" dirty="0"/>
              <a:t>Sites aléatoires sans </a:t>
            </a:r>
            <a:r>
              <a:rPr lang="fr-CH" sz="1100" b="1" noProof="0" dirty="0" err="1"/>
              <a:t>auteur·e·s</a:t>
            </a:r>
            <a:r>
              <a:rPr lang="fr-CH" sz="1100" b="1" noProof="0" dirty="0"/>
              <a:t> identifiables : </a:t>
            </a:r>
            <a:r>
              <a:rPr lang="fr-CH" sz="1100" i="1" noProof="0" dirty="0"/>
              <a:t>Sites de conseils urbains </a:t>
            </a:r>
            <a:r>
              <a:rPr lang="fr-CH" sz="1100" noProof="0" dirty="0"/>
              <a:t>sans mentions légales, articles de médias sans indication de sources. Faible responsabilité.</a:t>
            </a:r>
          </a:p>
          <a:p>
            <a:pPr marL="171450" indent="-171450">
              <a:buFont typeface="Arial" panose="020B0604020202020204" pitchFamily="34" charset="0"/>
              <a:buChar char="•"/>
            </a:pPr>
            <a:r>
              <a:rPr lang="fr-CH" sz="1100" b="1" noProof="0" dirty="0"/>
              <a:t>Opinions d’</a:t>
            </a:r>
            <a:r>
              <a:rPr lang="fr-CH" sz="1100" b="1" noProof="0" dirty="0" err="1"/>
              <a:t>influenceur·euse·s</a:t>
            </a:r>
            <a:r>
              <a:rPr lang="fr-CH" sz="1100" b="1" noProof="0" dirty="0"/>
              <a:t> / affirmations dans les réseaux sociaux : </a:t>
            </a:r>
            <a:r>
              <a:rPr lang="fr-CH" sz="1100" noProof="0" dirty="0" err="1"/>
              <a:t>Un·e</a:t>
            </a:r>
            <a:r>
              <a:rPr lang="fr-CH" sz="1100" noProof="0" dirty="0"/>
              <a:t> </a:t>
            </a:r>
            <a:r>
              <a:rPr lang="fr-CH" sz="1100" noProof="0" dirty="0" err="1"/>
              <a:t>influenceur·euse</a:t>
            </a:r>
            <a:r>
              <a:rPr lang="fr-CH" sz="1100" noProof="0" dirty="0"/>
              <a:t> suisse sur IG faisant la promotion d’une marque « zéro déchet » ; un fil LinkedIn d’un « gourou de la croissance » sur les tendances du capital-risque suisse. Peut être sponsorisé ou de l’auto-promotion.</a:t>
            </a:r>
          </a:p>
          <a:p>
            <a:pPr marL="0" indent="0"/>
            <a:r>
              <a:rPr lang="fr-CH" sz="1100" noProof="0" dirty="0"/>
              <a:t>À utiliser pour </a:t>
            </a:r>
            <a:r>
              <a:rPr lang="fr-CH" sz="1100" b="1" noProof="0" dirty="0"/>
              <a:t>détecter de nouveaux indices, des émotions et le langage </a:t>
            </a:r>
            <a:r>
              <a:rPr lang="fr-CH" sz="1100" noProof="0" dirty="0"/>
              <a:t>– pas comme base pour des conclusions.</a:t>
            </a:r>
          </a:p>
          <a:p>
            <a:pPr marL="0" indent="0"/>
            <a:endParaRPr lang="fr-CH" sz="1100" noProof="0" dirty="0"/>
          </a:p>
          <a:p>
            <a:pPr marL="0" indent="0"/>
            <a:r>
              <a:rPr lang="fr-CH" sz="1100" b="1" noProof="0" dirty="0"/>
              <a:t>À utiliser avec précaution – partiellement fiable, potentiellement biaisé. </a:t>
            </a:r>
          </a:p>
          <a:p>
            <a:pPr marL="0" indent="0"/>
            <a:r>
              <a:rPr lang="fr-CH" sz="1100" noProof="0" dirty="0"/>
              <a:t>Contient des informations solides, mais reflète les objectifs ou les points de vue d’une organisation.</a:t>
            </a:r>
          </a:p>
          <a:p>
            <a:pPr marL="171450" indent="-171450">
              <a:buFont typeface="Arial" panose="020B0604020202020204" pitchFamily="34" charset="0"/>
              <a:buChar char="•"/>
            </a:pPr>
            <a:r>
              <a:rPr lang="fr-CH" sz="1100" b="1" noProof="0" dirty="0"/>
              <a:t>Rapports d’associations professionnelles et économiques :</a:t>
            </a:r>
          </a:p>
          <a:p>
            <a:pPr marL="628650" lvl="2" indent="-171450">
              <a:buFont typeface="Arial" panose="020B0604020202020204" pitchFamily="34" charset="0"/>
              <a:buChar char="•"/>
            </a:pPr>
            <a:r>
              <a:rPr lang="fr-CH" sz="1100" noProof="0" dirty="0"/>
              <a:t>Prévisions </a:t>
            </a:r>
            <a:r>
              <a:rPr lang="fr-CH" sz="1100" b="1" noProof="0" dirty="0"/>
              <a:t>d’Economiesuisse</a:t>
            </a:r>
            <a:r>
              <a:rPr lang="fr-CH" sz="1100" noProof="0" dirty="0"/>
              <a:t> (association économique ; orientation favorable à l’économie).</a:t>
            </a:r>
          </a:p>
          <a:p>
            <a:pPr marL="628650" lvl="2" indent="-171450">
              <a:buFont typeface="Arial" panose="020B0604020202020204" pitchFamily="34" charset="0"/>
              <a:buChar char="•"/>
            </a:pPr>
            <a:r>
              <a:rPr lang="fr-CH" sz="1100" noProof="0" dirty="0"/>
              <a:t>Tendances technologiques/industrielles de </a:t>
            </a:r>
            <a:r>
              <a:rPr lang="fr-CH" sz="1100" b="1" noProof="0" dirty="0" err="1"/>
              <a:t>Swissmem</a:t>
            </a:r>
            <a:r>
              <a:rPr lang="fr-CH" sz="1100" b="1" noProof="0" dirty="0"/>
              <a:t> </a:t>
            </a:r>
            <a:r>
              <a:rPr lang="fr-CH" sz="1100" noProof="0" dirty="0"/>
              <a:t>(représente l’industrie MEM).</a:t>
            </a:r>
          </a:p>
          <a:p>
            <a:pPr marL="628650" lvl="2" indent="-171450">
              <a:buFont typeface="Arial" panose="020B0604020202020204" pitchFamily="34" charset="0"/>
              <a:buChar char="•"/>
            </a:pPr>
            <a:r>
              <a:rPr lang="fr-CH" sz="1100" noProof="0" dirty="0"/>
              <a:t>Rapports de </a:t>
            </a:r>
            <a:r>
              <a:rPr lang="fr-CH" sz="1100" b="1" noProof="0" dirty="0" err="1"/>
              <a:t>GastroSuisse</a:t>
            </a:r>
            <a:r>
              <a:rPr lang="fr-CH" sz="1100" b="1" noProof="0" dirty="0"/>
              <a:t> </a:t>
            </a:r>
            <a:r>
              <a:rPr lang="fr-CH" sz="1100" noProof="0" dirty="0"/>
              <a:t>sur l’hôtellerie-restauration (peuvent promouvoir les positions du secteur).</a:t>
            </a:r>
          </a:p>
          <a:p>
            <a:pPr marL="628650" lvl="2" indent="-171450">
              <a:buFont typeface="Arial" panose="020B0604020202020204" pitchFamily="34" charset="0"/>
              <a:buChar char="•"/>
            </a:pPr>
            <a:r>
              <a:rPr lang="fr-CH" sz="1100" noProof="0" dirty="0"/>
              <a:t>Analyses de </a:t>
            </a:r>
            <a:r>
              <a:rPr lang="fr-CH" sz="1100" b="1" noProof="0" dirty="0" err="1"/>
              <a:t>HotellerieSuisse</a:t>
            </a:r>
            <a:r>
              <a:rPr lang="fr-CH" sz="1100" noProof="0" dirty="0"/>
              <a:t> sur le taux d’occupation et le personnel (perspective sectorielle).</a:t>
            </a:r>
          </a:p>
          <a:p>
            <a:pPr marL="628650" lvl="2" indent="-171450">
              <a:buFont typeface="Arial" panose="020B0604020202020204" pitchFamily="34" charset="0"/>
              <a:buChar char="•"/>
            </a:pPr>
            <a:r>
              <a:rPr lang="fr-CH" sz="1100" b="1" noProof="0" dirty="0" err="1"/>
              <a:t>Kunststoff.swiss</a:t>
            </a:r>
            <a:r>
              <a:rPr lang="fr-CH" sz="1100" b="1" noProof="0" dirty="0"/>
              <a:t> (Swiss Plastics) </a:t>
            </a:r>
            <a:r>
              <a:rPr lang="fr-CH" sz="1100" noProof="0" dirty="0"/>
              <a:t>– Actualités sur l’économie circulaire/les emballages (intérêt sectoriel).</a:t>
            </a:r>
          </a:p>
          <a:p>
            <a:pPr marL="171450" indent="-171450">
              <a:buFont typeface="Arial" panose="020B0604020202020204" pitchFamily="34" charset="0"/>
              <a:buChar char="•"/>
            </a:pPr>
            <a:r>
              <a:rPr lang="fr-CH" sz="1100" b="1" noProof="0" dirty="0"/>
              <a:t>Publications des groupes d’intérêt (CH) :</a:t>
            </a:r>
          </a:p>
          <a:p>
            <a:pPr marL="628650" lvl="2" indent="-171450">
              <a:buFont typeface="Arial" panose="020B0604020202020204" pitchFamily="34" charset="0"/>
              <a:buChar char="•"/>
            </a:pPr>
            <a:r>
              <a:rPr lang="fr-CH" sz="1100" b="1" noProof="0" dirty="0"/>
              <a:t>WWF Suisse, Greenpeace Suisse, Pro Natura </a:t>
            </a:r>
            <a:r>
              <a:rPr lang="fr-CH" sz="1100" noProof="0" dirty="0"/>
              <a:t>sur les déchets plastiques ou la durabilité (ont une mission et cadrent les informations en conséquence).</a:t>
            </a:r>
          </a:p>
          <a:p>
            <a:pPr marL="628650" lvl="2" indent="-171450">
              <a:buFont typeface="Arial" panose="020B0604020202020204" pitchFamily="34" charset="0"/>
              <a:buChar char="•"/>
            </a:pPr>
            <a:r>
              <a:rPr lang="fr-CH" sz="1100" b="1" noProof="0" dirty="0"/>
              <a:t>Allianz Sécurité routière, clubs de mobilité</a:t>
            </a:r>
            <a:r>
              <a:rPr lang="fr-CH" sz="1100" noProof="0" dirty="0"/>
              <a:t> sur la mobilité (poursuivent chacun leur propre agenda).</a:t>
            </a:r>
          </a:p>
          <a:p>
            <a:pPr marL="0" indent="0"/>
            <a:r>
              <a:rPr lang="fr-CH" sz="1100" noProof="0" dirty="0"/>
              <a:t>Excellentes pour </a:t>
            </a:r>
            <a:r>
              <a:rPr lang="fr-CH" sz="1100" b="1" noProof="0" dirty="0"/>
              <a:t>les perspectives et les thèmes d’</a:t>
            </a:r>
            <a:r>
              <a:rPr lang="fr-CH" sz="1100" b="1" noProof="0" dirty="0" err="1"/>
              <a:t>initié·e·s</a:t>
            </a:r>
            <a:r>
              <a:rPr lang="fr-CH" sz="1100" noProof="0" dirty="0"/>
              <a:t>. Demandez toujours : </a:t>
            </a:r>
            <a:r>
              <a:rPr lang="fr-CH" sz="1100" i="1" noProof="0" dirty="0"/>
              <a:t>qui bénéficie de ce message ?</a:t>
            </a:r>
            <a:r>
              <a:rPr lang="fr-CH" sz="1100" noProof="0" dirty="0"/>
              <a:t> Vérifiez les affirmations importantes.</a:t>
            </a:r>
          </a:p>
          <a:p>
            <a:pPr marL="0" indent="0"/>
            <a:endParaRPr lang="fr-CH" sz="1100" noProof="0" dirty="0"/>
          </a:p>
          <a:p>
            <a:pPr marL="0" indent="0"/>
            <a:r>
              <a:rPr lang="fr-CH" sz="1100" b="1" noProof="0" dirty="0"/>
              <a:t>Fiabilité moyenne – professionnel, mais interprétatif. </a:t>
            </a:r>
          </a:p>
          <a:p>
            <a:pPr marL="0" indent="0"/>
            <a:r>
              <a:rPr lang="fr-CH" sz="1100" noProof="0" dirty="0"/>
              <a:t>Rédigé et vérifié, mais souvent un résumé du travail d’autres.</a:t>
            </a:r>
          </a:p>
          <a:p>
            <a:pPr marL="171450" indent="-171450">
              <a:buFont typeface="Arial" panose="020B0604020202020204" pitchFamily="34" charset="0"/>
              <a:buChar char="•"/>
            </a:pPr>
            <a:r>
              <a:rPr lang="fr-CH" sz="1100" b="1" noProof="0" dirty="0"/>
              <a:t>Actualités économiques générales (CH/UE) : NZZ, </a:t>
            </a:r>
            <a:r>
              <a:rPr lang="fr-CH" sz="1100" b="1" noProof="0" dirty="0" err="1"/>
              <a:t>Handelszeitung</a:t>
            </a:r>
            <a:r>
              <a:rPr lang="fr-CH" sz="1100" b="1" noProof="0" dirty="0"/>
              <a:t>, Le Temps, Bilan/PME, segments économiques SRF/RTS, Swissinfo. </a:t>
            </a:r>
            <a:r>
              <a:rPr lang="fr-CH" sz="1100" noProof="0" dirty="0"/>
              <a:t>Actuel et vérifié, mais axé sur les titres.</a:t>
            </a:r>
          </a:p>
          <a:p>
            <a:pPr marL="171450" indent="-171450">
              <a:buFont typeface="Arial" panose="020B0604020202020204" pitchFamily="34" charset="0"/>
              <a:buChar char="•"/>
            </a:pPr>
            <a:r>
              <a:rPr lang="fr-CH" sz="1100" b="1" noProof="0" dirty="0"/>
              <a:t>Contenus populaires sur l’entrepreneuriat : </a:t>
            </a:r>
            <a:r>
              <a:rPr lang="fr-CH" sz="1100" noProof="0" dirty="0"/>
              <a:t>articles HBR, contributions Medium de </a:t>
            </a:r>
            <a:r>
              <a:rPr lang="fr-CH" sz="1100" noProof="0" dirty="0" err="1"/>
              <a:t>fondateur·trice·s</a:t>
            </a:r>
            <a:r>
              <a:rPr lang="fr-CH" sz="1100" noProof="0" dirty="0"/>
              <a:t> suisses, interviews </a:t>
            </a:r>
            <a:r>
              <a:rPr lang="fr-CH" sz="1100" noProof="0" dirty="0" err="1"/>
              <a:t>Swisspreneur</a:t>
            </a:r>
            <a:r>
              <a:rPr lang="fr-CH" sz="1100" noProof="0" dirty="0"/>
              <a:t> Podcast. Récits utiles ; pas de recherche systématique.</a:t>
            </a:r>
          </a:p>
          <a:p>
            <a:pPr marL="0" indent="0"/>
            <a:r>
              <a:rPr lang="fr-CH" sz="1100" noProof="0" dirty="0"/>
              <a:t>Bon pour </a:t>
            </a:r>
            <a:r>
              <a:rPr lang="fr-CH" sz="1100" b="1" noProof="0" dirty="0"/>
              <a:t>la sensibilisation et l’inspiration</a:t>
            </a:r>
            <a:r>
              <a:rPr lang="fr-CH" sz="1100" noProof="0" dirty="0"/>
              <a:t>. Vérifiez les affirmations fortes avec des sources plus fiables.</a:t>
            </a:r>
          </a:p>
          <a:p>
            <a:pPr marL="0" indent="0"/>
            <a:endParaRPr lang="fr-CH" sz="1100" b="1" noProof="0" dirty="0"/>
          </a:p>
          <a:p>
            <a:pPr marL="0" indent="0"/>
            <a:r>
              <a:rPr lang="fr-CH" sz="1100" b="1" noProof="0" dirty="0"/>
              <a:t>Fiable – basé sur des données professionnelles et une responsabilité. </a:t>
            </a:r>
          </a:p>
          <a:p>
            <a:pPr marL="0" indent="0"/>
            <a:r>
              <a:rPr lang="fr-CH" sz="1100" noProof="0" dirty="0"/>
              <a:t>Méthodes structurées, sources transparentes ; néanmoins interprétatif.</a:t>
            </a:r>
          </a:p>
          <a:p>
            <a:pPr marL="171450" indent="-171450">
              <a:buFont typeface="Arial" panose="020B0604020202020204" pitchFamily="34" charset="0"/>
              <a:buChar char="•"/>
            </a:pPr>
            <a:r>
              <a:rPr lang="fr-CH" sz="1100" b="1" noProof="0" dirty="0"/>
              <a:t>Médias économiques majeurs et données : The Economist, Financial Times, dossiers NZZ ; synthèses </a:t>
            </a:r>
            <a:r>
              <a:rPr lang="fr-CH" sz="1100" b="1" noProof="0" dirty="0" err="1"/>
              <a:t>Statista</a:t>
            </a:r>
            <a:r>
              <a:rPr lang="fr-CH" sz="1100" b="1" noProof="0" dirty="0"/>
              <a:t> </a:t>
            </a:r>
            <a:r>
              <a:rPr lang="fr-CH" sz="1100" noProof="0" dirty="0"/>
              <a:t>(toujours vérifier la source originale).</a:t>
            </a:r>
          </a:p>
          <a:p>
            <a:pPr marL="171450" indent="-171450">
              <a:buFont typeface="Arial" panose="020B0604020202020204" pitchFamily="34" charset="0"/>
              <a:buChar char="•"/>
            </a:pPr>
            <a:r>
              <a:rPr lang="fr-CH" sz="1100" b="1" noProof="0" dirty="0"/>
              <a:t>Rapports d’analystes de marché/consultants (présence CH) : McKinsey Suisse, BCG Zurich, Deloitte Suisse, PwC Suisse, Gartner Europe. </a:t>
            </a:r>
            <a:r>
              <a:rPr lang="fr-CH" sz="1100" noProof="0" dirty="0"/>
              <a:t>Méthodologiquement fiable, mais peut refléter l’orientation commerciale de l’entreprise.</a:t>
            </a:r>
          </a:p>
          <a:p>
            <a:pPr marL="171450" indent="-171450">
              <a:buFont typeface="Arial" panose="020B0604020202020204" pitchFamily="34" charset="0"/>
              <a:buChar char="•"/>
            </a:pPr>
            <a:r>
              <a:rPr lang="fr-CH" sz="1100" b="1" noProof="0" dirty="0"/>
              <a:t>Rapports annuels d’entreprises/présentations d’</a:t>
            </a:r>
            <a:r>
              <a:rPr lang="fr-CH" sz="1100" b="1" noProof="0" dirty="0" err="1"/>
              <a:t>investisseur·euse·s</a:t>
            </a:r>
            <a:r>
              <a:rPr lang="fr-CH" sz="1100" b="1" noProof="0" dirty="0"/>
              <a:t> (CH) : Nestlé, Novartis, Roche, UBS, Credit Suisse (historique), Zurich </a:t>
            </a:r>
            <a:r>
              <a:rPr lang="fr-CH" sz="1100" b="1" noProof="0" dirty="0" err="1"/>
              <a:t>Insurance</a:t>
            </a:r>
            <a:r>
              <a:rPr lang="fr-CH" sz="1100" b="1" noProof="0" dirty="0"/>
              <a:t>, Swisscom, Swatch, Richemont, </a:t>
            </a:r>
            <a:r>
              <a:rPr lang="fr-CH" sz="1100" noProof="0" dirty="0"/>
              <a:t>rapports de durabilité </a:t>
            </a:r>
            <a:r>
              <a:rPr lang="fr-CH" sz="1100" b="1" noProof="0" dirty="0"/>
              <a:t>Migros/Coop</a:t>
            </a:r>
            <a:r>
              <a:rPr lang="fr-CH" sz="1100" noProof="0" dirty="0"/>
              <a:t>. Chiffres vérifiés ; interprétation stratégique possible.</a:t>
            </a:r>
          </a:p>
          <a:p>
            <a:pPr marL="0" indent="0"/>
            <a:r>
              <a:rPr lang="fr-CH" sz="1100" noProof="0" dirty="0"/>
              <a:t>À utiliser pour </a:t>
            </a:r>
            <a:r>
              <a:rPr lang="fr-CH" sz="1100" b="1" noProof="0" dirty="0"/>
              <a:t>l’analyse de marché et le benchmarking </a:t>
            </a:r>
            <a:r>
              <a:rPr lang="fr-CH" sz="1100" noProof="0" dirty="0"/>
              <a:t>; lire de manière critique.</a:t>
            </a:r>
          </a:p>
          <a:p>
            <a:pPr marL="0" indent="0"/>
            <a:endParaRPr lang="fr-CH" sz="1100" noProof="0" dirty="0"/>
          </a:p>
          <a:p>
            <a:pPr marL="0" indent="0"/>
            <a:r>
              <a:rPr lang="fr-CH" sz="1100" b="1" noProof="0" dirty="0"/>
              <a:t>Fiabilité élevée – données officielles et institutionnelles. </a:t>
            </a:r>
          </a:p>
          <a:p>
            <a:pPr marL="0" indent="0"/>
            <a:r>
              <a:rPr lang="fr-CH" sz="1100" noProof="0" dirty="0"/>
              <a:t>Statistiques officielles et bases de données sélectionnées ; systématiques et traçables. Inclut aussi des ouvrages spécialisés (non </a:t>
            </a:r>
            <a:r>
              <a:rPr lang="fr-CH" sz="1100" noProof="0" dirty="0" err="1"/>
              <a:t>peer-reviewed</a:t>
            </a:r>
            <a:r>
              <a:rPr lang="fr-CH" sz="1100" noProof="0" dirty="0"/>
              <a:t>, c’est-à-dire sans évaluation finale).</a:t>
            </a:r>
          </a:p>
          <a:p>
            <a:pPr marL="171450" indent="-171450">
              <a:buFont typeface="Arial" panose="020B0604020202020204" pitchFamily="34" charset="0"/>
              <a:buChar char="•"/>
            </a:pPr>
            <a:r>
              <a:rPr lang="fr-CH" sz="1100" b="1" noProof="0" dirty="0"/>
              <a:t>Données gouvernementales (CH/UE) : OFS/FSO </a:t>
            </a:r>
            <a:r>
              <a:rPr lang="fr-CH" sz="1100" noProof="0" dirty="0"/>
              <a:t>(statistiques officielles suisses), </a:t>
            </a:r>
            <a:r>
              <a:rPr lang="fr-CH" sz="1100" b="1" noProof="0" dirty="0"/>
              <a:t>SECO</a:t>
            </a:r>
            <a:r>
              <a:rPr lang="fr-CH" sz="1100" noProof="0" dirty="0"/>
              <a:t> (PME, emploi), </a:t>
            </a:r>
            <a:r>
              <a:rPr lang="fr-CH" sz="1100" b="1" noProof="0" dirty="0"/>
              <a:t>OFEV/BAFU </a:t>
            </a:r>
            <a:r>
              <a:rPr lang="fr-CH" sz="1100" noProof="0" dirty="0"/>
              <a:t>(environnement, déchets), </a:t>
            </a:r>
            <a:r>
              <a:rPr lang="fr-CH" sz="1100" b="1" noProof="0" dirty="0"/>
              <a:t>BNS/SNB </a:t>
            </a:r>
            <a:r>
              <a:rPr lang="fr-CH" sz="1100" noProof="0" dirty="0"/>
              <a:t>(macro/finance), </a:t>
            </a:r>
            <a:r>
              <a:rPr lang="fr-CH" sz="1100" b="1" noProof="0" dirty="0"/>
              <a:t>IPI/IGE </a:t>
            </a:r>
            <a:r>
              <a:rPr lang="fr-CH" sz="1100" noProof="0" dirty="0"/>
              <a:t>(données PI), </a:t>
            </a:r>
            <a:r>
              <a:rPr lang="fr-CH" sz="1100" b="1" noProof="0" dirty="0"/>
              <a:t>Eurostat</a:t>
            </a:r>
            <a:r>
              <a:rPr lang="fr-CH" sz="1100" noProof="0" dirty="0"/>
              <a:t>, </a:t>
            </a:r>
            <a:r>
              <a:rPr lang="fr-CH" sz="1100" b="1" noProof="0" dirty="0"/>
              <a:t>OCDE.</a:t>
            </a:r>
          </a:p>
          <a:p>
            <a:pPr marL="171450" indent="-171450">
              <a:buFont typeface="Arial" panose="020B0604020202020204" pitchFamily="34" charset="0"/>
              <a:buChar char="•"/>
            </a:pPr>
            <a:r>
              <a:rPr lang="fr-CH" sz="1100" b="1" noProof="0" dirty="0"/>
              <a:t>Bases de données sectorielles/start-up : </a:t>
            </a:r>
            <a:r>
              <a:rPr lang="fr-CH" sz="1100" b="1" noProof="0" dirty="0" err="1"/>
              <a:t>Crunchbase</a:t>
            </a:r>
            <a:r>
              <a:rPr lang="fr-CH" sz="1100" b="1" noProof="0" dirty="0"/>
              <a:t>, </a:t>
            </a:r>
            <a:r>
              <a:rPr lang="fr-CH" sz="1100" b="1" noProof="0" dirty="0" err="1"/>
              <a:t>PitchBook</a:t>
            </a:r>
            <a:r>
              <a:rPr lang="fr-CH" sz="1100" b="1" noProof="0" dirty="0"/>
              <a:t> ; </a:t>
            </a:r>
            <a:r>
              <a:rPr lang="fr-CH" sz="1100" noProof="0" dirty="0"/>
              <a:t>panoramas CH comme </a:t>
            </a:r>
            <a:r>
              <a:rPr lang="fr-CH" sz="1100" b="1" noProof="0" dirty="0"/>
              <a:t>Swiss Startup Radar, Swiss Venture Capital Report </a:t>
            </a:r>
            <a:r>
              <a:rPr lang="fr-CH" sz="1100" noProof="0" dirty="0"/>
              <a:t>(SECA &amp; </a:t>
            </a:r>
            <a:r>
              <a:rPr lang="fr-CH" sz="1100" noProof="0" dirty="0" err="1"/>
              <a:t>Startupticker</a:t>
            </a:r>
            <a:r>
              <a:rPr lang="fr-CH" sz="1100" noProof="0" dirty="0"/>
              <a:t>).</a:t>
            </a:r>
          </a:p>
          <a:p>
            <a:pPr marL="171450" indent="-171450">
              <a:buFont typeface="Arial" panose="020B0604020202020204" pitchFamily="34" charset="0"/>
              <a:buChar char="•"/>
            </a:pPr>
            <a:r>
              <a:rPr lang="fr-CH" sz="1100" b="1" noProof="0" dirty="0"/>
              <a:t>Livres scientifiques sur des thèmes économiques (non </a:t>
            </a:r>
            <a:r>
              <a:rPr lang="fr-CH" sz="1100" b="1" noProof="0" dirty="0" err="1"/>
              <a:t>peer-reviewed</a:t>
            </a:r>
            <a:r>
              <a:rPr lang="fr-CH" sz="1100" b="1" noProof="0" dirty="0"/>
              <a:t>) : </a:t>
            </a:r>
            <a:r>
              <a:rPr lang="fr-CH" sz="1100" noProof="0" dirty="0"/>
              <a:t>titres d’Oxford, MIT Press, Springer et Routledge utilisés dans les programmes CH (p. ex. </a:t>
            </a:r>
            <a:r>
              <a:rPr lang="fr-CH" sz="1100" noProof="0" dirty="0" err="1"/>
              <a:t>Osterwalder</a:t>
            </a:r>
            <a:r>
              <a:rPr lang="fr-CH" sz="1100" noProof="0" dirty="0"/>
              <a:t> &amp; </a:t>
            </a:r>
            <a:r>
              <a:rPr lang="fr-CH" sz="1100" noProof="0" dirty="0" err="1"/>
              <a:t>Pigneur</a:t>
            </a:r>
            <a:r>
              <a:rPr lang="fr-CH" sz="1100" noProof="0" dirty="0"/>
              <a:t>). Synthèses précieuses ; restent des interprétations d’</a:t>
            </a:r>
            <a:r>
              <a:rPr lang="fr-CH" sz="1100" noProof="0" dirty="0" err="1"/>
              <a:t>auteur·e·s</a:t>
            </a:r>
            <a:r>
              <a:rPr lang="fr-CH" sz="1100" noProof="0" dirty="0"/>
              <a:t>.</a:t>
            </a:r>
          </a:p>
          <a:p>
            <a:pPr marL="0" indent="0"/>
            <a:r>
              <a:rPr lang="fr-CH" sz="1100" noProof="0" dirty="0"/>
              <a:t>À utiliser pour le </a:t>
            </a:r>
            <a:r>
              <a:rPr lang="fr-CH" sz="1100" b="1" noProof="0" dirty="0"/>
              <a:t>contexte quantitatif </a:t>
            </a:r>
            <a:r>
              <a:rPr lang="fr-CH" sz="1100" noProof="0" dirty="0"/>
              <a:t>et des </a:t>
            </a:r>
            <a:r>
              <a:rPr lang="fr-CH" sz="1100" b="1" noProof="0" dirty="0"/>
              <a:t>valeurs de référence crédibles </a:t>
            </a:r>
            <a:r>
              <a:rPr lang="fr-CH" sz="1100" noProof="0" dirty="0"/>
              <a:t>; citer clairement.</a:t>
            </a:r>
          </a:p>
          <a:p>
            <a:pPr marL="0" indent="0"/>
            <a:endParaRPr lang="fr-CH" sz="1100" noProof="0" dirty="0"/>
          </a:p>
          <a:p>
            <a:pPr marL="0" indent="0"/>
            <a:r>
              <a:rPr lang="fr-CH" sz="1100" b="1" noProof="0" dirty="0"/>
              <a:t>Fiabilité maximale – recherche systématique et évaluée par des pairs. </a:t>
            </a:r>
          </a:p>
          <a:p>
            <a:pPr marL="0" indent="0"/>
            <a:r>
              <a:rPr lang="fr-CH" sz="1100" noProof="0" dirty="0"/>
              <a:t>Évalué par des </a:t>
            </a:r>
            <a:r>
              <a:rPr lang="fr-CH" sz="1100" noProof="0" dirty="0" err="1"/>
              <a:t>expert·e·s</a:t>
            </a:r>
            <a:r>
              <a:rPr lang="fr-CH" sz="1100" noProof="0" dirty="0"/>
              <a:t> ; méthodes de recherche transparentes et reproductibles.</a:t>
            </a:r>
          </a:p>
          <a:p>
            <a:pPr marL="171450" indent="-171450">
              <a:buFont typeface="Arial" panose="020B0604020202020204" pitchFamily="34" charset="0"/>
              <a:buChar char="•"/>
            </a:pPr>
            <a:r>
              <a:rPr lang="fr-CH" sz="1100" b="1" noProof="0" dirty="0"/>
              <a:t>Articles de revues scientifiques : </a:t>
            </a:r>
            <a:r>
              <a:rPr lang="fr-CH" sz="1100" noProof="0" dirty="0"/>
              <a:t>thèmes comme entrepreneuriat, innovation, comportement des consommateurs, économie circulaire.</a:t>
            </a:r>
          </a:p>
          <a:p>
            <a:pPr marL="171450" indent="-171450">
              <a:buFont typeface="Arial" panose="020B0604020202020204" pitchFamily="34" charset="0"/>
              <a:buChar char="•"/>
            </a:pPr>
            <a:r>
              <a:rPr lang="fr-CH" sz="1100" b="1" noProof="0" dirty="0"/>
              <a:t>Études de marché ou politiques systématiques (scientifiques ou gouvernementales) :</a:t>
            </a:r>
            <a:r>
              <a:rPr lang="fr-CH" sz="1100" noProof="0" dirty="0"/>
              <a:t> enquêtes PME/innovation </a:t>
            </a:r>
            <a:r>
              <a:rPr lang="fr-CH" sz="1100" b="1" noProof="0" dirty="0"/>
              <a:t>KOF ETH</a:t>
            </a:r>
            <a:r>
              <a:rPr lang="fr-CH" sz="1100" noProof="0" dirty="0"/>
              <a:t>, évaluations de politiques SECO, études d’impact </a:t>
            </a:r>
            <a:r>
              <a:rPr lang="fr-CH" sz="1100" b="1" noProof="0" dirty="0"/>
              <a:t>Innosuisse</a:t>
            </a:r>
            <a:r>
              <a:rPr lang="fr-CH" sz="1100" noProof="0" dirty="0"/>
              <a:t>, rapports de laboratoires universitaires avec description complète de la méthodologie.</a:t>
            </a:r>
          </a:p>
          <a:p>
            <a:pPr marL="0" indent="0"/>
            <a:r>
              <a:rPr lang="fr-CH" sz="1100" noProof="0" dirty="0"/>
              <a:t>À utiliser pour </a:t>
            </a:r>
            <a:r>
              <a:rPr lang="fr-CH" sz="1100" b="1" noProof="0" dirty="0"/>
              <a:t>la validation, l’analyse et la prise de décision </a:t>
            </a:r>
            <a:r>
              <a:rPr lang="fr-CH" sz="1100" noProof="0" dirty="0"/>
              <a:t>lorsque vous avez besoin des preuves les plus solides.</a:t>
            </a:r>
          </a:p>
          <a:p>
            <a:pPr marL="0" indent="0"/>
            <a:endParaRPr lang="fr-CH" sz="1100" noProof="0" dirty="0"/>
          </a:p>
          <a:p>
            <a:pPr marL="0" indent="0"/>
            <a:r>
              <a:rPr lang="fr-CH" sz="1100" b="1" noProof="0" dirty="0"/>
              <a:t>Explications importantes sur les types de sources :</a:t>
            </a:r>
          </a:p>
          <a:p>
            <a:pPr marL="0" indent="0"/>
            <a:r>
              <a:rPr lang="fr-CH" sz="1100" b="1" noProof="0" dirty="0"/>
              <a:t>Articles de recherche </a:t>
            </a:r>
            <a:r>
              <a:rPr lang="fr-CH" sz="1100" b="1" noProof="0" dirty="0" err="1"/>
              <a:t>peer-reviewés</a:t>
            </a:r>
            <a:r>
              <a:rPr lang="fr-CH" sz="1100" b="1" noProof="0" dirty="0"/>
              <a:t> </a:t>
            </a:r>
          </a:p>
          <a:p>
            <a:pPr marL="0" indent="0"/>
            <a:r>
              <a:rPr lang="fr-CH" sz="1100" noProof="0" dirty="0"/>
              <a:t>→ Publiés dans des revues académiques. Avant publication, d’autres </a:t>
            </a:r>
            <a:r>
              <a:rPr lang="fr-CH" sz="1100" noProof="0" dirty="0" err="1"/>
              <a:t>expert·e·s</a:t>
            </a:r>
            <a:r>
              <a:rPr lang="fr-CH" sz="1100" noProof="0" dirty="0"/>
              <a:t> (pairs) vérifient la conception de la recherche, les données et les conclusions afin de garantir la qualité et la crédibilité. </a:t>
            </a:r>
          </a:p>
          <a:p>
            <a:pPr marL="0" indent="0"/>
            <a:r>
              <a:rPr lang="fr-CH" sz="1100" noProof="0" dirty="0"/>
              <a:t>→ Excellents pour des résultats fondés sur des preuves en matière d’entrepreneuriat, d’innovation et de comportement des consommateurs.</a:t>
            </a:r>
          </a:p>
          <a:p>
            <a:pPr marL="0" indent="0"/>
            <a:r>
              <a:rPr lang="fr-CH" sz="1100" b="1" noProof="0" dirty="0"/>
              <a:t>Livres scientifiques sur l’économie </a:t>
            </a:r>
          </a:p>
          <a:p>
            <a:pPr marL="0" indent="0"/>
            <a:r>
              <a:rPr lang="fr-CH" sz="1100" noProof="0" dirty="0"/>
              <a:t>→ Synthétisent plusieurs années de recherche validée et de cadres conceptuels (p. ex. </a:t>
            </a:r>
            <a:r>
              <a:rPr lang="fr-CH" sz="1100" i="1" noProof="0" dirty="0"/>
              <a:t>Business Model </a:t>
            </a:r>
            <a:r>
              <a:rPr lang="fr-CH" sz="1100" i="1" noProof="0" dirty="0" err="1"/>
              <a:t>Generation</a:t>
            </a:r>
            <a:r>
              <a:rPr lang="fr-CH" sz="1100" i="1" noProof="0" dirty="0"/>
              <a:t> </a:t>
            </a:r>
            <a:r>
              <a:rPr lang="fr-CH" sz="1100" noProof="0" dirty="0"/>
              <a:t>d’</a:t>
            </a:r>
            <a:r>
              <a:rPr lang="fr-CH" sz="1100" noProof="0" dirty="0" err="1"/>
              <a:t>Osterwalder</a:t>
            </a:r>
            <a:r>
              <a:rPr lang="fr-CH" sz="1100" noProof="0" dirty="0"/>
              <a:t> &amp; </a:t>
            </a:r>
            <a:r>
              <a:rPr lang="fr-CH" sz="1100" noProof="0" dirty="0" err="1"/>
              <a:t>Pigneur</a:t>
            </a:r>
            <a:r>
              <a:rPr lang="fr-CH" sz="1100" noProof="0" dirty="0"/>
              <a:t> ou </a:t>
            </a:r>
            <a:r>
              <a:rPr lang="fr-CH" sz="1100" i="1" noProof="0" dirty="0"/>
              <a:t>The </a:t>
            </a:r>
            <a:r>
              <a:rPr lang="fr-CH" sz="1100" i="1" noProof="0" dirty="0" err="1"/>
              <a:t>Innovator’s</a:t>
            </a:r>
            <a:r>
              <a:rPr lang="fr-CH" sz="1100" i="1" noProof="0" dirty="0"/>
              <a:t> </a:t>
            </a:r>
            <a:r>
              <a:rPr lang="fr-CH" sz="1100" i="1" noProof="0" dirty="0" err="1"/>
              <a:t>Dilemma</a:t>
            </a:r>
            <a:r>
              <a:rPr lang="fr-CH" sz="1100" i="1" noProof="0" dirty="0"/>
              <a:t> </a:t>
            </a:r>
            <a:r>
              <a:rPr lang="fr-CH" sz="1100" noProof="0" dirty="0"/>
              <a:t>de Christensen). </a:t>
            </a:r>
          </a:p>
          <a:p>
            <a:pPr marL="0" indent="0"/>
            <a:r>
              <a:rPr lang="fr-CH" sz="1100" noProof="0" dirty="0"/>
              <a:t>→ Utilisez-les pour présenter des théories ou modèles clés, scientifiquement fondés mais accessibles aux </a:t>
            </a:r>
            <a:r>
              <a:rPr lang="fr-CH" sz="1100" noProof="0" dirty="0" err="1"/>
              <a:t>praticien·ne·s</a:t>
            </a:r>
            <a:r>
              <a:rPr lang="fr-CH" sz="1100" noProof="0" dirty="0"/>
              <a:t>.</a:t>
            </a:r>
          </a:p>
          <a:p>
            <a:pPr marL="0" indent="0"/>
            <a:r>
              <a:rPr lang="fr-CH" sz="1100" b="1" noProof="0" dirty="0"/>
              <a:t>Études de marché ou politiques systématiques </a:t>
            </a:r>
          </a:p>
          <a:p>
            <a:pPr marL="0" indent="0"/>
            <a:r>
              <a:rPr lang="fr-CH" sz="1100" noProof="0" dirty="0"/>
              <a:t>→ Souvent publiées par des universités, des organismes publics ou des organisations internationales. </a:t>
            </a:r>
          </a:p>
          <a:p>
            <a:pPr marL="0" indent="0"/>
            <a:r>
              <a:rPr lang="fr-CH" sz="1100" noProof="0" dirty="0"/>
              <a:t>→ Suivent des méthodes de recherche transparentes (p. ex. enquêtes, entretiens, études de cas) et citent toutes les sources de données de manière claire et précise.</a:t>
            </a:r>
          </a:p>
          <a:p>
            <a:pPr marL="0" indent="0"/>
            <a:r>
              <a:rPr lang="fr-CH" sz="1100" b="1" noProof="0" dirty="0"/>
              <a:t>Sources de données gouvernementales (p. ex. OFS, SECO, OFEV) </a:t>
            </a:r>
          </a:p>
          <a:p>
            <a:pPr marL="0" indent="0"/>
            <a:r>
              <a:rPr lang="fr-CH" sz="1100" noProof="0" dirty="0"/>
              <a:t>→ Données nationales officielles, collectées selon des méthodes standardisées, transparentes et reproductibles. </a:t>
            </a:r>
          </a:p>
          <a:p>
            <a:pPr marL="0" indent="0"/>
            <a:r>
              <a:rPr lang="fr-CH" sz="1100" noProof="0" dirty="0"/>
              <a:t>→ Fournissent des statistiques factuelles – comme les taux de création d’entreprise, l’emploi, les données environnementales – et non des opinions.</a:t>
            </a:r>
          </a:p>
          <a:p>
            <a:pPr marL="0" indent="0"/>
            <a:r>
              <a:rPr lang="fr-CH" sz="1100" b="1" noProof="0" dirty="0"/>
              <a:t>Bases de données sectorielles (p. ex. </a:t>
            </a:r>
            <a:r>
              <a:rPr lang="fr-CH" sz="1100" b="1" noProof="0" dirty="0" err="1"/>
              <a:t>Crunchbase</a:t>
            </a:r>
            <a:r>
              <a:rPr lang="fr-CH" sz="1100" b="1" noProof="0" dirty="0"/>
              <a:t>, </a:t>
            </a:r>
            <a:r>
              <a:rPr lang="fr-CH" sz="1100" b="1" noProof="0" dirty="0" err="1"/>
              <a:t>PitchBook</a:t>
            </a:r>
            <a:r>
              <a:rPr lang="fr-CH" sz="1100" b="1" noProof="0" dirty="0"/>
              <a:t>, Swiss Startup Radar) </a:t>
            </a:r>
          </a:p>
          <a:p>
            <a:pPr marL="0" indent="0"/>
            <a:r>
              <a:rPr lang="fr-CH" sz="1100" noProof="0" dirty="0"/>
              <a:t>→ Collectent et vérifient des données sur les entreprises, les levées de fonds, les acquisitions et les tendances du marché. </a:t>
            </a:r>
          </a:p>
          <a:p>
            <a:pPr marL="0" indent="0"/>
            <a:r>
              <a:rPr lang="fr-CH" sz="1100" noProof="0" dirty="0"/>
              <a:t>→ Fiables car les données sont sélectionnées, vérifiées par plusieurs sources et continuellement mises à jour. </a:t>
            </a:r>
          </a:p>
          <a:p>
            <a:pPr marL="0" indent="0"/>
            <a:r>
              <a:rPr lang="fr-CH" sz="1100" noProof="0" dirty="0"/>
              <a:t>→ Excellentes pour comprendre qui sont les principaux acteurs, comment les marchés évoluent et où vont les investissements.</a:t>
            </a:r>
          </a:p>
          <a:p>
            <a:pPr marL="0" indent="0"/>
            <a:r>
              <a:rPr lang="fr-CH" sz="1100" b="1" noProof="0" dirty="0"/>
              <a:t>Rapports annuels d’entreprises et présentations d’</a:t>
            </a:r>
            <a:r>
              <a:rPr lang="fr-CH" sz="1100" b="1" noProof="0" dirty="0" err="1"/>
              <a:t>investisseur·euse·s</a:t>
            </a:r>
            <a:r>
              <a:rPr lang="fr-CH" sz="1100" b="1" noProof="0" dirty="0"/>
              <a:t> </a:t>
            </a:r>
          </a:p>
          <a:p>
            <a:pPr marL="0" indent="0"/>
            <a:r>
              <a:rPr lang="fr-CH" sz="1100" noProof="0" dirty="0"/>
              <a:t>→ Publiés chaque année par les entreprises pour informer les actionnaires. Contiennent des résultats financiers vérifiés et des priorités stratégiques. </a:t>
            </a:r>
          </a:p>
          <a:p>
            <a:pPr marL="0" indent="0"/>
            <a:r>
              <a:rPr lang="fr-CH" sz="1100" noProof="0" dirty="0"/>
              <a:t>→ Très factuels concernant les chiffres, mais à interpréter avec prudence car les entreprises présentent les informations sous un jour favorable.</a:t>
            </a:r>
          </a:p>
          <a:p>
            <a:pPr marL="0" indent="0"/>
            <a:r>
              <a:rPr lang="fr-CH" sz="1100" b="1" noProof="0" dirty="0"/>
              <a:t>Rapports d’associations professionnelles ou industrielles (p. ex. </a:t>
            </a:r>
            <a:r>
              <a:rPr lang="fr-CH" sz="1100" b="1" noProof="0" dirty="0" err="1"/>
              <a:t>Swissmem</a:t>
            </a:r>
            <a:r>
              <a:rPr lang="fr-CH" sz="1100" b="1" noProof="0" dirty="0"/>
              <a:t>, Economiesuisse, Swiss </a:t>
            </a:r>
            <a:r>
              <a:rPr lang="fr-CH" sz="1100" b="1" noProof="0" dirty="0" err="1"/>
              <a:t>Cleantech</a:t>
            </a:r>
            <a:r>
              <a:rPr lang="fr-CH" sz="1100" b="1" noProof="0" dirty="0"/>
              <a:t>) </a:t>
            </a:r>
          </a:p>
          <a:p>
            <a:pPr marL="0" indent="0"/>
            <a:r>
              <a:rPr lang="fr-CH" sz="1100" noProof="0" dirty="0"/>
              <a:t>→ Combinent expertise sectorielle et enquêtes auprès des membres ou données de branche. </a:t>
            </a:r>
          </a:p>
          <a:p>
            <a:pPr marL="0" indent="0"/>
            <a:r>
              <a:rPr lang="fr-CH" sz="1100" noProof="0" dirty="0"/>
              <a:t>→ Fiables pour comprendre les tendances d’un secteur, mais peuvent mettre en avant les réussites et minimiser les faiblesses. </a:t>
            </a:r>
          </a:p>
          <a:p>
            <a:pPr marL="0" indent="0"/>
            <a:r>
              <a:rPr lang="fr-CH" sz="1100" noProof="0" dirty="0"/>
              <a:t>→ Encouragez les </a:t>
            </a:r>
            <a:r>
              <a:rPr lang="fr-CH" sz="1100" noProof="0" dirty="0" err="1"/>
              <a:t>apprenti·e·s</a:t>
            </a:r>
            <a:r>
              <a:rPr lang="fr-CH" sz="1100" noProof="0" dirty="0"/>
              <a:t> à se demander : </a:t>
            </a:r>
            <a:r>
              <a:rPr lang="fr-CH" sz="1100" i="1" noProof="0" dirty="0"/>
              <a:t>qui profite d’un rapport trop optimiste ?</a:t>
            </a:r>
          </a:p>
          <a:p>
            <a:pPr marL="0" indent="0"/>
            <a:r>
              <a:rPr lang="fr-CH" sz="1100" b="1" noProof="0" dirty="0"/>
              <a:t>Rapports de consultants ou d’analystes de marché (p. ex. McKinsey, Deloitte, Gartner) </a:t>
            </a:r>
          </a:p>
          <a:p>
            <a:pPr marL="0" indent="0"/>
            <a:r>
              <a:rPr lang="fr-CH" sz="1100" noProof="0" dirty="0"/>
              <a:t>→ Basés sur des recherches professionnelles et des données clients, souvent avec statistiques et entretiens d’</a:t>
            </a:r>
            <a:r>
              <a:rPr lang="fr-CH" sz="1100" noProof="0" dirty="0" err="1"/>
              <a:t>expert·e·s</a:t>
            </a:r>
            <a:r>
              <a:rPr lang="fr-CH" sz="1100" noProof="0" dirty="0"/>
              <a:t>. </a:t>
            </a:r>
          </a:p>
          <a:p>
            <a:pPr marL="0" indent="0"/>
            <a:r>
              <a:rPr lang="fr-CH" sz="1100" noProof="0" dirty="0"/>
              <a:t>→ Fiables pour identifier des tendances, mais peuvent refléter les intérêts commerciaux du cabinet. </a:t>
            </a:r>
          </a:p>
          <a:p>
            <a:pPr marL="0" indent="0"/>
            <a:r>
              <a:rPr lang="fr-CH" sz="1100" noProof="0" dirty="0"/>
              <a:t>→ Les </a:t>
            </a:r>
            <a:r>
              <a:rPr lang="fr-CH" sz="1100" noProof="0" dirty="0" err="1"/>
              <a:t>apprenti·e·s</a:t>
            </a:r>
            <a:r>
              <a:rPr lang="fr-CH" sz="1100" noProof="0" dirty="0"/>
              <a:t> peuvent apprendre à extraire des faits utiles et des exemples tout en reconnaissant le ton marketing.</a:t>
            </a:r>
          </a:p>
          <a:p>
            <a:pPr marL="0" indent="0"/>
            <a:r>
              <a:rPr lang="fr-CH" sz="1100" b="1" noProof="0" dirty="0"/>
              <a:t>Grands médias économiques (p. ex. NZZ, Financial Times, The Economist) </a:t>
            </a:r>
          </a:p>
          <a:p>
            <a:pPr marL="0" indent="0"/>
            <a:r>
              <a:rPr lang="fr-CH" sz="1100" noProof="0" dirty="0"/>
              <a:t>→ Rédigés par des journalistes professionnels qui vérifient les faits, citent des </a:t>
            </a:r>
            <a:r>
              <a:rPr lang="fr-CH" sz="1100" noProof="0" dirty="0" err="1"/>
              <a:t>expert·e·s</a:t>
            </a:r>
            <a:r>
              <a:rPr lang="fr-CH" sz="1100" noProof="0" dirty="0"/>
              <a:t> et recoupent les affirmations. </a:t>
            </a:r>
          </a:p>
          <a:p>
            <a:pPr marL="0" indent="0"/>
            <a:r>
              <a:rPr lang="fr-CH" sz="1100" noProof="0" dirty="0"/>
              <a:t>→ Fiables pour les développements actuels, mais moins approfondis que les rapports de recherche. </a:t>
            </a:r>
          </a:p>
          <a:p>
            <a:pPr marL="0" indent="0"/>
            <a:r>
              <a:rPr lang="fr-CH" sz="1100" noProof="0" dirty="0"/>
              <a:t>→ Bien adaptés pour le contexte, l’actualité et les exemples.</a:t>
            </a:r>
          </a:p>
          <a:p>
            <a:pPr marL="0" indent="0"/>
            <a:r>
              <a:rPr lang="fr-CH" sz="1100" b="1" noProof="0" dirty="0"/>
              <a:t>Livres et blogs économiques populaires (p. ex. articles HBR, Medium, podcasts start-up) </a:t>
            </a:r>
          </a:p>
          <a:p>
            <a:pPr marL="0" indent="0"/>
            <a:r>
              <a:rPr lang="fr-CH" sz="1100" noProof="0" dirty="0"/>
              <a:t>→ Rédigés par des </a:t>
            </a:r>
            <a:r>
              <a:rPr lang="fr-CH" sz="1100" noProof="0" dirty="0" err="1"/>
              <a:t>fondateur·trice·s</a:t>
            </a:r>
            <a:r>
              <a:rPr lang="fr-CH" sz="1100" noProof="0" dirty="0"/>
              <a:t> ou des </a:t>
            </a:r>
            <a:r>
              <a:rPr lang="fr-CH" sz="1100" noProof="0" dirty="0" err="1"/>
              <a:t>expert·e·s</a:t>
            </a:r>
            <a:r>
              <a:rPr lang="fr-CH" sz="1100" noProof="0" dirty="0"/>
              <a:t> partageant expériences ou opinions. </a:t>
            </a:r>
          </a:p>
          <a:p>
            <a:pPr marL="0" indent="0"/>
            <a:r>
              <a:rPr lang="fr-CH" sz="1100" noProof="0" dirty="0"/>
              <a:t>→ Utiles pour l’inspiration et les conseils pratiques, pas pour la vérification des faits. </a:t>
            </a:r>
          </a:p>
          <a:p>
            <a:pPr marL="0" indent="0"/>
            <a:r>
              <a:rPr lang="fr-CH" sz="1100" noProof="0" dirty="0"/>
              <a:t>→ Encouragez les </a:t>
            </a:r>
            <a:r>
              <a:rPr lang="fr-CH" sz="1100" noProof="0" dirty="0" err="1"/>
              <a:t>apprenti·e·s</a:t>
            </a:r>
            <a:r>
              <a:rPr lang="fr-CH" sz="1100" noProof="0" dirty="0"/>
              <a:t> à comparer les idées avec des connaissances validées scientifiquement.</a:t>
            </a:r>
          </a:p>
          <a:p>
            <a:pPr marL="0" indent="0"/>
            <a:r>
              <a:rPr lang="fr-CH" sz="1100" b="1" noProof="0" dirty="0"/>
              <a:t>Publications de groupes d’intérêt (p. ex. WWF Suisse, Greenpeace, organisations politiques) </a:t>
            </a:r>
          </a:p>
          <a:p>
            <a:pPr marL="0" indent="0"/>
            <a:r>
              <a:rPr lang="fr-CH" sz="1100" noProof="0" dirty="0"/>
              <a:t>→ Combinent des données réelles avec une mission ou un agenda clair. </a:t>
            </a:r>
          </a:p>
          <a:p>
            <a:pPr marL="0" indent="0"/>
            <a:r>
              <a:rPr lang="fr-CH" sz="1100" noProof="0" dirty="0"/>
              <a:t>→ Utile pour comprendre certains points de vue (p. ex. durabilité, droits des travailleurs), mais non neutre.</a:t>
            </a:r>
          </a:p>
          <a:p>
            <a:pPr marL="0" indent="0"/>
            <a:r>
              <a:rPr lang="fr-CH" sz="1100" b="1" noProof="0" dirty="0"/>
              <a:t>Sites d’actualités sectorielles ou économiques (p. ex. Startupticker.ch, Tech.eu)</a:t>
            </a:r>
          </a:p>
          <a:p>
            <a:pPr marL="0" indent="0"/>
            <a:r>
              <a:rPr lang="fr-CH" sz="1100" noProof="0" dirty="0"/>
              <a:t>→ Suivent les évolutions actuelles, les nouvelles levées de fonds et les créations de start-ups.</a:t>
            </a:r>
          </a:p>
          <a:p>
            <a:pPr marL="0" indent="0"/>
            <a:r>
              <a:rPr lang="fr-CH" sz="1100" noProof="0" dirty="0"/>
              <a:t>→ Contenu sélectionné de manière professionnelle, mais dépendant des données déclarées par les entreprises elles-mêmes.</a:t>
            </a:r>
          </a:p>
          <a:p>
            <a:pPr marL="0" indent="0"/>
            <a:r>
              <a:rPr lang="fr-CH" sz="1100" noProof="0" dirty="0"/>
              <a:t>→ Excellents pour repérer des marchés émergents ou des acteurs innovants.</a:t>
            </a:r>
          </a:p>
          <a:p>
            <a:pPr marL="0" indent="0"/>
            <a:r>
              <a:rPr lang="fr-CH" sz="1100" b="1" noProof="0" dirty="0"/>
              <a:t>Blogs, vlogs ou podcasts personnels (p. ex. </a:t>
            </a:r>
            <a:r>
              <a:rPr lang="fr-CH" sz="1100" b="1" noProof="0" dirty="0" err="1"/>
              <a:t>Swisspreneur</a:t>
            </a:r>
            <a:r>
              <a:rPr lang="fr-CH" sz="1100" b="1" noProof="0" dirty="0"/>
              <a:t>) </a:t>
            </a:r>
          </a:p>
          <a:p>
            <a:pPr marL="0" indent="0"/>
            <a:r>
              <a:rPr lang="fr-CH" sz="1100" noProof="0" dirty="0"/>
              <a:t>→ Reflètent des expériences et récits personnels – très engageants, mais anecdotiques. </a:t>
            </a:r>
          </a:p>
          <a:p>
            <a:pPr marL="0" indent="0"/>
            <a:r>
              <a:rPr lang="fr-CH" sz="1100" noProof="0" dirty="0"/>
              <a:t>→ Bons pour l’empathie et l’inspiration, pas pour la validation ou la mesure.</a:t>
            </a:r>
          </a:p>
          <a:p>
            <a:pPr marL="0" indent="0"/>
            <a:r>
              <a:rPr lang="fr-CH" sz="1100" b="1" noProof="0" dirty="0"/>
              <a:t>Fils </a:t>
            </a:r>
            <a:r>
              <a:rPr lang="fr-CH" sz="1100" b="1" noProof="0" dirty="0" err="1"/>
              <a:t>Reddit</a:t>
            </a:r>
            <a:r>
              <a:rPr lang="fr-CH" sz="1100" b="1" noProof="0" dirty="0"/>
              <a:t>, forums en ligne ou contributions sur les réseaux sociaux </a:t>
            </a:r>
          </a:p>
          <a:p>
            <a:pPr marL="0" indent="0"/>
            <a:r>
              <a:rPr lang="fr-CH" sz="1100" noProof="0" dirty="0"/>
              <a:t>→ Expriment frustrations, souhaits ou habitudes de personnes réelles. </a:t>
            </a:r>
          </a:p>
          <a:p>
            <a:pPr marL="0" indent="0"/>
            <a:r>
              <a:rPr lang="fr-CH" sz="1100" noProof="0" dirty="0"/>
              <a:t>→ Utile pour détecter des signaux précoces ou des besoins non satisfaits (</a:t>
            </a:r>
            <a:r>
              <a:rPr lang="fr-CH" sz="1100" i="1" noProof="0" dirty="0"/>
              <a:t>Pourquoi les </a:t>
            </a:r>
            <a:r>
              <a:rPr lang="fr-CH" sz="1100" i="1" noProof="0" dirty="0" err="1"/>
              <a:t>utilisateur·trice·s</a:t>
            </a:r>
            <a:r>
              <a:rPr lang="fr-CH" sz="1100" i="1" noProof="0" dirty="0"/>
              <a:t> sont-ils insatisfaits de … ?</a:t>
            </a:r>
            <a:r>
              <a:rPr lang="fr-CH" sz="1100" noProof="0" dirty="0"/>
              <a:t>). </a:t>
            </a:r>
          </a:p>
          <a:p>
            <a:pPr marL="0" indent="0"/>
            <a:r>
              <a:rPr lang="fr-CH" sz="1100" noProof="0" dirty="0"/>
              <a:t>→ Rappelez aux </a:t>
            </a:r>
            <a:r>
              <a:rPr lang="fr-CH" sz="1100" noProof="0" dirty="0" err="1"/>
              <a:t>apprenti·e·s</a:t>
            </a:r>
            <a:r>
              <a:rPr lang="fr-CH" sz="1100" noProof="0" dirty="0"/>
              <a:t> qu’il s’agit </a:t>
            </a:r>
            <a:r>
              <a:rPr lang="fr-CH" sz="1100" b="1" noProof="0" dirty="0"/>
              <a:t>d’opinions</a:t>
            </a:r>
            <a:r>
              <a:rPr lang="fr-CH" sz="1100" noProof="0" dirty="0"/>
              <a:t> et non de faits vérifiés.</a:t>
            </a:r>
          </a:p>
          <a:p>
            <a:pPr marL="0" indent="0"/>
            <a:endParaRPr lang="fr-CH" sz="1100" noProof="0" dirty="0"/>
          </a:p>
          <a:p>
            <a:pPr marL="0" indent="0"/>
            <a:r>
              <a:rPr lang="fr-CH" sz="1100" b="1" noProof="0" dirty="0"/>
              <a:t>Message clé :</a:t>
            </a:r>
          </a:p>
          <a:p>
            <a:pPr marL="0" indent="0"/>
            <a:r>
              <a:rPr lang="fr-CH" sz="1100" noProof="0" dirty="0"/>
              <a:t>Plus une source est </a:t>
            </a:r>
            <a:r>
              <a:rPr lang="fr-CH" sz="1100" b="1" noProof="0" dirty="0"/>
              <a:t>vérifiée, validée et transparente </a:t>
            </a:r>
            <a:r>
              <a:rPr lang="fr-CH" sz="1100" noProof="0" dirty="0"/>
              <a:t>quant à la manière dont l’information est collectée, plus elle est </a:t>
            </a:r>
            <a:r>
              <a:rPr lang="fr-CH" sz="1100" b="1" noProof="0" dirty="0"/>
              <a:t>fiable</a:t>
            </a:r>
            <a:r>
              <a:rPr lang="fr-CH" sz="1100" noProof="0" dirty="0"/>
              <a:t>.</a:t>
            </a:r>
          </a:p>
          <a:p>
            <a:pPr marL="0" indent="0"/>
            <a:r>
              <a:rPr lang="fr-CH" sz="1100" noProof="0" dirty="0"/>
              <a:t>Une bonne recherche combine </a:t>
            </a:r>
            <a:r>
              <a:rPr lang="fr-CH" sz="1100" b="1" noProof="0" dirty="0"/>
              <a:t>des sources exploratoires </a:t>
            </a:r>
            <a:r>
              <a:rPr lang="fr-CH" sz="1100" noProof="0" dirty="0"/>
              <a:t>pour identifier des opportunités avec </a:t>
            </a:r>
            <a:r>
              <a:rPr lang="fr-CH" sz="1100" b="1" noProof="0" dirty="0"/>
              <a:t>des preuves fiables </a:t>
            </a:r>
            <a:r>
              <a:rPr lang="fr-CH" sz="1100" noProof="0" dirty="0"/>
              <a:t>pour confirmer et justifier les décisions.</a:t>
            </a:r>
            <a:endParaRPr sz="1100" dirty="0"/>
          </a:p>
        </p:txBody>
      </p:sp>
      <p:sp>
        <p:nvSpPr>
          <p:cNvPr id="2440" name="Google Shape;2440;p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3"/>
        <p:cNvGrpSpPr/>
        <p:nvPr/>
      </p:nvGrpSpPr>
      <p:grpSpPr>
        <a:xfrm>
          <a:off x="0" y="0"/>
          <a:ext cx="0" cy="0"/>
          <a:chOff x="0" y="0"/>
          <a:chExt cx="0" cy="0"/>
        </a:xfrm>
      </p:grpSpPr>
      <p:sp>
        <p:nvSpPr>
          <p:cNvPr id="2454" name="Google Shape;2454;p1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5" name="Google Shape;2455;p1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diapositive et la suivante montrent </a:t>
            </a:r>
            <a:r>
              <a:rPr lang="fr-CH" sz="1100" b="1" noProof="0" dirty="0"/>
              <a:t>comment la recherche secondaire peut être appliquée de manière très concrète.</a:t>
            </a:r>
          </a:p>
          <a:p>
            <a:pPr marL="0" indent="0"/>
            <a:r>
              <a:rPr lang="fr-CH" sz="1100" noProof="0" dirty="0"/>
              <a:t>Encouragez les </a:t>
            </a:r>
            <a:r>
              <a:rPr lang="fr-CH" sz="1100" noProof="0" dirty="0" err="1"/>
              <a:t>apprenti·e·s</a:t>
            </a:r>
            <a:r>
              <a:rPr lang="fr-CH" sz="1100" noProof="0" dirty="0"/>
              <a:t> à :</a:t>
            </a:r>
          </a:p>
          <a:p>
            <a:pPr marL="171450" indent="-171450">
              <a:buFont typeface="Arial" panose="020B0604020202020204" pitchFamily="34" charset="0"/>
              <a:buChar char="•"/>
            </a:pPr>
            <a:r>
              <a:rPr lang="fr-CH" sz="1100" noProof="0" dirty="0"/>
              <a:t>utiliser </a:t>
            </a:r>
            <a:r>
              <a:rPr lang="fr-CH" sz="1100" b="1" noProof="0" dirty="0"/>
              <a:t>Google Trends </a:t>
            </a:r>
            <a:r>
              <a:rPr lang="fr-CH" sz="1100" noProof="0" dirty="0"/>
              <a:t>afin de voir si l’intérêt pour un sujet augmente ou diminue.</a:t>
            </a:r>
          </a:p>
          <a:p>
            <a:pPr marL="171450" indent="-171450">
              <a:buFont typeface="Arial" panose="020B0604020202020204" pitchFamily="34" charset="0"/>
              <a:buChar char="•"/>
            </a:pPr>
            <a:r>
              <a:rPr lang="fr-CH" sz="1100" b="1" noProof="0" dirty="0"/>
              <a:t>consulter les sites web et les évaluations des concurrents </a:t>
            </a:r>
            <a:r>
              <a:rPr lang="fr-CH" sz="1100" noProof="0" dirty="0"/>
              <a:t>afin de découvrir ce que les clients apprécient ou critiquent.</a:t>
            </a:r>
          </a:p>
          <a:p>
            <a:pPr marL="171450" indent="-171450">
              <a:buFont typeface="Arial" panose="020B0604020202020204" pitchFamily="34" charset="0"/>
              <a:buChar char="•"/>
            </a:pPr>
            <a:r>
              <a:rPr lang="fr-CH" sz="1100" noProof="0" dirty="0"/>
              <a:t>parcourir des </a:t>
            </a:r>
            <a:r>
              <a:rPr lang="fr-CH" sz="1100" b="1" noProof="0" dirty="0"/>
              <a:t>bases de données sectorielles </a:t>
            </a:r>
            <a:r>
              <a:rPr lang="fr-CH" sz="1100" noProof="0" dirty="0"/>
              <a:t>afin de comprendre si le marché est en croissance.</a:t>
            </a:r>
          </a:p>
          <a:p>
            <a:pPr marL="171450" indent="-171450">
              <a:buFont typeface="Arial" panose="020B0604020202020204" pitchFamily="34" charset="0"/>
              <a:buChar char="•"/>
            </a:pPr>
            <a:r>
              <a:rPr lang="fr-CH" sz="1100" noProof="0" dirty="0"/>
              <a:t>lire des </a:t>
            </a:r>
            <a:r>
              <a:rPr lang="fr-CH" sz="1100" b="1" noProof="0" dirty="0"/>
              <a:t>évaluations ou des commentaires en ligne </a:t>
            </a:r>
            <a:r>
              <a:rPr lang="fr-CH" sz="1100" noProof="0" dirty="0"/>
              <a:t>afin de saisir les réactions émotionnelles.</a:t>
            </a:r>
          </a:p>
          <a:p>
            <a:pPr marL="0" indent="0"/>
            <a:r>
              <a:rPr lang="fr-CH" sz="1100" noProof="0" dirty="0"/>
              <a:t>L’objectif est de rendre la recherche </a:t>
            </a:r>
            <a:r>
              <a:rPr lang="fr-CH" sz="1100" b="1" noProof="0" dirty="0"/>
              <a:t>accessible et utile</a:t>
            </a:r>
            <a:r>
              <a:rPr lang="fr-CH" sz="1100" noProof="0" dirty="0"/>
              <a:t>, et non abstraite.</a:t>
            </a:r>
          </a:p>
          <a:p>
            <a:pPr marL="0" lvl="0" indent="0" algn="l" rtl="0">
              <a:spcBef>
                <a:spcPts val="600"/>
              </a:spcBef>
              <a:spcAft>
                <a:spcPts val="0"/>
              </a:spcAft>
              <a:buNone/>
            </a:pPr>
            <a:endParaRPr dirty="0"/>
          </a:p>
        </p:txBody>
      </p:sp>
      <p:sp>
        <p:nvSpPr>
          <p:cNvPr id="2456" name="Google Shape;2456;p1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1"/>
        <p:cNvGrpSpPr/>
        <p:nvPr/>
      </p:nvGrpSpPr>
      <p:grpSpPr>
        <a:xfrm>
          <a:off x="0" y="0"/>
          <a:ext cx="0" cy="0"/>
          <a:chOff x="0" y="0"/>
          <a:chExt cx="0" cy="0"/>
        </a:xfrm>
      </p:grpSpPr>
      <p:sp>
        <p:nvSpPr>
          <p:cNvPr id="2462" name="Google Shape;2462;p1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3" name="Google Shape;2463;p1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100" dirty="0">
              <a:latin typeface="Century Gothic"/>
              <a:ea typeface="Century Gothic"/>
              <a:cs typeface="Century Gothic"/>
              <a:sym typeface="Century Gothic"/>
            </a:endParaRPr>
          </a:p>
          <a:p>
            <a:pPr marL="0" lvl="0" indent="0" algn="l" rtl="0">
              <a:spcBef>
                <a:spcPts val="600"/>
              </a:spcBef>
              <a:spcAft>
                <a:spcPts val="0"/>
              </a:spcAft>
              <a:buNone/>
            </a:pPr>
            <a:endParaRPr dirty="0"/>
          </a:p>
        </p:txBody>
      </p:sp>
      <p:sp>
        <p:nvSpPr>
          <p:cNvPr id="2464" name="Google Shape;2464;p1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9"/>
        <p:cNvGrpSpPr/>
        <p:nvPr/>
      </p:nvGrpSpPr>
      <p:grpSpPr>
        <a:xfrm>
          <a:off x="0" y="0"/>
          <a:ext cx="0" cy="0"/>
          <a:chOff x="0" y="0"/>
          <a:chExt cx="0" cy="0"/>
        </a:xfrm>
      </p:grpSpPr>
      <p:sp>
        <p:nvSpPr>
          <p:cNvPr id="2470" name="Google Shape;2470;p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1" name="Google Shape;2471;p1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La recherche sur le terrain permet aux </a:t>
            </a:r>
            <a:r>
              <a:rPr lang="fr-CH" sz="1100" noProof="0" dirty="0" err="1"/>
              <a:t>apprenti·e·s</a:t>
            </a:r>
            <a:r>
              <a:rPr lang="fr-CH" sz="1100" noProof="0" dirty="0"/>
              <a:t> de passer du </a:t>
            </a:r>
            <a:r>
              <a:rPr lang="fr-CH" sz="1100" b="1" noProof="0" dirty="0"/>
              <a:t>« quoi »</a:t>
            </a:r>
            <a:r>
              <a:rPr lang="fr-CH" sz="1100" noProof="0" dirty="0"/>
              <a:t> de la recherche secondaire au </a:t>
            </a:r>
            <a:r>
              <a:rPr lang="fr-CH" sz="1100" b="1" noProof="0" dirty="0"/>
              <a:t>« pourquoi » </a:t>
            </a:r>
            <a:r>
              <a:rPr lang="fr-CH" sz="1100" noProof="0" dirty="0"/>
              <a:t>derrière le comportement des personnes.</a:t>
            </a:r>
          </a:p>
          <a:p>
            <a:pPr marL="0" indent="0"/>
            <a:r>
              <a:rPr lang="fr-CH" sz="1100" noProof="0" dirty="0"/>
              <a:t>Il s’agit de sortir sur le terrain – ou d’entrer directement en contact avec les </a:t>
            </a:r>
            <a:r>
              <a:rPr lang="fr-CH" sz="1100" noProof="0" dirty="0" err="1"/>
              <a:t>utilisateur·rice·s</a:t>
            </a:r>
            <a:r>
              <a:rPr lang="fr-CH" sz="1100" noProof="0" dirty="0"/>
              <a:t> – afin de </a:t>
            </a:r>
            <a:r>
              <a:rPr lang="fr-CH" sz="1100" i="1" noProof="0" dirty="0"/>
              <a:t>recueillir des informations de première main </a:t>
            </a:r>
            <a:r>
              <a:rPr lang="fr-CH" sz="1100" noProof="0" dirty="0"/>
              <a:t>qui ne figurent pas dans les rapports ou les statistiques.</a:t>
            </a:r>
          </a:p>
          <a:p>
            <a:pPr marL="0" indent="0"/>
            <a:endParaRPr lang="fr-CH" sz="1100" noProof="0" dirty="0"/>
          </a:p>
          <a:p>
            <a:pPr marL="0" indent="0"/>
            <a:r>
              <a:rPr lang="fr-CH" sz="1100" noProof="0" dirty="0"/>
              <a:t>Expliquez que la </a:t>
            </a:r>
            <a:r>
              <a:rPr lang="fr-CH" sz="1100" b="1" noProof="0" dirty="0"/>
              <a:t>recherche sur le terrain </a:t>
            </a:r>
            <a:r>
              <a:rPr lang="fr-CH" sz="1100" noProof="0" dirty="0"/>
              <a:t>signifie recueillir de nouvelles données :</a:t>
            </a:r>
          </a:p>
          <a:p>
            <a:pPr marL="171450" indent="-171450">
              <a:buFont typeface="Arial" panose="020B0604020202020204" pitchFamily="34" charset="0"/>
              <a:buChar char="•"/>
            </a:pPr>
            <a:r>
              <a:rPr lang="fr-CH" sz="1100" noProof="0" dirty="0"/>
              <a:t>Il ne s’agit pas de répéter ce qui a déjà été écrit, mais </a:t>
            </a:r>
            <a:r>
              <a:rPr lang="fr-CH" sz="1100" b="1" noProof="0" dirty="0"/>
              <a:t>d’écouter, d’observer et de découvrir.</a:t>
            </a:r>
          </a:p>
          <a:p>
            <a:pPr marL="171450" indent="-171450">
              <a:buFont typeface="Arial" panose="020B0604020202020204" pitchFamily="34" charset="0"/>
              <a:buChar char="•"/>
            </a:pPr>
            <a:r>
              <a:rPr lang="fr-CH" sz="1100" noProof="0" dirty="0"/>
              <a:t>Les </a:t>
            </a:r>
            <a:r>
              <a:rPr lang="fr-CH" sz="1100" noProof="0" dirty="0" err="1"/>
              <a:t>apprenti·e·s</a:t>
            </a:r>
            <a:r>
              <a:rPr lang="fr-CH" sz="1100" noProof="0" dirty="0"/>
              <a:t> doivent apprendre </a:t>
            </a:r>
            <a:r>
              <a:rPr lang="fr-CH" sz="1100" i="1" noProof="0" dirty="0"/>
              <a:t>à faire preuve de curiosité</a:t>
            </a:r>
            <a:r>
              <a:rPr lang="fr-CH" sz="1100" noProof="0" dirty="0"/>
              <a:t>, plutôt que de confirmer leurs opinions déjà existantes.</a:t>
            </a:r>
          </a:p>
          <a:p>
            <a:pPr marL="0" indent="0"/>
            <a:endParaRPr lang="fr-CH" sz="1100" noProof="0" dirty="0"/>
          </a:p>
          <a:p>
            <a:pPr marL="0" indent="0"/>
            <a:r>
              <a:rPr lang="fr-CH" sz="1100" noProof="0" dirty="0"/>
              <a:t>Vous pouvez mettre en avant le </a:t>
            </a:r>
            <a:r>
              <a:rPr lang="fr-CH" sz="1100" b="1" noProof="0" dirty="0"/>
              <a:t>contraste </a:t>
            </a:r>
            <a:r>
              <a:rPr lang="fr-CH" sz="1100" noProof="0" dirty="0"/>
              <a:t>suivant :</a:t>
            </a:r>
          </a:p>
          <a:p>
            <a:pPr marL="171450" indent="-171450">
              <a:buFont typeface="Arial" panose="020B0604020202020204" pitchFamily="34" charset="0"/>
              <a:buChar char="•"/>
            </a:pPr>
            <a:r>
              <a:rPr lang="fr-CH" sz="1100" noProof="0" dirty="0"/>
              <a:t>La recherche secondaire montre que de nombreuses personnes achètent chaque jour un café à emporter.</a:t>
            </a:r>
          </a:p>
          <a:p>
            <a:pPr marL="171450" indent="-171450">
              <a:buFont typeface="Arial" panose="020B0604020202020204" pitchFamily="34" charset="0"/>
              <a:buChar char="•"/>
            </a:pPr>
            <a:r>
              <a:rPr lang="fr-CH" sz="1100" noProof="0" dirty="0"/>
              <a:t>La recherche sur le terrain montre </a:t>
            </a:r>
            <a:r>
              <a:rPr lang="fr-CH" sz="1100" i="1" noProof="0" dirty="0"/>
              <a:t>pourquoi </a:t>
            </a:r>
            <a:r>
              <a:rPr lang="fr-CH" sz="1100" noProof="0" dirty="0"/>
              <a:t>– par exemple parce qu’elles se dépêchent d’aller au travail et accordent plus d’importance à la rapidité qu’à la durabilité.</a:t>
            </a:r>
          </a:p>
          <a:p>
            <a:pPr marL="0" indent="0"/>
            <a:endParaRPr lang="fr-CH" sz="1100" noProof="0" dirty="0"/>
          </a:p>
          <a:p>
            <a:pPr marL="0" indent="0"/>
            <a:r>
              <a:rPr lang="fr-CH" sz="1100" noProof="0" dirty="0"/>
              <a:t>Attirez </a:t>
            </a:r>
            <a:r>
              <a:rPr lang="fr-CH" sz="1100" b="1" noProof="0" dirty="0"/>
              <a:t>l’attention </a:t>
            </a:r>
            <a:r>
              <a:rPr lang="fr-CH" sz="1100" noProof="0" dirty="0"/>
              <a:t>des </a:t>
            </a:r>
            <a:r>
              <a:rPr lang="fr-CH" sz="1100" noProof="0" dirty="0" err="1"/>
              <a:t>apprenti·e·s</a:t>
            </a:r>
            <a:r>
              <a:rPr lang="fr-CH" sz="1100" noProof="0" dirty="0"/>
              <a:t> </a:t>
            </a:r>
            <a:r>
              <a:rPr lang="fr-CH" sz="1100" b="1" noProof="0" dirty="0"/>
              <a:t>sur les aspects importants </a:t>
            </a:r>
            <a:r>
              <a:rPr lang="fr-CH" sz="1100" noProof="0" dirty="0"/>
              <a:t>lorsqu’ils partent sur le terrain :</a:t>
            </a:r>
          </a:p>
          <a:p>
            <a:pPr marL="171450" indent="-171450">
              <a:buFont typeface="Arial" panose="020B0604020202020204" pitchFamily="34" charset="0"/>
              <a:buChar char="•"/>
            </a:pPr>
            <a:r>
              <a:rPr lang="fr-CH" sz="1100" b="1" noProof="0" dirty="0"/>
              <a:t>Comportement dans le contexte </a:t>
            </a:r>
            <a:r>
              <a:rPr lang="fr-CH" sz="1100" noProof="0" dirty="0"/>
              <a:t>– ce que les personnes font, et pas seulement ce qu’elles disent. (p. ex., quelqu’un met automatiquement et sans réfléchir un couvercle en plastique sur son gobelet à café)</a:t>
            </a:r>
          </a:p>
          <a:p>
            <a:pPr marL="171450" indent="-171450">
              <a:buFont typeface="Arial" panose="020B0604020202020204" pitchFamily="34" charset="0"/>
              <a:buChar char="•"/>
            </a:pPr>
            <a:r>
              <a:rPr lang="fr-CH" sz="1100" b="1" noProof="0" dirty="0"/>
              <a:t>Motivations et frustrations </a:t>
            </a:r>
            <a:r>
              <a:rPr lang="fr-CH" sz="1100" noProof="0" dirty="0"/>
              <a:t>– ce qui les motive ou les agace. (p. ex., des </a:t>
            </a:r>
            <a:r>
              <a:rPr lang="fr-CH" sz="1100" noProof="0" dirty="0" err="1"/>
              <a:t>client·e·s</a:t>
            </a:r>
            <a:r>
              <a:rPr lang="fr-CH" sz="1100" noProof="0" dirty="0"/>
              <a:t> se sentent coupables à cause du gaspillage, mais trouvent les gobelets réutilisables peu pratiques)</a:t>
            </a:r>
          </a:p>
          <a:p>
            <a:pPr marL="171450" indent="-171450">
              <a:buFont typeface="Arial" panose="020B0604020202020204" pitchFamily="34" charset="0"/>
              <a:buChar char="•"/>
            </a:pPr>
            <a:r>
              <a:rPr lang="fr-CH" sz="1100" b="1" noProof="0" dirty="0"/>
              <a:t>Facteurs émotionnels </a:t>
            </a:r>
            <a:r>
              <a:rPr lang="fr-CH" sz="1100" noProof="0" dirty="0"/>
              <a:t>– confort, fierté, frustration ou peur. (p. ex., des personnes souhaitent paraître écologiques, mais ne veulent pas faire d’efforts supplémentaires)</a:t>
            </a:r>
          </a:p>
          <a:p>
            <a:pPr marL="171450" indent="-171450">
              <a:buFont typeface="Arial" panose="020B0604020202020204" pitchFamily="34" charset="0"/>
              <a:buChar char="•"/>
            </a:pPr>
            <a:r>
              <a:rPr lang="fr-CH" sz="1100" b="1" noProof="0" dirty="0"/>
              <a:t>Solutions de contournement et habitudes </a:t>
            </a:r>
            <a:r>
              <a:rPr lang="fr-CH" sz="1100" noProof="0" dirty="0"/>
              <a:t>– petites improvisations qui révèlent de vrais problèmes. (par exemple, quelqu’un apporte son propre gobelet mais a du mal à obtenir une réduction)</a:t>
            </a:r>
          </a:p>
          <a:p>
            <a:pPr marL="0" indent="0"/>
            <a:endParaRPr lang="fr-CH" sz="1100" noProof="0" dirty="0"/>
          </a:p>
          <a:p>
            <a:pPr marL="0" indent="0"/>
            <a:r>
              <a:rPr lang="fr-CH" sz="1100" b="1" noProof="0" dirty="0"/>
              <a:t>Exemple pour une discussion en classe</a:t>
            </a:r>
          </a:p>
          <a:p>
            <a:pPr marL="0" indent="0"/>
            <a:r>
              <a:rPr lang="fr-CH" sz="1100" noProof="0" dirty="0"/>
              <a:t>Si le thème porte sur la quantité de </a:t>
            </a:r>
            <a:r>
              <a:rPr lang="fr-CH" sz="1100" i="1" noProof="0" dirty="0"/>
              <a:t>plastique à usage unique dans les offres de </a:t>
            </a:r>
            <a:r>
              <a:rPr lang="fr-CH" sz="1100" i="1" noProof="0" dirty="0" err="1"/>
              <a:t>take-away</a:t>
            </a:r>
            <a:r>
              <a:rPr lang="fr-CH" sz="1100" i="1" noProof="0" dirty="0"/>
              <a:t> en Suisse </a:t>
            </a:r>
            <a:r>
              <a:rPr lang="fr-CH" sz="1100" noProof="0" dirty="0"/>
              <a:t>:</a:t>
            </a:r>
          </a:p>
          <a:p>
            <a:pPr marL="171450" indent="-171450">
              <a:buFont typeface="Arial" panose="020B0604020202020204" pitchFamily="34" charset="0"/>
              <a:buChar char="•"/>
            </a:pPr>
            <a:r>
              <a:rPr lang="fr-CH" sz="1100" noProof="0" dirty="0"/>
              <a:t>Une découverte issue de la desk </a:t>
            </a:r>
            <a:r>
              <a:rPr lang="fr-CH" sz="1100" noProof="0" dirty="0" err="1"/>
              <a:t>research</a:t>
            </a:r>
            <a:r>
              <a:rPr lang="fr-CH" sz="1100" noProof="0" dirty="0"/>
              <a:t> pourrait indiquer que « 70 % des emballages </a:t>
            </a:r>
            <a:r>
              <a:rPr lang="fr-CH" sz="1100" noProof="0" dirty="0" err="1"/>
              <a:t>take-away</a:t>
            </a:r>
            <a:r>
              <a:rPr lang="fr-CH" sz="1100" noProof="0" dirty="0"/>
              <a:t> suisses sont en plastique à usage unique ».</a:t>
            </a:r>
          </a:p>
          <a:p>
            <a:pPr marL="171450" indent="-171450">
              <a:buFont typeface="Arial" panose="020B0604020202020204" pitchFamily="34" charset="0"/>
              <a:buChar char="•"/>
            </a:pPr>
            <a:r>
              <a:rPr lang="fr-CH" sz="1100" noProof="0" dirty="0"/>
              <a:t>Une </a:t>
            </a:r>
            <a:r>
              <a:rPr lang="fr-CH" sz="1100" b="1" noProof="0" dirty="0"/>
              <a:t>étude sur le terrain </a:t>
            </a:r>
            <a:r>
              <a:rPr lang="fr-CH" sz="1100" noProof="0" dirty="0"/>
              <a:t>pourrait révéler que la plupart des </a:t>
            </a:r>
            <a:r>
              <a:rPr lang="fr-CH" sz="1100" noProof="0" dirty="0" err="1"/>
              <a:t>client·e·s</a:t>
            </a:r>
            <a:r>
              <a:rPr lang="fr-CH" sz="1100" noProof="0" dirty="0"/>
              <a:t> se sentent mal à l’aise d’utiliser du plastique, mais ne trouvent pas de conteneurs de recyclage à proximité.</a:t>
            </a:r>
          </a:p>
          <a:p>
            <a:pPr marL="0" indent="0"/>
            <a:endParaRPr lang="fr-CH" sz="1100" noProof="0" dirty="0"/>
          </a:p>
          <a:p>
            <a:pPr marL="0" indent="0"/>
            <a:r>
              <a:rPr lang="fr-CH" sz="1100" b="1" noProof="0" dirty="0"/>
              <a:t>Demandez aux </a:t>
            </a:r>
            <a:r>
              <a:rPr lang="fr-CH" sz="1100" b="1" noProof="0" dirty="0" err="1"/>
              <a:t>apprenti·e·s</a:t>
            </a:r>
            <a:r>
              <a:rPr lang="fr-CH" sz="1100" b="1" noProof="0" dirty="0"/>
              <a:t> :</a:t>
            </a:r>
          </a:p>
          <a:p>
            <a:pPr marL="0" indent="0"/>
            <a:r>
              <a:rPr lang="fr-CH" sz="1100" noProof="0" dirty="0"/>
              <a:t>Qu’est-ce que vous pouvez apprendre </a:t>
            </a:r>
            <a:r>
              <a:rPr lang="fr-CH" sz="1100" i="1" noProof="0" dirty="0"/>
              <a:t>en observant </a:t>
            </a:r>
            <a:r>
              <a:rPr lang="fr-CH" sz="1100" noProof="0" dirty="0"/>
              <a:t>des personnes que vous ne pouvez pas apprendre </a:t>
            </a:r>
            <a:r>
              <a:rPr lang="fr-CH" sz="1100" i="1" noProof="0" dirty="0"/>
              <a:t>en lisant </a:t>
            </a:r>
            <a:r>
              <a:rPr lang="fr-CH" sz="1100" noProof="0" dirty="0"/>
              <a:t>à leur sujet ?</a:t>
            </a:r>
          </a:p>
          <a:p>
            <a:pPr marL="0" indent="0"/>
            <a:r>
              <a:rPr lang="fr-CH" sz="1100" noProof="0" dirty="0"/>
              <a:t>Cette réflexion les aide à relier </a:t>
            </a:r>
            <a:r>
              <a:rPr lang="fr-CH" sz="1100" b="1" noProof="0" dirty="0"/>
              <a:t>l’observation</a:t>
            </a:r>
            <a:r>
              <a:rPr lang="fr-CH" sz="1100" noProof="0" dirty="0"/>
              <a:t> à </a:t>
            </a:r>
            <a:r>
              <a:rPr lang="fr-CH" sz="1100" b="1" noProof="0" dirty="0"/>
              <a:t>l’empathie</a:t>
            </a:r>
            <a:r>
              <a:rPr lang="fr-CH" sz="1100" noProof="0" dirty="0"/>
              <a:t>, une compétence clé dans l’entrepreneuriat.</a:t>
            </a:r>
          </a:p>
          <a:p>
            <a:pPr marL="0" indent="0"/>
            <a:r>
              <a:rPr lang="fr-CH" sz="1100" noProof="0" dirty="0"/>
              <a:t>Rappelez-leur que de </a:t>
            </a:r>
            <a:r>
              <a:rPr lang="fr-CH" sz="1100" b="1" noProof="0" dirty="0"/>
              <a:t>bons </a:t>
            </a:r>
            <a:r>
              <a:rPr lang="fr-CH" sz="1100" b="1" noProof="0" dirty="0" err="1"/>
              <a:t>entrepreneur·e·s</a:t>
            </a:r>
            <a:r>
              <a:rPr lang="fr-CH" sz="1100" b="1" noProof="0" dirty="0"/>
              <a:t> se comportent comme des </a:t>
            </a:r>
            <a:r>
              <a:rPr lang="fr-CH" sz="1100" b="1" noProof="0" dirty="0" err="1"/>
              <a:t>enquêteur·rice·s</a:t>
            </a:r>
            <a:r>
              <a:rPr lang="fr-CH" sz="1100" b="1" noProof="0" dirty="0"/>
              <a:t> </a:t>
            </a:r>
            <a:r>
              <a:rPr lang="fr-CH" sz="1100" noProof="0" dirty="0"/>
              <a:t>: ils mettent leurs suppositions de côté, cherchent des schémas et essaient de comprendre les </a:t>
            </a:r>
            <a:r>
              <a:rPr lang="fr-CH" sz="1100" i="1" noProof="0" dirty="0"/>
              <a:t>véritables raisons </a:t>
            </a:r>
            <a:r>
              <a:rPr lang="fr-CH" sz="1100" noProof="0" dirty="0"/>
              <a:t>d’un comportement.</a:t>
            </a:r>
          </a:p>
          <a:p>
            <a:pPr marL="0" indent="0"/>
            <a:r>
              <a:rPr lang="fr-CH" sz="1100" noProof="0" dirty="0"/>
              <a:t>Encouragez-les à utiliser des outils simples : entretiens courts, </a:t>
            </a:r>
            <a:r>
              <a:rPr lang="fr-CH" sz="1100" noProof="0" dirty="0" err="1"/>
              <a:t>shadowing</a:t>
            </a:r>
            <a:r>
              <a:rPr lang="fr-CH" sz="1100" noProof="0" dirty="0"/>
              <a:t>, photos, notes de terrain brèves – même dans leur école ou leur communauté locale.</a:t>
            </a:r>
          </a:p>
          <a:p>
            <a:pPr marL="0" indent="0"/>
            <a:r>
              <a:rPr lang="fr-CH" sz="1100" noProof="0" dirty="0"/>
              <a:t>Enfin, insistez sur le fait que </a:t>
            </a:r>
            <a:r>
              <a:rPr lang="fr-CH" sz="1100" b="1" noProof="0" dirty="0"/>
              <a:t>l’empathie ne signifie pas l’approbation </a:t>
            </a:r>
            <a:r>
              <a:rPr lang="fr-CH" sz="1100" noProof="0" dirty="0"/>
              <a:t>– mais l’effort de comprendre l’expérience du point de vue d’une autre personne avant de concevoir des solutions.</a:t>
            </a:r>
          </a:p>
          <a:p>
            <a:pPr marL="0" lvl="0" indent="0" algn="l" rtl="0">
              <a:spcBef>
                <a:spcPts val="600"/>
              </a:spcBef>
              <a:spcAft>
                <a:spcPts val="0"/>
              </a:spcAft>
              <a:buNone/>
            </a:pPr>
            <a:endParaRPr dirty="0"/>
          </a:p>
        </p:txBody>
      </p:sp>
      <p:sp>
        <p:nvSpPr>
          <p:cNvPr id="2472" name="Google Shape;2472;p1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7"/>
        <p:cNvGrpSpPr/>
        <p:nvPr/>
      </p:nvGrpSpPr>
      <p:grpSpPr>
        <a:xfrm>
          <a:off x="0" y="0"/>
          <a:ext cx="0" cy="0"/>
          <a:chOff x="0" y="0"/>
          <a:chExt cx="0" cy="0"/>
        </a:xfrm>
      </p:grpSpPr>
      <p:sp>
        <p:nvSpPr>
          <p:cNvPr id="2478" name="Google Shape;2478;p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9" name="Google Shape;2479;p1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diapositive et la suivante présentent les </a:t>
            </a:r>
            <a:r>
              <a:rPr lang="fr-CH" sz="1100" b="1" noProof="0" dirty="0"/>
              <a:t>méthodes de recherche </a:t>
            </a:r>
            <a:r>
              <a:rPr lang="fr-CH" sz="1100" noProof="0" dirty="0"/>
              <a:t>sur le terrain les plus courantes que les </a:t>
            </a:r>
            <a:r>
              <a:rPr lang="fr-CH" sz="1100" noProof="0" dirty="0" err="1"/>
              <a:t>apprenti·e·s</a:t>
            </a:r>
            <a:r>
              <a:rPr lang="fr-CH" sz="1100" noProof="0" dirty="0"/>
              <a:t> peuvent utiliser pour explorer leur idée d'affaires entrepreneuriale.  L'objectif est de les aider </a:t>
            </a:r>
            <a:r>
              <a:rPr lang="fr-CH" sz="1100" b="1" noProof="0" dirty="0"/>
              <a:t>à choisir la méthode appropriée </a:t>
            </a:r>
            <a:r>
              <a:rPr lang="fr-CH" sz="1100" noProof="0" dirty="0"/>
              <a:t>pour chaque question de recherche, tout en comprenant les </a:t>
            </a:r>
            <a:r>
              <a:rPr lang="fr-CH" sz="1100" b="1" noProof="0" dirty="0"/>
              <a:t>principes éthiques fondamentaux </a:t>
            </a:r>
            <a:r>
              <a:rPr lang="fr-CH" sz="1100" noProof="0" dirty="0"/>
              <a:t>dans l'interaction avec les personnes et les données.</a:t>
            </a:r>
          </a:p>
          <a:p>
            <a:pPr marL="0" indent="0"/>
            <a:endParaRPr lang="fr-CH" sz="1100" noProof="0" dirty="0"/>
          </a:p>
          <a:p>
            <a:pPr marL="0" indent="0"/>
            <a:r>
              <a:rPr lang="fr-CH" sz="1100" noProof="0" dirty="0"/>
              <a:t>Vous pouvez expliquer brièvement chaque méthode :</a:t>
            </a:r>
          </a:p>
          <a:p>
            <a:pPr marL="171450" indent="-171450">
              <a:buFont typeface="Arial" panose="020B0604020202020204" pitchFamily="34" charset="0"/>
              <a:buChar char="•"/>
            </a:pPr>
            <a:r>
              <a:rPr lang="fr-CH" sz="1100" b="1" noProof="0" dirty="0"/>
              <a:t>Entretiens </a:t>
            </a:r>
            <a:r>
              <a:rPr lang="fr-CH" sz="1100" noProof="0" dirty="0"/>
              <a:t>– Entretiens individuels pour examiner en profondeur les motivations ou les frustrations. Encouragez les questions ouvertes (</a:t>
            </a:r>
            <a:r>
              <a:rPr lang="fr-CH" sz="1100" i="1" noProof="0" dirty="0"/>
              <a:t>« Pouvez-vous me parler de ... ? »</a:t>
            </a:r>
            <a:r>
              <a:rPr lang="fr-CH" sz="1100" noProof="0" dirty="0"/>
              <a:t>) plutôt que des questions fermées (oui/non).</a:t>
            </a:r>
          </a:p>
          <a:p>
            <a:pPr marL="171450" indent="-171450">
              <a:buFont typeface="Arial" panose="020B0604020202020204" pitchFamily="34" charset="0"/>
              <a:buChar char="•"/>
            </a:pPr>
            <a:r>
              <a:rPr lang="fr-CH" sz="1100" b="1" noProof="0" dirty="0"/>
              <a:t>Groupes de discussion </a:t>
            </a:r>
            <a:r>
              <a:rPr lang="fr-CH" sz="1100" noProof="0" dirty="0"/>
              <a:t>– Discussions avec 4 à 6 personnes pour comparer les expériences. Bien adaptés pour tester des premiers concepts et entendre différents points de vue.</a:t>
            </a:r>
          </a:p>
          <a:p>
            <a:pPr marL="171450" indent="-171450">
              <a:buFont typeface="Arial" panose="020B0604020202020204" pitchFamily="34" charset="0"/>
              <a:buChar char="•"/>
            </a:pPr>
            <a:r>
              <a:rPr lang="fr-CH" sz="1100" b="1" noProof="0" dirty="0"/>
              <a:t>Observation/</a:t>
            </a:r>
            <a:r>
              <a:rPr lang="fr-CH" sz="1100" b="1" noProof="0" dirty="0" err="1"/>
              <a:t>Shadowing</a:t>
            </a:r>
            <a:r>
              <a:rPr lang="fr-CH" sz="1100" b="1" noProof="0" dirty="0"/>
              <a:t> </a:t>
            </a:r>
            <a:r>
              <a:rPr lang="fr-CH" sz="1100" noProof="0" dirty="0"/>
              <a:t>– Les </a:t>
            </a:r>
            <a:r>
              <a:rPr lang="fr-CH" sz="1100" noProof="0" dirty="0" err="1"/>
              <a:t>apprenti·e·s</a:t>
            </a:r>
            <a:r>
              <a:rPr lang="fr-CH" sz="1100" noProof="0" dirty="0"/>
              <a:t> observent silencieusement comment les </a:t>
            </a:r>
            <a:r>
              <a:rPr lang="fr-CH" sz="1100" noProof="0" dirty="0" err="1"/>
              <a:t>utilisateur·rice·s</a:t>
            </a:r>
            <a:r>
              <a:rPr lang="fr-CH" sz="1100" noProof="0" dirty="0"/>
              <a:t> se comportent dans des contextes réels (par exemple, observation de </a:t>
            </a:r>
            <a:r>
              <a:rPr lang="fr-CH" sz="1100" noProof="0" dirty="0" err="1"/>
              <a:t>client·e·s</a:t>
            </a:r>
            <a:r>
              <a:rPr lang="fr-CH" sz="1100" noProof="0" dirty="0"/>
              <a:t> de </a:t>
            </a:r>
            <a:r>
              <a:rPr lang="fr-CH" sz="1100" noProof="0" dirty="0" err="1"/>
              <a:t>take-away</a:t>
            </a:r>
            <a:r>
              <a:rPr lang="fr-CH" sz="1100" noProof="0" dirty="0"/>
              <a:t> lors de la gestion des emballages). Cela permet de constater </a:t>
            </a:r>
            <a:r>
              <a:rPr lang="fr-CH" sz="1100" i="1" noProof="0" dirty="0"/>
              <a:t>non seulement ce que les gens disent, mais aussi ce qu'ils font réellement.</a:t>
            </a:r>
          </a:p>
          <a:p>
            <a:pPr marL="171450" indent="-171450">
              <a:buFont typeface="Arial" panose="020B0604020202020204" pitchFamily="34" charset="0"/>
              <a:buChar char="•"/>
            </a:pPr>
            <a:r>
              <a:rPr lang="fr-CH" sz="1100" b="1" noProof="0" dirty="0"/>
              <a:t>Mystery Shopping </a:t>
            </a:r>
            <a:r>
              <a:rPr lang="fr-CH" sz="1100" noProof="0" dirty="0"/>
              <a:t>– Les </a:t>
            </a:r>
            <a:r>
              <a:rPr lang="fr-CH" sz="1100" noProof="0" dirty="0" err="1"/>
              <a:t>apprenti·e·s</a:t>
            </a:r>
            <a:r>
              <a:rPr lang="fr-CH" sz="1100" noProof="0" dirty="0"/>
              <a:t> se font passer pour des </a:t>
            </a:r>
            <a:r>
              <a:rPr lang="fr-CH" sz="1100" noProof="0" dirty="0" err="1"/>
              <a:t>client·e·s</a:t>
            </a:r>
            <a:r>
              <a:rPr lang="fr-CH" sz="1100" noProof="0" dirty="0"/>
              <a:t> ordinaires afin de tester un service (par exemple, commander un café dans plusieurs établissements et noter les différences d'emballage).</a:t>
            </a:r>
          </a:p>
          <a:p>
            <a:pPr marL="171450" indent="-171450">
              <a:buFont typeface="Arial" panose="020B0604020202020204" pitchFamily="34" charset="0"/>
              <a:buChar char="•"/>
            </a:pPr>
            <a:r>
              <a:rPr lang="fr-CH" sz="1100" b="1" noProof="0" dirty="0"/>
              <a:t>Sondages dans la vie quotidienne </a:t>
            </a:r>
            <a:r>
              <a:rPr lang="fr-CH" sz="1100" noProof="0" dirty="0"/>
              <a:t>– Les </a:t>
            </a:r>
            <a:r>
              <a:rPr lang="fr-CH" sz="1100" noProof="0" dirty="0" err="1"/>
              <a:t>participant·e·s</a:t>
            </a:r>
            <a:r>
              <a:rPr lang="fr-CH" sz="1100" noProof="0" dirty="0"/>
              <a:t> collectent des données sur leur propre vie (par exemple, photos de la manière dont ils stockent ou réutilisent les emballages à la maison).</a:t>
            </a:r>
          </a:p>
          <a:p>
            <a:pPr marL="0" indent="0"/>
            <a:endParaRPr lang="fr-CH" sz="1100" noProof="0" dirty="0"/>
          </a:p>
          <a:p>
            <a:pPr marL="0" indent="0"/>
            <a:r>
              <a:rPr lang="fr-CH" sz="1100" b="1" noProof="0" dirty="0"/>
              <a:t>Éthique de la recherche</a:t>
            </a:r>
          </a:p>
          <a:p>
            <a:pPr marL="0" indent="0"/>
            <a:r>
              <a:rPr lang="fr-CH" sz="1100" noProof="0" dirty="0"/>
              <a:t>Comme les </a:t>
            </a:r>
            <a:r>
              <a:rPr lang="fr-CH" sz="1100" noProof="0" dirty="0" err="1"/>
              <a:t>apprenti·e·s</a:t>
            </a:r>
            <a:r>
              <a:rPr lang="fr-CH" sz="1100" noProof="0" dirty="0"/>
              <a:t> interagissent avec de vraies personnes, la </a:t>
            </a:r>
            <a:r>
              <a:rPr lang="fr-CH" sz="1100" b="1" noProof="0" dirty="0"/>
              <a:t>sensibilisation à l'éthique </a:t>
            </a:r>
            <a:r>
              <a:rPr lang="fr-CH" sz="1100" noProof="0" dirty="0"/>
              <a:t>est essentielle, même dans un cadre restreint. </a:t>
            </a:r>
          </a:p>
          <a:p>
            <a:pPr marL="0" indent="0"/>
            <a:r>
              <a:rPr lang="fr-CH" sz="1100" noProof="0" dirty="0"/>
              <a:t>Gardez cela simple mais clair :</a:t>
            </a:r>
          </a:p>
          <a:p>
            <a:pPr marL="171450" indent="-171450">
              <a:buFont typeface="Arial" panose="020B0604020202020204" pitchFamily="34" charset="0"/>
              <a:buChar char="•"/>
            </a:pPr>
            <a:r>
              <a:rPr lang="fr-CH" sz="1100" b="1" noProof="0" dirty="0"/>
              <a:t>Anonymat : </a:t>
            </a:r>
            <a:r>
              <a:rPr lang="fr-CH" sz="1100" noProof="0" dirty="0"/>
              <a:t>Ne notez pas de noms ni de détails identifiables, sauf si la personne y consent explicitement.</a:t>
            </a:r>
          </a:p>
          <a:p>
            <a:pPr marL="171450" indent="-171450">
              <a:buFont typeface="Arial" panose="020B0604020202020204" pitchFamily="34" charset="0"/>
              <a:buChar char="•"/>
            </a:pPr>
            <a:r>
              <a:rPr lang="fr-CH" sz="1100" b="1" noProof="0" dirty="0"/>
              <a:t>Confidentialité : </a:t>
            </a:r>
            <a:r>
              <a:rPr lang="fr-CH" sz="1100" noProof="0" dirty="0"/>
              <a:t>Les informations collectées doivent être partagées uniquement au sein de la classe ou du projet, et ne pas être publiées en ligne.</a:t>
            </a:r>
          </a:p>
          <a:p>
            <a:pPr marL="171450" indent="-171450">
              <a:buFont typeface="Arial" panose="020B0604020202020204" pitchFamily="34" charset="0"/>
              <a:buChar char="•"/>
            </a:pPr>
            <a:r>
              <a:rPr lang="fr-CH" sz="1100" b="1" noProof="0" dirty="0"/>
              <a:t>Participation volontaire : </a:t>
            </a:r>
            <a:r>
              <a:rPr lang="fr-CH" sz="1100" noProof="0" dirty="0"/>
              <a:t>Les personnes doivent savoir qu'elles peuvent refuser ou interrompre un entretien à tout moment.</a:t>
            </a:r>
          </a:p>
          <a:p>
            <a:pPr marL="171450" indent="-171450">
              <a:buFont typeface="Arial" panose="020B0604020202020204" pitchFamily="34" charset="0"/>
              <a:buChar char="•"/>
            </a:pPr>
            <a:r>
              <a:rPr lang="fr-CH" sz="1100" b="1" noProof="0" dirty="0"/>
              <a:t>Respect : </a:t>
            </a:r>
            <a:r>
              <a:rPr lang="fr-CH" sz="1100" noProof="0" dirty="0"/>
              <a:t>Écoutez sans juger. Évitez d'insister sur des informations personnelles ou sensibles.</a:t>
            </a:r>
          </a:p>
          <a:p>
            <a:pPr marL="171450" indent="-171450">
              <a:buFont typeface="Arial" panose="020B0604020202020204" pitchFamily="34" charset="0"/>
              <a:buChar char="•"/>
            </a:pPr>
            <a:r>
              <a:rPr lang="fr-CH" sz="1100" b="1" noProof="0" dirty="0"/>
              <a:t>Transparence : </a:t>
            </a:r>
            <a:r>
              <a:rPr lang="fr-CH" sz="1100" noProof="0" dirty="0"/>
              <a:t>Les </a:t>
            </a:r>
            <a:r>
              <a:rPr lang="fr-CH" sz="1100" noProof="0" dirty="0" err="1"/>
              <a:t>apprenti·e·s</a:t>
            </a:r>
            <a:r>
              <a:rPr lang="fr-CH" sz="1100" noProof="0" dirty="0"/>
              <a:t> doivent expliquer brièvement qui ils sont (</a:t>
            </a:r>
            <a:r>
              <a:rPr lang="fr-CH" sz="1100" i="1" noProof="0" dirty="0"/>
              <a:t>« Nous sommes des </a:t>
            </a:r>
            <a:r>
              <a:rPr lang="fr-CH" sz="1100" i="1" noProof="0" dirty="0" err="1"/>
              <a:t>apprenti·e·s</a:t>
            </a:r>
            <a:r>
              <a:rPr lang="fr-CH" sz="1100" i="1" noProof="0" dirty="0"/>
              <a:t> réalisant un projet scolaire »</a:t>
            </a:r>
            <a:r>
              <a:rPr lang="fr-CH" sz="1100" noProof="0" dirty="0"/>
              <a:t>) et à quoi serviront les informations.</a:t>
            </a:r>
          </a:p>
          <a:p>
            <a:pPr marL="171450" indent="-171450">
              <a:buFont typeface="Arial" panose="020B0604020202020204" pitchFamily="34" charset="0"/>
              <a:buChar char="•"/>
            </a:pPr>
            <a:r>
              <a:rPr lang="fr-CH" sz="1100" b="1" noProof="0" dirty="0"/>
              <a:t>Protection des données : </a:t>
            </a:r>
            <a:r>
              <a:rPr lang="fr-CH" sz="1100" noProof="0" dirty="0"/>
              <a:t>Les notes, photos ou enregistrements audio ne doivent pas être partagés sur les réseaux sociaux ni stockés de manière négligente.</a:t>
            </a:r>
          </a:p>
          <a:p>
            <a:pPr marL="0" indent="0"/>
            <a:endParaRPr lang="fr-CH" sz="1100" noProof="0" dirty="0"/>
          </a:p>
          <a:p>
            <a:pPr marL="0" indent="0"/>
            <a:r>
              <a:rPr lang="fr-CH" sz="1100" noProof="0" dirty="0"/>
              <a:t>Une façon simple d’introduire l’éthique en classe : Si vous étiez la personne interviewée ou observée, qu’est-ce qui vous donnerait le sentiment d’être </a:t>
            </a:r>
            <a:r>
              <a:rPr lang="fr-CH" sz="1100" noProof="0" dirty="0" err="1"/>
              <a:t>respecté·e</a:t>
            </a:r>
            <a:r>
              <a:rPr lang="fr-CH" sz="1100" noProof="0" dirty="0"/>
              <a:t> et de vous sentir à l’aise ?</a:t>
            </a:r>
          </a:p>
          <a:p>
            <a:pPr marL="0" indent="0"/>
            <a:endParaRPr lang="fr-CH" sz="1100" noProof="0" dirty="0"/>
          </a:p>
          <a:p>
            <a:pPr marL="0" indent="0"/>
            <a:r>
              <a:rPr lang="fr-CH" sz="1100" b="1" noProof="0" dirty="0"/>
              <a:t>Exemple de lien avec l’enseignement</a:t>
            </a:r>
          </a:p>
          <a:p>
            <a:pPr marL="0" indent="0">
              <a:buFont typeface="Arial" panose="020B0604020202020204" pitchFamily="34" charset="0"/>
              <a:buNone/>
            </a:pPr>
            <a:r>
              <a:rPr lang="fr-CH" sz="1100" noProof="0" dirty="0"/>
              <a:t>Concernant le thème </a:t>
            </a:r>
            <a:r>
              <a:rPr lang="fr-CH" sz="1100" i="1" noProof="0" dirty="0"/>
              <a:t>« Trop de plastique à usage unique dans les offres </a:t>
            </a:r>
            <a:r>
              <a:rPr lang="fr-CH" sz="1100" i="1" noProof="0" dirty="0" err="1"/>
              <a:t>take-away</a:t>
            </a:r>
            <a:r>
              <a:rPr lang="fr-CH" sz="1100" i="1" noProof="0" dirty="0"/>
              <a:t> suisses » </a:t>
            </a:r>
            <a:r>
              <a:rPr lang="fr-CH" sz="1100" noProof="0" dirty="0"/>
              <a:t>:</a:t>
            </a:r>
          </a:p>
          <a:p>
            <a:pPr marL="171450" indent="-171450">
              <a:buFont typeface="Arial" panose="020B0604020202020204" pitchFamily="34" charset="0"/>
              <a:buChar char="•"/>
            </a:pPr>
            <a:r>
              <a:rPr lang="fr-CH" sz="1100" noProof="0" dirty="0"/>
              <a:t>Les </a:t>
            </a:r>
            <a:r>
              <a:rPr lang="fr-CH" sz="1100" noProof="0" dirty="0" err="1"/>
              <a:t>apprenti·e·s</a:t>
            </a:r>
            <a:r>
              <a:rPr lang="fr-CH" sz="1100" noProof="0" dirty="0"/>
              <a:t> pourraient </a:t>
            </a:r>
            <a:r>
              <a:rPr lang="fr-CH" sz="1100" b="1" noProof="0" dirty="0"/>
              <a:t>observer </a:t>
            </a:r>
            <a:r>
              <a:rPr lang="fr-CH" sz="1100" noProof="0" dirty="0"/>
              <a:t>le comportement des personnes pendant la pause de midi près des cafés (Les gens recyclent-ils ? Apportent-ils leurs propres contenants ?).</a:t>
            </a:r>
          </a:p>
          <a:p>
            <a:pPr marL="171450" indent="-171450">
              <a:buFont typeface="Arial" panose="020B0604020202020204" pitchFamily="34" charset="0"/>
              <a:buChar char="•"/>
            </a:pPr>
            <a:r>
              <a:rPr lang="fr-CH" sz="1100" noProof="0" dirty="0"/>
              <a:t>Ils pourraient </a:t>
            </a:r>
            <a:r>
              <a:rPr lang="fr-CH" sz="1100" b="1" noProof="0" dirty="0"/>
              <a:t>interroger </a:t>
            </a:r>
            <a:r>
              <a:rPr lang="fr-CH" sz="1100" noProof="0" dirty="0" err="1"/>
              <a:t>un·e</a:t>
            </a:r>
            <a:r>
              <a:rPr lang="fr-CH" sz="1100" noProof="0" dirty="0"/>
              <a:t> </a:t>
            </a:r>
            <a:r>
              <a:rPr lang="fr-CH" sz="1100" noProof="0" dirty="0" err="1"/>
              <a:t>gérant·e</a:t>
            </a:r>
            <a:r>
              <a:rPr lang="fr-CH" sz="1100" noProof="0" dirty="0"/>
              <a:t> de café sur les défis liés à l’utilisation d’emballages durables.</a:t>
            </a:r>
          </a:p>
          <a:p>
            <a:pPr marL="171450" indent="-171450">
              <a:buFont typeface="Arial" panose="020B0604020202020204" pitchFamily="34" charset="0"/>
              <a:buChar char="•"/>
            </a:pPr>
            <a:r>
              <a:rPr lang="fr-CH" sz="1100" noProof="0" dirty="0"/>
              <a:t>Ils doivent </a:t>
            </a:r>
            <a:r>
              <a:rPr lang="fr-CH" sz="1100" b="1" noProof="0" dirty="0"/>
              <a:t>garder les informations anonymes </a:t>
            </a:r>
            <a:r>
              <a:rPr lang="fr-CH" sz="1100" noProof="0" dirty="0"/>
              <a:t>et résumer leurs résultats, par exemple : « Un propriétaire de café à Lugano a indiqué que les emballages biodégradables coûtent 30 % plus cher. »</a:t>
            </a:r>
          </a:p>
          <a:p>
            <a:pPr marL="0" indent="0"/>
            <a:r>
              <a:rPr lang="fr-CH" sz="1100" noProof="0" dirty="0"/>
              <a:t>Terminez l’exemple en rappelant aux </a:t>
            </a:r>
            <a:r>
              <a:rPr lang="fr-CH" sz="1100" noProof="0" dirty="0" err="1"/>
              <a:t>apprenti·e·s</a:t>
            </a:r>
            <a:r>
              <a:rPr lang="fr-CH" sz="1100" noProof="0" dirty="0"/>
              <a:t> qu’une </a:t>
            </a:r>
            <a:r>
              <a:rPr lang="fr-CH" sz="1100" b="1" noProof="0" dirty="0"/>
              <a:t>recherche sur le terrain éthique crée de la confiance </a:t>
            </a:r>
            <a:r>
              <a:rPr lang="fr-CH" sz="1100" noProof="0" dirty="0"/>
              <a:t>et permet d’obtenir </a:t>
            </a:r>
            <a:r>
              <a:rPr lang="fr-CH" sz="1100" b="1" noProof="0" dirty="0"/>
              <a:t>des résultats plus honnêtes et utiles. </a:t>
            </a:r>
            <a:r>
              <a:rPr lang="fr-CH" sz="1100" noProof="0" dirty="0"/>
              <a:t>C’est exactement ce dont les </a:t>
            </a:r>
            <a:r>
              <a:rPr lang="fr-CH" sz="1100" noProof="0" dirty="0" err="1"/>
              <a:t>entrepreneur·e·s</a:t>
            </a:r>
            <a:r>
              <a:rPr lang="fr-CH" sz="1100" noProof="0" dirty="0"/>
              <a:t> ont besoin pour développer de vraies solutions.</a:t>
            </a:r>
          </a:p>
          <a:p>
            <a:pPr marL="0" indent="0"/>
            <a:endParaRPr lang="fr-CH" sz="1100" noProof="0" dirty="0"/>
          </a:p>
          <a:p>
            <a:pPr marL="0" indent="0"/>
            <a:r>
              <a:rPr lang="fr-CH" sz="1100" noProof="0" dirty="0"/>
              <a:t>Remarque : Cette diapositive fait également le lien avec le thème récurrent et les activités liées à la </a:t>
            </a:r>
            <a:r>
              <a:rPr lang="fr-CH" sz="1100" b="1" noProof="0" dirty="0"/>
              <a:t>réalisation d’entretiens.</a:t>
            </a:r>
          </a:p>
          <a:p>
            <a:pPr marL="0" lvl="0" indent="0" algn="l" rtl="0">
              <a:spcBef>
                <a:spcPts val="600"/>
              </a:spcBef>
              <a:spcAft>
                <a:spcPts val="0"/>
              </a:spcAft>
              <a:buNone/>
            </a:pPr>
            <a:endParaRPr lang="fr-CH" sz="1100" noProof="0" dirty="0">
              <a:latin typeface="Century Gothic"/>
              <a:ea typeface="Century Gothic"/>
              <a:cs typeface="Century Gothic"/>
              <a:sym typeface="Century Gothic"/>
            </a:endParaRPr>
          </a:p>
          <a:p>
            <a:pPr marL="0" lvl="0" indent="0" algn="l" rtl="0">
              <a:spcBef>
                <a:spcPts val="600"/>
              </a:spcBef>
              <a:spcAft>
                <a:spcPts val="0"/>
              </a:spcAft>
              <a:buNone/>
            </a:pPr>
            <a:endParaRPr dirty="0"/>
          </a:p>
        </p:txBody>
      </p:sp>
      <p:sp>
        <p:nvSpPr>
          <p:cNvPr id="2480" name="Google Shape;2480;p1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8"/>
        <p:cNvGrpSpPr/>
        <p:nvPr/>
      </p:nvGrpSpPr>
      <p:grpSpPr>
        <a:xfrm>
          <a:off x="0" y="0"/>
          <a:ext cx="0" cy="0"/>
          <a:chOff x="0" y="0"/>
          <a:chExt cx="0" cy="0"/>
        </a:xfrm>
      </p:grpSpPr>
      <p:sp>
        <p:nvSpPr>
          <p:cNvPr id="2489" name="Google Shape;2489;p1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0" name="Google Shape;2490;p1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1" name="Google Shape;2491;p1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6"/>
        <p:cNvGrpSpPr/>
        <p:nvPr/>
      </p:nvGrpSpPr>
      <p:grpSpPr>
        <a:xfrm>
          <a:off x="0" y="0"/>
          <a:ext cx="0" cy="0"/>
          <a:chOff x="0" y="0"/>
          <a:chExt cx="0" cy="0"/>
        </a:xfrm>
      </p:grpSpPr>
      <p:sp>
        <p:nvSpPr>
          <p:cNvPr id="2497" name="Google Shape;2497;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8" name="Google Shape;2498;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Utilisez cette diapositive afin de clarifier les </a:t>
            </a:r>
            <a:r>
              <a:rPr lang="fr-CH" sz="1100" b="1" noProof="0" dirty="0"/>
              <a:t>rôles distincts </a:t>
            </a:r>
            <a:r>
              <a:rPr lang="fr-CH" sz="1100" noProof="0" dirty="0"/>
              <a:t>de chaque type de recherche.</a:t>
            </a:r>
          </a:p>
          <a:p>
            <a:pPr marL="0" indent="0"/>
            <a:r>
              <a:rPr lang="fr-CH" sz="1100" noProof="0" dirty="0"/>
              <a:t>Cette comparaison aide les </a:t>
            </a:r>
            <a:r>
              <a:rPr lang="fr-CH" sz="1100" noProof="0" dirty="0" err="1"/>
              <a:t>apprenti·e·s</a:t>
            </a:r>
            <a:r>
              <a:rPr lang="fr-CH" sz="1100" noProof="0" dirty="0"/>
              <a:t> à comprendre pourquoi </a:t>
            </a:r>
            <a:r>
              <a:rPr lang="fr-CH" sz="1100" b="1" noProof="0" dirty="0"/>
              <a:t>les deux </a:t>
            </a:r>
            <a:r>
              <a:rPr lang="fr-CH" sz="1100" noProof="0" dirty="0"/>
              <a:t>approches sont nécessaires.</a:t>
            </a:r>
          </a:p>
          <a:p>
            <a:pPr marL="0" indent="0"/>
            <a:endParaRPr lang="fr-CH" sz="1100" noProof="0" dirty="0"/>
          </a:p>
          <a:p>
            <a:pPr marL="0" indent="0"/>
            <a:r>
              <a:rPr lang="fr-CH" sz="1100" noProof="0" dirty="0"/>
              <a:t>C’est le bon moment pour clarifier la différence entre la recherche </a:t>
            </a:r>
            <a:r>
              <a:rPr lang="fr-CH" sz="1100" b="1" noProof="0" dirty="0"/>
              <a:t>quantitative</a:t>
            </a:r>
            <a:r>
              <a:rPr lang="fr-CH" sz="1100" noProof="0" dirty="0"/>
              <a:t> et </a:t>
            </a:r>
            <a:r>
              <a:rPr lang="fr-CH" sz="1100" b="1" noProof="0" dirty="0"/>
              <a:t>qualitative</a:t>
            </a:r>
            <a:r>
              <a:rPr lang="fr-CH" sz="1100" noProof="0" dirty="0"/>
              <a:t>. Les deux sont des méthodes précieuses pour comprendre la réalité – mais elles diffèrent par le </a:t>
            </a:r>
            <a:r>
              <a:rPr lang="fr-CH" sz="1100" b="1" noProof="0" dirty="0"/>
              <a:t>type de données </a:t>
            </a:r>
            <a:r>
              <a:rPr lang="fr-CH" sz="1100" noProof="0" dirty="0"/>
              <a:t>collectées et la </a:t>
            </a:r>
            <a:r>
              <a:rPr lang="fr-CH" sz="1100" b="1" noProof="0" dirty="0"/>
              <a:t>manière </a:t>
            </a:r>
            <a:r>
              <a:rPr lang="fr-CH" sz="1100" b="0" noProof="0" dirty="0"/>
              <a:t>dont </a:t>
            </a:r>
            <a:r>
              <a:rPr lang="fr-CH" sz="1100" noProof="0" dirty="0"/>
              <a:t>elles génèrent des explications.</a:t>
            </a:r>
          </a:p>
          <a:p>
            <a:pPr marL="0" indent="0"/>
            <a:endParaRPr lang="fr-CH" sz="1100" noProof="0" dirty="0"/>
          </a:p>
          <a:p>
            <a:pPr marL="0" indent="0"/>
            <a:r>
              <a:rPr lang="fr-CH" sz="1100" b="1" noProof="0" dirty="0"/>
              <a:t>La recherche quantitative </a:t>
            </a:r>
            <a:r>
              <a:rPr lang="fr-CH" sz="1100" noProof="0" dirty="0"/>
              <a:t>travaille avec des </a:t>
            </a:r>
            <a:r>
              <a:rPr lang="fr-CH" sz="1100" b="1" noProof="0" dirty="0"/>
              <a:t>chiffres et des données mesurables</a:t>
            </a:r>
            <a:r>
              <a:rPr lang="fr-CH" sz="1100" noProof="0" dirty="0"/>
              <a:t>. </a:t>
            </a:r>
          </a:p>
          <a:p>
            <a:pPr marL="0" indent="0"/>
            <a:r>
              <a:rPr lang="fr-CH" sz="1100" noProof="0" dirty="0"/>
              <a:t>Elle se concentre sur la collecte de données pouvant être comptées, comparées ou analysées statistiquement.</a:t>
            </a:r>
          </a:p>
          <a:p>
            <a:pPr marL="0" indent="0"/>
            <a:r>
              <a:rPr lang="fr-CH" sz="1100" noProof="0" dirty="0"/>
              <a:t>Les méthodes quantitatives permettent de répondre à des questions de type </a:t>
            </a:r>
            <a:r>
              <a:rPr lang="fr-CH" sz="1100" i="1" noProof="0" dirty="0"/>
              <a:t>« quoi »</a:t>
            </a:r>
            <a:r>
              <a:rPr lang="fr-CH" sz="1100" noProof="0" dirty="0"/>
              <a:t> et </a:t>
            </a:r>
            <a:r>
              <a:rPr lang="fr-CH" sz="1100" i="1" noProof="0" dirty="0"/>
              <a:t>« pourquoi »</a:t>
            </a:r>
            <a:r>
              <a:rPr lang="fr-CH" sz="1100" noProof="0" dirty="0"/>
              <a:t> – par exemple à travers des </a:t>
            </a:r>
            <a:r>
              <a:rPr lang="fr-CH" sz="1100" b="1" noProof="0" dirty="0"/>
              <a:t>corrélations </a:t>
            </a:r>
            <a:r>
              <a:rPr lang="fr-CH" sz="1100" noProof="0" dirty="0"/>
              <a:t>ou des </a:t>
            </a:r>
            <a:r>
              <a:rPr lang="fr-CH" sz="1100" b="1" noProof="0" dirty="0"/>
              <a:t>régressions </a:t>
            </a:r>
            <a:r>
              <a:rPr lang="fr-CH" sz="1100" noProof="0" dirty="0"/>
              <a:t>qui révèlent les relations entre variables.</a:t>
            </a:r>
          </a:p>
          <a:p>
            <a:pPr marL="0" indent="0"/>
            <a:r>
              <a:rPr lang="fr-CH" sz="1100" b="1" noProof="0" dirty="0"/>
              <a:t>Exemples :</a:t>
            </a:r>
          </a:p>
          <a:p>
            <a:pPr marL="171450" indent="-171450">
              <a:buFont typeface="Arial" panose="020B0604020202020204" pitchFamily="34" charset="0"/>
              <a:buChar char="•"/>
            </a:pPr>
            <a:r>
              <a:rPr lang="fr-CH" sz="1100" noProof="0" dirty="0"/>
              <a:t>Une enquête nationale montre que </a:t>
            </a:r>
            <a:r>
              <a:rPr lang="fr-CH" sz="1100" i="1" noProof="0" dirty="0"/>
              <a:t>l’utilisation de gobelets réutilisables augmente lorsque des rabais sont proposés. </a:t>
            </a:r>
            <a:r>
              <a:rPr lang="fr-CH" sz="1100" noProof="0" dirty="0"/>
              <a:t>(explique </a:t>
            </a:r>
            <a:r>
              <a:rPr lang="fr-CH" sz="1100" i="1" noProof="0" dirty="0"/>
              <a:t>pourquoi </a:t>
            </a:r>
            <a:r>
              <a:rPr lang="fr-CH" sz="1100" noProof="0" dirty="0"/>
              <a:t>le comportement change)</a:t>
            </a:r>
          </a:p>
          <a:p>
            <a:pPr marL="171450" indent="-171450">
              <a:buFont typeface="Arial" panose="020B0604020202020204" pitchFamily="34" charset="0"/>
              <a:buChar char="•"/>
            </a:pPr>
            <a:r>
              <a:rPr lang="fr-CH" sz="1100" noProof="0" dirty="0"/>
              <a:t>Les données statistiques montrent que </a:t>
            </a:r>
            <a:r>
              <a:rPr lang="fr-CH" sz="1100" i="1" noProof="0" dirty="0"/>
              <a:t>les déchets liés aux emballages à emporter augmentent avec la densité de population.</a:t>
            </a:r>
          </a:p>
          <a:p>
            <a:pPr marL="0" indent="0"/>
            <a:r>
              <a:rPr lang="fr-CH" sz="1100" b="0" noProof="0" dirty="0"/>
              <a:t>La recherche quantitative </a:t>
            </a:r>
            <a:r>
              <a:rPr lang="fr-CH" sz="1100" noProof="0" dirty="0"/>
              <a:t>est utile pour identifier des </a:t>
            </a:r>
            <a:r>
              <a:rPr lang="fr-CH" sz="1100" b="1" noProof="0" dirty="0"/>
              <a:t>schémas, des tendances et des liens de causalité </a:t>
            </a:r>
            <a:r>
              <a:rPr lang="fr-CH" sz="1100" noProof="0" dirty="0"/>
              <a:t>au sein de grands groupes.</a:t>
            </a:r>
          </a:p>
          <a:p>
            <a:pPr marL="0" indent="0"/>
            <a:endParaRPr lang="fr-CH" sz="1100" noProof="0" dirty="0"/>
          </a:p>
          <a:p>
            <a:pPr marL="0" indent="0"/>
            <a:r>
              <a:rPr lang="fr-CH" sz="1100" b="1" noProof="0" dirty="0"/>
              <a:t>La recherche qualitative </a:t>
            </a:r>
            <a:r>
              <a:rPr lang="fr-CH" sz="1100" noProof="0" dirty="0"/>
              <a:t>travaille avec des </a:t>
            </a:r>
            <a:r>
              <a:rPr lang="fr-CH" sz="1100" b="1" noProof="0" dirty="0"/>
              <a:t>mots, des observations et des significations.</a:t>
            </a:r>
          </a:p>
          <a:p>
            <a:pPr marL="0" indent="0"/>
            <a:r>
              <a:rPr lang="fr-CH" sz="1100" noProof="0" dirty="0"/>
              <a:t>Elle cherche à comprendre </a:t>
            </a:r>
            <a:r>
              <a:rPr lang="fr-CH" sz="1100" i="1" noProof="0" dirty="0"/>
              <a:t>comment </a:t>
            </a:r>
            <a:r>
              <a:rPr lang="fr-CH" sz="1100" noProof="0" dirty="0"/>
              <a:t>et </a:t>
            </a:r>
            <a:r>
              <a:rPr lang="fr-CH" sz="1100" i="1" noProof="0" dirty="0"/>
              <a:t>pourquoi </a:t>
            </a:r>
            <a:r>
              <a:rPr lang="fr-CH" sz="1100" noProof="0" dirty="0"/>
              <a:t>les personnes agissent ou ressentent certaines choses dans des contextes spécifiques. Au lieu de mesurer la fréquence, elle explore les </a:t>
            </a:r>
            <a:r>
              <a:rPr lang="fr-CH" sz="1100" b="1" noProof="0" dirty="0"/>
              <a:t>motivations, émotions et interprétations </a:t>
            </a:r>
            <a:r>
              <a:rPr lang="fr-CH" sz="1100" noProof="0" dirty="0"/>
              <a:t>à travers des entretiens, des observations ou des études de cas.</a:t>
            </a:r>
          </a:p>
          <a:p>
            <a:pPr marL="0" indent="0"/>
            <a:endParaRPr lang="fr-CH" sz="1100" b="1" noProof="0" dirty="0"/>
          </a:p>
          <a:p>
            <a:pPr marL="0" indent="0"/>
            <a:r>
              <a:rPr lang="fr-CH" sz="1100" b="1" noProof="0" dirty="0"/>
              <a:t>Exemples :</a:t>
            </a:r>
          </a:p>
          <a:p>
            <a:pPr marL="171450" indent="-171450">
              <a:buFont typeface="Arial" panose="020B0604020202020204" pitchFamily="34" charset="0"/>
              <a:buChar char="•"/>
            </a:pPr>
            <a:r>
              <a:rPr lang="fr-CH" sz="1100" noProof="0" dirty="0"/>
              <a:t>Un entretien montre que </a:t>
            </a:r>
            <a:r>
              <a:rPr lang="fr-CH" sz="1100" i="1" noProof="0" dirty="0"/>
              <a:t>des personnes se sentent coupables d’utiliser du plastique, mais perçoivent les alternatives comme peu pratiques.</a:t>
            </a:r>
          </a:p>
          <a:p>
            <a:pPr marL="171450" indent="-171450">
              <a:buFont typeface="Arial" panose="020B0604020202020204" pitchFamily="34" charset="0"/>
              <a:buChar char="•"/>
            </a:pPr>
            <a:r>
              <a:rPr lang="fr-CH" sz="1100" noProof="0" dirty="0"/>
              <a:t>Des observations révèlent </a:t>
            </a:r>
            <a:r>
              <a:rPr lang="fr-CH" sz="1100" i="1" noProof="0" dirty="0"/>
              <a:t>comment les </a:t>
            </a:r>
            <a:r>
              <a:rPr lang="fr-CH" sz="1100" i="1" noProof="0" dirty="0" err="1"/>
              <a:t>client·e·s</a:t>
            </a:r>
            <a:r>
              <a:rPr lang="fr-CH" sz="1100" i="1" noProof="0" dirty="0"/>
              <a:t> choisissent entre la commodité et la durabilité pendant la pause de midi.</a:t>
            </a:r>
          </a:p>
          <a:p>
            <a:pPr marL="0" indent="0">
              <a:buFont typeface="Arial" panose="020B0604020202020204" pitchFamily="34" charset="0"/>
              <a:buNone/>
            </a:pPr>
            <a:r>
              <a:rPr lang="fr-CH" sz="1100" noProof="0" dirty="0"/>
              <a:t>La recherche qualitative apporte de la </a:t>
            </a:r>
            <a:r>
              <a:rPr lang="fr-CH" sz="1100" b="1" noProof="0" dirty="0"/>
              <a:t>profondeur et du contexte</a:t>
            </a:r>
            <a:r>
              <a:rPr lang="fr-CH" sz="1100" noProof="0" dirty="0"/>
              <a:t>, explique les expériences individuelles et permet de révéler des besoins cachés.</a:t>
            </a:r>
          </a:p>
          <a:p>
            <a:pPr marL="0" indent="0"/>
            <a:endParaRPr lang="fr-CH" sz="1100" noProof="0" dirty="0"/>
          </a:p>
          <a:p>
            <a:pPr marL="0" indent="0"/>
            <a:r>
              <a:rPr lang="fr-CH" sz="1100" b="1" noProof="0" dirty="0"/>
              <a:t>En résumé :</a:t>
            </a:r>
          </a:p>
          <a:p>
            <a:pPr marL="0" indent="0"/>
            <a:r>
              <a:rPr lang="fr-CH" sz="1100" noProof="0" dirty="0"/>
              <a:t>Quantitatif = schémas mesurables chez de nombreuses personnes → Combien ? À quelle fréquence ? Pourquoi, d’un point de vue statistique ? </a:t>
            </a:r>
          </a:p>
          <a:p>
            <a:pPr marL="0" indent="0"/>
            <a:r>
              <a:rPr lang="fr-CH" sz="1100" noProof="0" dirty="0"/>
              <a:t>Qualitatif = significations et motivations chez peu de personnes → Comment ? Pourquoi, selon l’expérience ?</a:t>
            </a:r>
          </a:p>
          <a:p>
            <a:pPr marL="0" indent="0"/>
            <a:endParaRPr lang="fr-CH" sz="1100" noProof="0" dirty="0"/>
          </a:p>
          <a:p>
            <a:pPr marL="0" indent="0"/>
            <a:r>
              <a:rPr lang="fr-CH" sz="1100" noProof="0" dirty="0"/>
              <a:t>Les </a:t>
            </a:r>
            <a:r>
              <a:rPr lang="fr-CH" sz="1100" noProof="0" dirty="0" err="1"/>
              <a:t>entrepreneur·e·s</a:t>
            </a:r>
            <a:r>
              <a:rPr lang="fr-CH" sz="1100" noProof="0" dirty="0"/>
              <a:t> ont besoin des deux perspectives : Les données quantitatives montrent </a:t>
            </a:r>
            <a:r>
              <a:rPr lang="fr-CH" sz="1100" b="1" noProof="0" dirty="0"/>
              <a:t>ce qui change et dans quelle mesure</a:t>
            </a:r>
            <a:r>
              <a:rPr lang="fr-CH" sz="1100" noProof="0" dirty="0"/>
              <a:t>, tandis que les résultats qualitatifs expliquent </a:t>
            </a:r>
            <a:r>
              <a:rPr lang="fr-CH" sz="1100" b="1" noProof="0" dirty="0"/>
              <a:t>pourquoi cela compte et comment les personnes y réagissent.</a:t>
            </a:r>
          </a:p>
          <a:p>
            <a:pPr marL="0" lvl="0" indent="0" algn="l" rtl="0">
              <a:spcBef>
                <a:spcPts val="600"/>
              </a:spcBef>
              <a:spcAft>
                <a:spcPts val="0"/>
              </a:spcAft>
              <a:buNone/>
            </a:pPr>
            <a:endParaRPr dirty="0"/>
          </a:p>
        </p:txBody>
      </p:sp>
      <p:sp>
        <p:nvSpPr>
          <p:cNvPr id="2499" name="Google Shape;2499;p1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5"/>
        <p:cNvGrpSpPr/>
        <p:nvPr/>
      </p:nvGrpSpPr>
      <p:grpSpPr>
        <a:xfrm>
          <a:off x="0" y="0"/>
          <a:ext cx="0" cy="0"/>
          <a:chOff x="0" y="0"/>
          <a:chExt cx="0" cy="0"/>
        </a:xfrm>
      </p:grpSpPr>
      <p:sp>
        <p:nvSpPr>
          <p:cNvPr id="2506" name="Google Shape;2506;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7" name="Google Shape;2507;p1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Utilisez la métaphore suivante :</a:t>
            </a:r>
          </a:p>
          <a:p>
            <a:pPr marL="171450" indent="-171450">
              <a:buFont typeface="Arial" panose="020B0604020202020204" pitchFamily="34" charset="0"/>
              <a:buChar char="•"/>
            </a:pPr>
            <a:r>
              <a:rPr lang="fr-CH" noProof="0" dirty="0"/>
              <a:t>Recherche secondaire = </a:t>
            </a:r>
            <a:r>
              <a:rPr lang="fr-CH" b="1" noProof="0" dirty="0"/>
              <a:t>La carte </a:t>
            </a:r>
            <a:r>
              <a:rPr lang="fr-CH" noProof="0" dirty="0"/>
              <a:t>(vue d’ensemble, orientation)</a:t>
            </a:r>
          </a:p>
          <a:p>
            <a:pPr marL="171450" indent="-171450">
              <a:buFont typeface="Arial" panose="020B0604020202020204" pitchFamily="34" charset="0"/>
              <a:buChar char="•"/>
            </a:pPr>
            <a:r>
              <a:rPr lang="fr-CH" noProof="0" dirty="0"/>
              <a:t>Recherche sur le terrain = </a:t>
            </a:r>
            <a:r>
              <a:rPr lang="fr-CH" b="1" noProof="0" dirty="0"/>
              <a:t>Le terrain </a:t>
            </a:r>
            <a:r>
              <a:rPr lang="fr-CH" noProof="0" dirty="0"/>
              <a:t>(réalité, détails)</a:t>
            </a:r>
          </a:p>
          <a:p>
            <a:pPr marL="171450" indent="-171450">
              <a:buFont typeface="Arial" panose="020B0604020202020204" pitchFamily="34" charset="0"/>
              <a:buChar char="•"/>
            </a:pPr>
            <a:endParaRPr lang="fr-CH" noProof="0" dirty="0"/>
          </a:p>
          <a:p>
            <a:pPr marL="0" indent="0"/>
            <a:r>
              <a:rPr lang="fr-CH" noProof="0" dirty="0"/>
              <a:t>Message clé : La recherche </a:t>
            </a:r>
            <a:r>
              <a:rPr lang="fr-CH" b="1" noProof="0" dirty="0"/>
              <a:t>n’est pas un processus linéaire</a:t>
            </a:r>
            <a:r>
              <a:rPr lang="fr-CH" noProof="0" dirty="0"/>
              <a:t>. Les </a:t>
            </a:r>
            <a:r>
              <a:rPr lang="fr-CH" noProof="0" dirty="0" err="1"/>
              <a:t>apprenti·e·s</a:t>
            </a:r>
            <a:r>
              <a:rPr lang="fr-CH" noProof="0" dirty="0"/>
              <a:t> peuvent passer d’une approche à l’autre, affiner leurs questions et développer une compréhension plus approfondie. Des insights émergent lorsque les </a:t>
            </a:r>
            <a:r>
              <a:rPr lang="fr-CH" b="1" noProof="0" dirty="0"/>
              <a:t>deux perspectives concordent </a:t>
            </a:r>
            <a:r>
              <a:rPr lang="fr-CH" noProof="0" dirty="0"/>
              <a:t>ou révèlent un écart qui mérite d’être exploré.</a:t>
            </a:r>
          </a:p>
          <a:p>
            <a:pPr marL="0" lvl="0" indent="0" algn="l" rtl="0">
              <a:spcBef>
                <a:spcPts val="600"/>
              </a:spcBef>
              <a:spcAft>
                <a:spcPts val="0"/>
              </a:spcAft>
              <a:buNone/>
            </a:pPr>
            <a:endParaRPr dirty="0"/>
          </a:p>
        </p:txBody>
      </p:sp>
      <p:sp>
        <p:nvSpPr>
          <p:cNvPr id="2508" name="Google Shape;2508;p1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2"/>
        <p:cNvGrpSpPr/>
        <p:nvPr/>
      </p:nvGrpSpPr>
      <p:grpSpPr>
        <a:xfrm>
          <a:off x="0" y="0"/>
          <a:ext cx="0" cy="0"/>
          <a:chOff x="0" y="0"/>
          <a:chExt cx="0" cy="0"/>
        </a:xfrm>
      </p:grpSpPr>
      <p:sp>
        <p:nvSpPr>
          <p:cNvPr id="2523" name="Google Shape;2523;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4" name="Google Shape;2524;p1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diapositive illustre que l’</a:t>
            </a:r>
            <a:r>
              <a:rPr lang="fr-CH" sz="1100" b="1" noProof="0" dirty="0"/>
              <a:t>IA</a:t>
            </a:r>
            <a:r>
              <a:rPr lang="fr-CH" sz="1100" noProof="0" dirty="0"/>
              <a:t> peut </a:t>
            </a:r>
            <a:r>
              <a:rPr lang="fr-CH" sz="1100" b="1" noProof="0" dirty="0"/>
              <a:t>soutenir </a:t>
            </a:r>
            <a:r>
              <a:rPr lang="fr-CH" sz="1100" noProof="0" dirty="0"/>
              <a:t>la recherche humaine, </a:t>
            </a:r>
            <a:r>
              <a:rPr lang="fr-CH" sz="1100" b="1" noProof="0" dirty="0"/>
              <a:t>mais ne pourra jamais la remplacer</a:t>
            </a:r>
            <a:r>
              <a:rPr lang="fr-CH" sz="1100" noProof="0" dirty="0"/>
              <a:t>.</a:t>
            </a:r>
          </a:p>
          <a:p>
            <a:pPr marL="0" indent="0"/>
            <a:endParaRPr lang="fr-CH" sz="1100" noProof="0" dirty="0"/>
          </a:p>
          <a:p>
            <a:pPr marL="0" indent="0"/>
            <a:r>
              <a:rPr lang="fr-CH" sz="1100" noProof="0" dirty="0"/>
              <a:t>Le message clé est le suivant : Utilisez l’IA comme un </a:t>
            </a:r>
            <a:r>
              <a:rPr lang="fr-CH" sz="1100" i="1" noProof="0" dirty="0"/>
              <a:t>assistant intelligent</a:t>
            </a:r>
            <a:r>
              <a:rPr lang="fr-CH" sz="1100" noProof="0" dirty="0"/>
              <a:t>, et non comme </a:t>
            </a:r>
            <a:r>
              <a:rPr lang="fr-CH" sz="1100" i="1" noProof="0" dirty="0"/>
              <a:t>un substitut à la réflexion ou à l’observation de la réalité. </a:t>
            </a:r>
            <a:r>
              <a:rPr lang="fr-CH" sz="1100" noProof="0" dirty="0"/>
              <a:t>Les outils d’IA générative (GenAI) peuvent traiter rapidement de grandes quantités d’informations. Ils peuvent résumer, organiser, comparer et même générer des premiers brouillons d’idées, mais ils ne « connaissent » pas le monde en temps réel. Leur savoir repose sur les données avec lesquelles ils ont été entraînés (jusqu’à une certaine date) et sur des modèles textuels, et non sur des expériences directes ou des faits vérifiés.</a:t>
            </a:r>
          </a:p>
          <a:p>
            <a:pPr marL="0" indent="0"/>
            <a:endParaRPr lang="fr-CH" sz="1100" b="1" noProof="0" dirty="0"/>
          </a:p>
          <a:p>
            <a:pPr marL="0" indent="0"/>
            <a:r>
              <a:rPr lang="fr-CH" sz="1100" b="1" noProof="0" dirty="0"/>
              <a:t>Comment GenAI soutient l’analyse secondaire</a:t>
            </a:r>
          </a:p>
          <a:p>
            <a:pPr marL="0" indent="0"/>
            <a:endParaRPr lang="fr-CH" sz="1100" b="1" noProof="0" dirty="0"/>
          </a:p>
          <a:p>
            <a:pPr marL="0" indent="0"/>
            <a:r>
              <a:rPr lang="fr-CH" sz="1100" b="1" noProof="0" dirty="0"/>
              <a:t>Résumer de longs articles, rapports et ensembles de données : </a:t>
            </a:r>
          </a:p>
          <a:p>
            <a:pPr marL="0" indent="0"/>
            <a:r>
              <a:rPr lang="fr-CH" sz="1100" noProof="0" dirty="0"/>
              <a:t>Les </a:t>
            </a:r>
            <a:r>
              <a:rPr lang="fr-CH" sz="1100" noProof="0" dirty="0" err="1"/>
              <a:t>apprenti·e·s</a:t>
            </a:r>
            <a:r>
              <a:rPr lang="fr-CH" sz="1100" noProof="0" dirty="0"/>
              <a:t> peuvent utiliser l’IA pour identifier rapidement les idées principales dans des documents volumineux tels que des rapports de marché ou des analyses de tendances. </a:t>
            </a:r>
          </a:p>
          <a:p>
            <a:pPr marL="0" indent="0"/>
            <a:r>
              <a:rPr lang="fr-CH" sz="1100" noProof="0" dirty="0"/>
              <a:t>→</a:t>
            </a:r>
            <a:r>
              <a:rPr lang="fr-CH" sz="1100" i="1" noProof="0" dirty="0"/>
              <a:t> Exemple : insérez un rapport de marché de 20 pages dans </a:t>
            </a:r>
            <a:r>
              <a:rPr lang="fr-CH" sz="1100" i="1" noProof="0" dirty="0" err="1"/>
              <a:t>ChatGPT</a:t>
            </a:r>
            <a:r>
              <a:rPr lang="fr-CH" sz="1100" i="1" noProof="0" dirty="0"/>
              <a:t> et demandez 10 points clés.</a:t>
            </a:r>
          </a:p>
          <a:p>
            <a:pPr marL="0" indent="0"/>
            <a:r>
              <a:rPr lang="fr-CH" sz="1100" noProof="0" dirty="0"/>
              <a:t>Rappelez aux </a:t>
            </a:r>
            <a:r>
              <a:rPr lang="fr-CH" sz="1100" noProof="0" dirty="0" err="1"/>
              <a:t>apprenti·e·s</a:t>
            </a:r>
            <a:r>
              <a:rPr lang="fr-CH" sz="1100" noProof="0" dirty="0"/>
              <a:t> de toujours vérifier les données importantes dans la source originale avant de les utiliser.</a:t>
            </a:r>
          </a:p>
          <a:p>
            <a:pPr marL="0" indent="0"/>
            <a:endParaRPr lang="fr-CH" sz="1100" b="1" noProof="0" dirty="0"/>
          </a:p>
          <a:p>
            <a:pPr marL="0" indent="0"/>
            <a:r>
              <a:rPr lang="fr-CH" sz="1100" b="1" noProof="0" dirty="0"/>
              <a:t>Regrouper et comparer des tendances émergentes : </a:t>
            </a:r>
          </a:p>
          <a:p>
            <a:pPr marL="0" indent="0"/>
            <a:r>
              <a:rPr lang="fr-CH" sz="1100" b="0" noProof="0" dirty="0"/>
              <a:t>L</a:t>
            </a:r>
            <a:r>
              <a:rPr lang="fr-CH" sz="1100" noProof="0" dirty="0"/>
              <a:t>’IA peut mettre en évidence des similitudes, des contradictions ou de nouveaux schémas dans plusieurs documents. </a:t>
            </a:r>
          </a:p>
          <a:p>
            <a:pPr marL="0" indent="0"/>
            <a:r>
              <a:rPr lang="fr-CH" sz="1100" i="1" noProof="0" dirty="0"/>
              <a:t>→ Exemple : demandez à l’IA d’identifier les thèmes communs dans trois rapports et de résumer les différences.</a:t>
            </a:r>
          </a:p>
          <a:p>
            <a:pPr marL="0" indent="0"/>
            <a:r>
              <a:rPr lang="fr-CH" sz="1100" noProof="0" dirty="0"/>
              <a:t>Cela aide les </a:t>
            </a:r>
            <a:r>
              <a:rPr lang="fr-CH" sz="1100" noProof="0" dirty="0" err="1"/>
              <a:t>apprenti·e·s</a:t>
            </a:r>
            <a:r>
              <a:rPr lang="fr-CH" sz="1100" noProof="0" dirty="0"/>
              <a:t> à comprendre comment différentes organisations abordent le même sujet.</a:t>
            </a:r>
          </a:p>
          <a:p>
            <a:pPr marL="0" indent="0"/>
            <a:endParaRPr lang="fr-CH" sz="1100" b="1" noProof="0" dirty="0"/>
          </a:p>
          <a:p>
            <a:pPr marL="0" indent="0"/>
            <a:r>
              <a:rPr lang="fr-CH" sz="1100" b="1" noProof="0" dirty="0"/>
              <a:t>Créer des comparaisons de concurrents ou de produits : </a:t>
            </a:r>
          </a:p>
          <a:p>
            <a:pPr marL="0" indent="0"/>
            <a:r>
              <a:rPr lang="fr-CH" sz="1100" b="0" noProof="0" dirty="0"/>
              <a:t>Les </a:t>
            </a:r>
            <a:r>
              <a:rPr lang="fr-CH" sz="1100" noProof="0" dirty="0" err="1"/>
              <a:t>apprenti·e·s</a:t>
            </a:r>
            <a:r>
              <a:rPr lang="fr-CH" sz="1100" noProof="0" dirty="0"/>
              <a:t> peuvent utiliser l’IA pour structurer des informations publiques sur les concurrents – par exemple en comparant les prix, les fonctionnalités et l’orientation client. </a:t>
            </a:r>
          </a:p>
          <a:p>
            <a:pPr marL="0" indent="0"/>
            <a:r>
              <a:rPr lang="fr-CH" sz="1100" i="1" noProof="0" dirty="0"/>
              <a:t>→ Exemple : demandez à l’IA de créer un tableau comparatif pour les cinq principales entreprises d’un marché donné.</a:t>
            </a:r>
          </a:p>
          <a:p>
            <a:pPr marL="0" indent="0"/>
            <a:r>
              <a:rPr lang="fr-CH" sz="1100" noProof="0" dirty="0"/>
              <a:t>Encouragez les </a:t>
            </a:r>
            <a:r>
              <a:rPr lang="fr-CH" sz="1100" noProof="0" dirty="0" err="1"/>
              <a:t>apprenti·e·s</a:t>
            </a:r>
            <a:r>
              <a:rPr lang="fr-CH" sz="1100" noProof="0" dirty="0"/>
              <a:t> à vérifier chaque donnée sur les sites web des entreprises ou dans les rapports financiers.</a:t>
            </a:r>
          </a:p>
          <a:p>
            <a:pPr marL="0" indent="0"/>
            <a:r>
              <a:rPr lang="fr-CH" sz="1100" noProof="0" dirty="0"/>
              <a:t>Rappelez aux </a:t>
            </a:r>
            <a:r>
              <a:rPr lang="fr-CH" sz="1100" noProof="0" dirty="0" err="1"/>
              <a:t>apprenti·e·s</a:t>
            </a:r>
            <a:r>
              <a:rPr lang="fr-CH" sz="1100" noProof="0" dirty="0"/>
              <a:t> que, même si les résumés générés par l’IA peuvent faire gagner du temps, ils </a:t>
            </a:r>
            <a:r>
              <a:rPr lang="fr-CH" sz="1100" b="1" noProof="0" dirty="0"/>
              <a:t>doivent toujours être vérifiés</a:t>
            </a:r>
            <a:r>
              <a:rPr lang="fr-CH" sz="1100" noProof="0" dirty="0"/>
              <a:t>. Encouragez les </a:t>
            </a:r>
            <a:r>
              <a:rPr lang="fr-CH" sz="1100" noProof="0" dirty="0" err="1"/>
              <a:t>apprenti·e·s</a:t>
            </a:r>
            <a:r>
              <a:rPr lang="fr-CH" sz="1100" noProof="0" dirty="0"/>
              <a:t> à contrôler les informations importantes à l’aide des sources originales (rapports officiels, portails de données, publications scientifiques).</a:t>
            </a:r>
          </a:p>
          <a:p>
            <a:pPr marL="0" indent="0"/>
            <a:endParaRPr lang="fr-CH" sz="1100" b="1" noProof="0" dirty="0"/>
          </a:p>
          <a:p>
            <a:pPr marL="0" indent="0"/>
            <a:r>
              <a:rPr lang="fr-CH" sz="1100" b="1" noProof="0" dirty="0"/>
              <a:t>Comment GenAI soutient la recherche sur le terrain</a:t>
            </a:r>
          </a:p>
          <a:p>
            <a:pPr marL="0" indent="0"/>
            <a:r>
              <a:rPr lang="fr-CH" sz="1100" noProof="0" dirty="0"/>
              <a:t>L’IA peut aider </a:t>
            </a:r>
            <a:r>
              <a:rPr lang="fr-CH" sz="1100" i="1" noProof="0" dirty="0"/>
              <a:t>avant et après </a:t>
            </a:r>
            <a:r>
              <a:rPr lang="fr-CH" sz="1100" noProof="0" dirty="0"/>
              <a:t>l’interaction avec des personnes – mais jamais à leur place.</a:t>
            </a:r>
          </a:p>
          <a:p>
            <a:pPr marL="0" indent="0"/>
            <a:endParaRPr lang="fr-CH" sz="1100" b="1" noProof="0" dirty="0"/>
          </a:p>
          <a:p>
            <a:pPr marL="0" indent="0"/>
            <a:r>
              <a:rPr lang="fr-CH" sz="1100" b="1" noProof="0" dirty="0"/>
              <a:t>Créez des guides d’entretien adaptés à un segment de clientèle : </a:t>
            </a:r>
          </a:p>
          <a:p>
            <a:pPr marL="0" indent="0"/>
            <a:r>
              <a:rPr lang="fr-CH" sz="1100" b="0" noProof="0" dirty="0"/>
              <a:t>L’</a:t>
            </a:r>
            <a:r>
              <a:rPr lang="fr-CH" sz="1100" noProof="0" dirty="0"/>
              <a:t>IA peut aider les </a:t>
            </a:r>
            <a:r>
              <a:rPr lang="fr-CH" sz="1100" noProof="0" dirty="0" err="1"/>
              <a:t>apprenti·e·s</a:t>
            </a:r>
            <a:r>
              <a:rPr lang="fr-CH" sz="1100" noProof="0" dirty="0"/>
              <a:t> à concevoir des questions d’entretien équilibrées et neutres, adaptées à des segments de clientèle spécifiques. </a:t>
            </a:r>
          </a:p>
          <a:p>
            <a:pPr marL="0" indent="0"/>
            <a:r>
              <a:rPr lang="fr-CH" sz="1100" i="1" noProof="0" dirty="0"/>
              <a:t>→ Exemple : créez un guide d’entretien pour des 18-25 ans sur leurs habitudes sportives. Questions courtes et neutres.</a:t>
            </a:r>
          </a:p>
          <a:p>
            <a:pPr marL="0" indent="0"/>
            <a:r>
              <a:rPr lang="fr-CH" sz="1100" noProof="0" dirty="0"/>
              <a:t>Expliquez que de bons entretiens évitent les questions suggestives et se concentrent sur les expériences des </a:t>
            </a:r>
            <a:r>
              <a:rPr lang="fr-CH" sz="1100" noProof="0" dirty="0" err="1"/>
              <a:t>utilisateur·trice·s</a:t>
            </a:r>
            <a:r>
              <a:rPr lang="fr-CH" sz="1100" noProof="0" dirty="0"/>
              <a:t>.</a:t>
            </a:r>
          </a:p>
          <a:p>
            <a:pPr marL="0" indent="0"/>
            <a:endParaRPr lang="fr-CH" sz="1100" b="1" noProof="0" dirty="0"/>
          </a:p>
          <a:p>
            <a:pPr marL="0" indent="0"/>
            <a:r>
              <a:rPr lang="fr-CH" sz="1100" b="1" noProof="0" dirty="0"/>
              <a:t>Analysez les transcriptions d’entretiens et extrayez des thèmes :</a:t>
            </a:r>
          </a:p>
          <a:p>
            <a:pPr marL="0" indent="0"/>
            <a:r>
              <a:rPr lang="fr-CH" sz="1100" noProof="0" dirty="0"/>
              <a:t>Après avoir mené des entretiens, les </a:t>
            </a:r>
            <a:r>
              <a:rPr lang="fr-CH" sz="1100" noProof="0" dirty="0" err="1"/>
              <a:t>apprenti·e·s</a:t>
            </a:r>
            <a:r>
              <a:rPr lang="fr-CH" sz="1100" noProof="0" dirty="0"/>
              <a:t> peuvent insérer leurs notes ou transcriptions dans l’IA afin d’identifier des idées récurrentes ou des frustrations. </a:t>
            </a:r>
          </a:p>
          <a:p>
            <a:pPr marL="0" indent="0"/>
            <a:r>
              <a:rPr lang="fr-CH" sz="1100" i="1" noProof="0" dirty="0"/>
              <a:t>→ Exemple : identifiez des motivations, frustrations et besoins récurrents.</a:t>
            </a:r>
          </a:p>
          <a:p>
            <a:pPr marL="0" indent="0"/>
            <a:r>
              <a:rPr lang="fr-CH" sz="1100" noProof="0" dirty="0"/>
              <a:t>Cela peut les aider à passer du texte brut à des insights structurés, mais ils doivent vérifier si les thèmes reflètent réellement ce qu’ont dit les </a:t>
            </a:r>
            <a:r>
              <a:rPr lang="fr-CH" sz="1100" noProof="0" dirty="0" err="1"/>
              <a:t>participant·e·s</a:t>
            </a:r>
            <a:r>
              <a:rPr lang="fr-CH" sz="1100" noProof="0" dirty="0"/>
              <a:t>.</a:t>
            </a:r>
          </a:p>
          <a:p>
            <a:pPr marL="0" indent="0"/>
            <a:endParaRPr lang="fr-CH" sz="1100" b="1" noProof="0" dirty="0"/>
          </a:p>
          <a:p>
            <a:pPr marL="0" indent="0"/>
            <a:r>
              <a:rPr lang="fr-CH" sz="1100" b="1" noProof="0" dirty="0"/>
              <a:t>Simulez des profils d’</a:t>
            </a:r>
            <a:r>
              <a:rPr lang="fr-CH" sz="1100" b="1" noProof="0" dirty="0" err="1"/>
              <a:t>utilisateur·trice·s</a:t>
            </a:r>
            <a:r>
              <a:rPr lang="fr-CH" sz="1100" b="1" noProof="0" dirty="0"/>
              <a:t> pour tester des premières idées :</a:t>
            </a:r>
          </a:p>
          <a:p>
            <a:pPr marL="0" indent="0"/>
            <a:r>
              <a:rPr lang="fr-CH" sz="1100" noProof="0" dirty="0"/>
              <a:t>l’IA peut servir de substitut à des premières réactions de clients, permettant aux </a:t>
            </a:r>
            <a:r>
              <a:rPr lang="fr-CH" sz="1100" noProof="0" dirty="0" err="1"/>
              <a:t>apprenti·e·s</a:t>
            </a:r>
            <a:r>
              <a:rPr lang="fr-CH" sz="1100" noProof="0" dirty="0"/>
              <a:t> de tester des idées avant de parler à de vraies personnes. </a:t>
            </a:r>
          </a:p>
          <a:p>
            <a:pPr marL="0" indent="0"/>
            <a:r>
              <a:rPr lang="fr-CH" sz="1100" i="1" noProof="0" dirty="0"/>
              <a:t>→ Exemple : comporte-toi comme </a:t>
            </a:r>
            <a:r>
              <a:rPr lang="fr-CH" sz="1100" i="1" noProof="0" dirty="0" err="1"/>
              <a:t>un·e</a:t>
            </a:r>
            <a:r>
              <a:rPr lang="fr-CH" sz="1100" i="1" noProof="0" dirty="0"/>
              <a:t> </a:t>
            </a:r>
            <a:r>
              <a:rPr lang="fr-CH" sz="1100" i="1" noProof="0" dirty="0" err="1"/>
              <a:t>apprenti·e</a:t>
            </a:r>
            <a:r>
              <a:rPr lang="fr-CH" sz="1100" i="1" noProof="0" dirty="0"/>
              <a:t> de 19 ans qui veut commencer l’entraînement mais manque de temps. Qu’est-ce qui te motiverait ?</a:t>
            </a:r>
          </a:p>
          <a:p>
            <a:pPr marL="0" indent="0"/>
            <a:r>
              <a:rPr lang="fr-CH" sz="1100" noProof="0" dirty="0"/>
              <a:t>Il s’agit d’un exercice d’échauffement et non d’un substitut à de vrais entretiens.</a:t>
            </a:r>
          </a:p>
          <a:p>
            <a:pPr marL="0" indent="0"/>
            <a:r>
              <a:rPr lang="fr-CH" sz="1100" b="0" noProof="0" dirty="0"/>
              <a:t>Soulignez que l’IA </a:t>
            </a:r>
            <a:r>
              <a:rPr lang="fr-CH" sz="1100" b="1" noProof="0" dirty="0"/>
              <a:t>ne perçoit ni les émotions, ni le ton, ni le langage corporel </a:t>
            </a:r>
            <a:r>
              <a:rPr lang="fr-CH" sz="1100" noProof="0" dirty="0"/>
              <a:t>– des éléments souvent essentiels pour comprendre les besoins des </a:t>
            </a:r>
            <a:r>
              <a:rPr lang="fr-CH" sz="1100" noProof="0" dirty="0" err="1"/>
              <a:t>utilisateur·trice·s</a:t>
            </a:r>
            <a:r>
              <a:rPr lang="fr-CH" sz="1100" noProof="0" dirty="0"/>
              <a:t>. Elle ne peut pas non plus déterminer si une déclaration ou un comportement est authentique, unique ou spécifique à une culture.</a:t>
            </a:r>
          </a:p>
          <a:p>
            <a:pPr marL="0" indent="0"/>
            <a:endParaRPr lang="fr-CH" sz="1100" noProof="0" dirty="0"/>
          </a:p>
          <a:p>
            <a:pPr marL="0" indent="0"/>
            <a:r>
              <a:rPr lang="fr-CH" sz="1100" b="1" noProof="0" dirty="0"/>
              <a:t>Limites et utilisation responsable</a:t>
            </a:r>
          </a:p>
          <a:p>
            <a:pPr marL="0" indent="0"/>
            <a:r>
              <a:rPr lang="fr-CH" sz="1100" noProof="0" dirty="0"/>
              <a:t>Il est important d’expliquer aux </a:t>
            </a:r>
            <a:r>
              <a:rPr lang="fr-CH" sz="1100" noProof="0" dirty="0" err="1"/>
              <a:t>apprenti·e·s</a:t>
            </a:r>
            <a:r>
              <a:rPr lang="fr-CH" sz="1100" noProof="0" dirty="0"/>
              <a:t> ce qui suit à propos des outils GenAI :</a:t>
            </a:r>
          </a:p>
          <a:p>
            <a:pPr marL="171450" indent="-171450">
              <a:buFont typeface="Arial" panose="020B0604020202020204" pitchFamily="34" charset="0"/>
              <a:buChar char="•"/>
            </a:pPr>
            <a:r>
              <a:rPr lang="fr-CH" sz="1100" b="1" noProof="0" dirty="0"/>
              <a:t>Ils n’ont pas accès à des données en temps réel </a:t>
            </a:r>
            <a:r>
              <a:rPr lang="fr-CH" sz="1100" noProof="0" dirty="0"/>
              <a:t>(sauf s’ils sont connectés à un moteur de recherche en direct).</a:t>
            </a:r>
          </a:p>
          <a:p>
            <a:pPr marL="171450" indent="-171450">
              <a:buFont typeface="Arial" panose="020B0604020202020204" pitchFamily="34" charset="0"/>
              <a:buChar char="•"/>
            </a:pPr>
            <a:r>
              <a:rPr lang="fr-CH" sz="1100" b="1" noProof="0" dirty="0"/>
              <a:t>Ils peuvent générer des erreurs (</a:t>
            </a:r>
            <a:r>
              <a:rPr lang="fr-CH" sz="1100" b="1" i="1" noProof="0" dirty="0"/>
              <a:t>hallucinations</a:t>
            </a:r>
            <a:r>
              <a:rPr lang="fr-CH" sz="1100" b="1" noProof="0" dirty="0"/>
              <a:t>) </a:t>
            </a:r>
            <a:r>
              <a:rPr lang="fr-CH" sz="1100" noProof="0" dirty="0"/>
              <a:t>– des affirmations qui semblent convaincantes mais ne correspondent pas à la réalité.</a:t>
            </a:r>
          </a:p>
          <a:p>
            <a:pPr marL="171450" indent="-171450">
              <a:buFont typeface="Arial" panose="020B0604020202020204" pitchFamily="34" charset="0"/>
              <a:buChar char="•"/>
            </a:pPr>
            <a:r>
              <a:rPr lang="fr-CH" sz="1100" b="1" noProof="0" dirty="0"/>
              <a:t>Ils reflètent les schémas et biais </a:t>
            </a:r>
            <a:r>
              <a:rPr lang="fr-CH" sz="1100" noProof="0" dirty="0"/>
              <a:t>présents dans les données d’entraînement.</a:t>
            </a:r>
          </a:p>
          <a:p>
            <a:pPr marL="171450" indent="-171450">
              <a:buFont typeface="Arial" panose="020B0604020202020204" pitchFamily="34" charset="0"/>
              <a:buChar char="•"/>
            </a:pPr>
            <a:r>
              <a:rPr lang="fr-CH" sz="1100" b="1" noProof="0" dirty="0"/>
              <a:t>Ils ne peuvent pas remplacer l’observation directe, l’empathie ou le jugement éthique.</a:t>
            </a:r>
          </a:p>
          <a:p>
            <a:pPr marL="0" indent="0"/>
            <a:r>
              <a:rPr lang="fr-CH" sz="1100" noProof="0" dirty="0"/>
              <a:t>Encouragez les </a:t>
            </a:r>
            <a:r>
              <a:rPr lang="fr-CH" sz="1100" noProof="0" dirty="0" err="1"/>
              <a:t>apprenti·e·s</a:t>
            </a:r>
            <a:r>
              <a:rPr lang="fr-CH" sz="1100" noProof="0" dirty="0"/>
              <a:t> à considérer l’IA comme un </a:t>
            </a:r>
            <a:r>
              <a:rPr lang="fr-CH" sz="1100" b="1" noProof="0" dirty="0"/>
              <a:t>compagnon d’apprentissage :</a:t>
            </a:r>
          </a:p>
          <a:p>
            <a:pPr marL="0" indent="0"/>
            <a:r>
              <a:rPr lang="fr-CH" sz="1100" noProof="0" dirty="0"/>
              <a:t>L’IA peut organiser le savoir, générer des idées et faire gagner du temps – mais </a:t>
            </a:r>
            <a:r>
              <a:rPr lang="fr-CH" sz="1100" i="1" noProof="0" dirty="0"/>
              <a:t>seuls les humains </a:t>
            </a:r>
            <a:r>
              <a:rPr lang="fr-CH" sz="1100" noProof="0" dirty="0"/>
              <a:t>peuvent interpréter les significations, ressentir de l’empathie et prendre des décisions responsables.</a:t>
            </a:r>
          </a:p>
          <a:p>
            <a:pPr marL="0" lvl="0" indent="0" algn="l" rtl="0">
              <a:spcBef>
                <a:spcPts val="600"/>
              </a:spcBef>
              <a:spcAft>
                <a:spcPts val="0"/>
              </a:spcAft>
              <a:buNone/>
            </a:pPr>
            <a:endParaRPr dirty="0"/>
          </a:p>
        </p:txBody>
      </p:sp>
      <p:sp>
        <p:nvSpPr>
          <p:cNvPr id="2525" name="Google Shape;2525;p1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3"/>
        <p:cNvGrpSpPr/>
        <p:nvPr/>
      </p:nvGrpSpPr>
      <p:grpSpPr>
        <a:xfrm>
          <a:off x="0" y="0"/>
          <a:ext cx="0" cy="0"/>
          <a:chOff x="0" y="0"/>
          <a:chExt cx="0" cy="0"/>
        </a:xfrm>
      </p:grpSpPr>
      <p:sp>
        <p:nvSpPr>
          <p:cNvPr id="2534" name="Google Shape;2534;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5" name="Google Shape;2535;p1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36" name="Google Shape;2536;p1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4"/>
        <p:cNvGrpSpPr/>
        <p:nvPr/>
      </p:nvGrpSpPr>
      <p:grpSpPr>
        <a:xfrm>
          <a:off x="0" y="0"/>
          <a:ext cx="0" cy="0"/>
          <a:chOff x="0" y="0"/>
          <a:chExt cx="0" cy="0"/>
        </a:xfrm>
      </p:grpSpPr>
      <p:sp>
        <p:nvSpPr>
          <p:cNvPr id="2545" name="Google Shape;2545;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6" name="Google Shape;2546;p1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Avec cette tâche, les apprenti·e·s peuvent appliquer les connaissances qu’ils ont acquises dans l’unité d’apprentissage « </a:t>
            </a:r>
            <a:r>
              <a:rPr lang="fr-CH" sz="1100" noProof="0" dirty="0">
                <a:solidFill>
                  <a:srgbClr val="0B4874"/>
                </a:solidFill>
              </a:rPr>
              <a:t>Examiner un champ problématique en détail </a:t>
            </a:r>
            <a:r>
              <a:rPr lang="fr-CH" sz="1100" noProof="0" dirty="0"/>
              <a:t>». Le nombre d’activités à réaliser dans le cadre de la recherche de données primaires et secondaires peut bien entendu être adapté.</a:t>
            </a:r>
          </a:p>
          <a:p>
            <a:pPr marL="0" indent="0"/>
            <a:endParaRPr lang="fr-CH" sz="1100" noProof="0" dirty="0"/>
          </a:p>
          <a:p>
            <a:pPr marL="0" indent="0"/>
            <a:r>
              <a:rPr lang="fr-CH" sz="1100" noProof="0" dirty="0"/>
              <a:t>Même si les </a:t>
            </a:r>
            <a:r>
              <a:rPr lang="fr-CH" sz="1100" noProof="0" dirty="0" err="1"/>
              <a:t>apprenti·e·s</a:t>
            </a:r>
            <a:r>
              <a:rPr lang="fr-CH" sz="1100" noProof="0" dirty="0"/>
              <a:t> ne peuvent rechercher qu’un petit extrait de tout ce qui serait possible, il est important qu’ils effectuent ces étapes et comprennent combien d’informations existent déjà et à quel point leur qualité peut varier.</a:t>
            </a:r>
          </a:p>
        </p:txBody>
      </p:sp>
      <p:sp>
        <p:nvSpPr>
          <p:cNvPr id="2547" name="Google Shape;2547;p1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1"/>
        <p:cNvGrpSpPr/>
        <p:nvPr/>
      </p:nvGrpSpPr>
      <p:grpSpPr>
        <a:xfrm>
          <a:off x="0" y="0"/>
          <a:ext cx="0" cy="0"/>
          <a:chOff x="0" y="0"/>
          <a:chExt cx="0" cy="0"/>
        </a:xfrm>
      </p:grpSpPr>
      <p:sp>
        <p:nvSpPr>
          <p:cNvPr id="2552" name="Google Shape;2552;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3" name="Google Shape;2553;p2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entury Gothic"/>
              <a:buNone/>
            </a:pPr>
            <a:endParaRPr/>
          </a:p>
        </p:txBody>
      </p:sp>
      <p:sp>
        <p:nvSpPr>
          <p:cNvPr id="2554" name="Google Shape;2554;p2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2"/>
        <p:cNvGrpSpPr/>
        <p:nvPr/>
      </p:nvGrpSpPr>
      <p:grpSpPr>
        <a:xfrm>
          <a:off x="0" y="0"/>
          <a:ext cx="0" cy="0"/>
          <a:chOff x="0" y="0"/>
          <a:chExt cx="0" cy="0"/>
        </a:xfrm>
      </p:grpSpPr>
      <p:sp>
        <p:nvSpPr>
          <p:cNvPr id="2563" name="Google Shape;2563;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4" name="Google Shape;2564;p2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séquence introduit la méthode de la carte d'empathie. Elle montre comment il est possible d'explorer de manière systématique le champ problématique à l'aide de questions ciblées et d'observations. L'objectif est de comprendre le rôle de l'empathie dans le processus d'innovation et de voir comment, grâce à des entretiens structurés, on peut obtenir une vision complète de la perspective des </a:t>
            </a:r>
            <a:r>
              <a:rPr lang="fr-CH" sz="1100" noProof="0" dirty="0" err="1"/>
              <a:t>utilisateur·trice·s</a:t>
            </a:r>
            <a:r>
              <a:rPr lang="fr-CH" sz="1100" noProof="0" dirty="0"/>
              <a:t>.</a:t>
            </a:r>
          </a:p>
          <a:p>
            <a:pPr marL="0" lvl="0" indent="0" algn="l" rtl="0">
              <a:spcBef>
                <a:spcPts val="600"/>
              </a:spcBef>
              <a:spcAft>
                <a:spcPts val="0"/>
              </a:spcAft>
              <a:buNone/>
            </a:pPr>
            <a:endParaRPr b="1" dirty="0"/>
          </a:p>
        </p:txBody>
      </p:sp>
      <p:sp>
        <p:nvSpPr>
          <p:cNvPr id="2565" name="Google Shape;2565;p2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2"/>
        <p:cNvGrpSpPr/>
        <p:nvPr/>
      </p:nvGrpSpPr>
      <p:grpSpPr>
        <a:xfrm>
          <a:off x="0" y="0"/>
          <a:ext cx="0" cy="0"/>
          <a:chOff x="0" y="0"/>
          <a:chExt cx="0" cy="0"/>
        </a:xfrm>
      </p:grpSpPr>
      <p:sp>
        <p:nvSpPr>
          <p:cNvPr id="2573" name="Google Shape;2573;p2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4" name="Google Shape;2574;p2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a:r>
              <a:rPr lang="fr-CH" sz="1100" noProof="0" dirty="0"/>
              <a:t>La situation décrite illustre que l’observation fournit certes des indices, mais n’explique pas les causes. L’exemple des pommes montre que seules des questions complémentaires permettent de révéler les besoins réels.</a:t>
            </a:r>
          </a:p>
          <a:p>
            <a:pPr marL="0"/>
            <a:endParaRPr lang="fr-CH" sz="1100" noProof="0" dirty="0"/>
          </a:p>
          <a:p>
            <a:pPr marL="0"/>
            <a:r>
              <a:rPr lang="fr-CH" sz="1100" noProof="0" dirty="0"/>
              <a:t>Il est pertinent de proposer aux </a:t>
            </a:r>
            <a:r>
              <a:rPr lang="fr-CH" sz="1100" noProof="0" dirty="0" err="1"/>
              <a:t>apprenti·e·s</a:t>
            </a:r>
            <a:r>
              <a:rPr lang="fr-CH" sz="1100" noProof="0" dirty="0"/>
              <a:t> d’exprimer leurs hypothèses en plenum avant de présenter les résultats des entretiens.</a:t>
            </a:r>
          </a:p>
        </p:txBody>
      </p:sp>
      <p:sp>
        <p:nvSpPr>
          <p:cNvPr id="2575" name="Google Shape;2575;p2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5"/>
        <p:cNvGrpSpPr/>
        <p:nvPr/>
      </p:nvGrpSpPr>
      <p:grpSpPr>
        <a:xfrm>
          <a:off x="0" y="0"/>
          <a:ext cx="0" cy="0"/>
          <a:chOff x="0" y="0"/>
          <a:chExt cx="0" cy="0"/>
        </a:xfrm>
      </p:grpSpPr>
      <p:sp>
        <p:nvSpPr>
          <p:cNvPr id="2586" name="Google Shape;2586;p2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7" name="Google Shape;2587;p2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Ici, les résultats des entretiens sont présentés. Ils montrent comment des observations du quotidien (beaucoup de pommes à la poubelle) se transforment en insights concrets. Les propos des enfants révèlent des besoins qui n’étaient pas visibles auparavant.</a:t>
            </a:r>
          </a:p>
          <a:p>
            <a:pPr marL="0" indent="0"/>
            <a:endParaRPr lang="fr-CH" sz="1100" noProof="0" dirty="0"/>
          </a:p>
          <a:p>
            <a:pPr marL="0" indent="0"/>
            <a:r>
              <a:rPr lang="fr-CH" sz="1100" noProof="0" dirty="0"/>
              <a:t>Il vaut la peine de laisser les </a:t>
            </a:r>
            <a:r>
              <a:rPr lang="fr-CH" sz="1100" noProof="0" dirty="0" err="1"/>
              <a:t>apprenti·e·s</a:t>
            </a:r>
            <a:r>
              <a:rPr lang="fr-CH" sz="1100" noProof="0" dirty="0"/>
              <a:t> réfléchir brièvement à la manière dont leurs hypothèses initiales auraient évolué grâce aux entretiens.</a:t>
            </a:r>
          </a:p>
          <a:p>
            <a:pPr marL="0" lvl="0" indent="0" algn="l" rtl="0">
              <a:spcBef>
                <a:spcPts val="600"/>
              </a:spcBef>
              <a:spcAft>
                <a:spcPts val="0"/>
              </a:spcAft>
              <a:buNone/>
            </a:pPr>
            <a:endParaRPr dirty="0"/>
          </a:p>
        </p:txBody>
      </p:sp>
      <p:sp>
        <p:nvSpPr>
          <p:cNvPr id="2588" name="Google Shape;2588;p2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4"/>
        <p:cNvGrpSpPr/>
        <p:nvPr/>
      </p:nvGrpSpPr>
      <p:grpSpPr>
        <a:xfrm>
          <a:off x="0" y="0"/>
          <a:ext cx="0" cy="0"/>
          <a:chOff x="0" y="0"/>
          <a:chExt cx="0" cy="0"/>
        </a:xfrm>
      </p:grpSpPr>
      <p:sp>
        <p:nvSpPr>
          <p:cNvPr id="2595" name="Google Shape;2595;p2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6" name="Google Shape;2596;p2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La diapositive montre que des mesures simples, comme des pommes tranchées ou plus de temps pour manger, sont issues de la perspective des </a:t>
            </a:r>
            <a:r>
              <a:rPr lang="fr-CH" sz="1100" noProof="0" dirty="0" err="1"/>
              <a:t>utilisateur·trice·s</a:t>
            </a:r>
            <a:r>
              <a:rPr lang="fr-CH" sz="1100" noProof="0" dirty="0"/>
              <a:t>.</a:t>
            </a:r>
          </a:p>
          <a:p>
            <a:pPr marL="0" indent="0"/>
            <a:endParaRPr lang="fr-CH" sz="1100" noProof="0" dirty="0"/>
          </a:p>
          <a:p>
            <a:pPr marL="0" indent="0"/>
            <a:r>
              <a:rPr lang="fr-CH" sz="1100" noProof="0" dirty="0"/>
              <a:t>Il est important de souligner que de bonnes solutions ne résultent pas de suppositions, mais d’une compréhension approfondie. Vous pouvez ici insister sur le fait que cette démarche correspond au principe du design </a:t>
            </a:r>
            <a:r>
              <a:rPr lang="fr-CH" sz="1100" noProof="0" dirty="0" err="1"/>
              <a:t>thinking</a:t>
            </a:r>
            <a:r>
              <a:rPr lang="fr-CH" sz="1100" noProof="0" dirty="0"/>
              <a:t> : d’abord comprendre, puis agir.</a:t>
            </a:r>
          </a:p>
        </p:txBody>
      </p:sp>
      <p:sp>
        <p:nvSpPr>
          <p:cNvPr id="2597" name="Google Shape;2597;p2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5"/>
        <p:cNvGrpSpPr/>
        <p:nvPr/>
      </p:nvGrpSpPr>
      <p:grpSpPr>
        <a:xfrm>
          <a:off x="0" y="0"/>
          <a:ext cx="0" cy="0"/>
          <a:chOff x="0" y="0"/>
          <a:chExt cx="0" cy="0"/>
        </a:xfrm>
      </p:grpSpPr>
      <p:sp>
        <p:nvSpPr>
          <p:cNvPr id="2606" name="Google Shape;2606;p2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7" name="Google Shape;2607;p2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Il est possible de résumer les éléments centraux d’un entretien d’empathie.</a:t>
            </a:r>
          </a:p>
          <a:p>
            <a:pPr marL="0" indent="0"/>
            <a:endParaRPr lang="fr-CH" noProof="0" dirty="0"/>
          </a:p>
          <a:p>
            <a:pPr marL="0" indent="0"/>
            <a:r>
              <a:rPr lang="fr-CH" noProof="0" dirty="0"/>
              <a:t>Vous pouvez souligner qu’il s’agit de passer de la réflexion à la parole, puis à l’action :</a:t>
            </a:r>
          </a:p>
          <a:p>
            <a:pPr marL="171450" indent="-171450">
              <a:buFont typeface="Arial" panose="020B0604020202020204" pitchFamily="34" charset="0"/>
              <a:buChar char="•"/>
            </a:pPr>
            <a:r>
              <a:rPr lang="fr-CH" noProof="0" dirty="0"/>
              <a:t>Dire, penser, ressentir, faire permet de distinguer les affirmations, les motivations et les comportements.</a:t>
            </a:r>
          </a:p>
          <a:p>
            <a:pPr marL="171450" indent="-171450">
              <a:buFont typeface="Arial" panose="020B0604020202020204" pitchFamily="34" charset="0"/>
              <a:buChar char="•"/>
            </a:pPr>
            <a:r>
              <a:rPr lang="fr-CH" noProof="0" dirty="0"/>
              <a:t>Les Pain Points et les Gains rendent visibles les difficultés ou les opportunités.</a:t>
            </a:r>
          </a:p>
          <a:p>
            <a:pPr marL="171450" indent="-171450">
              <a:buFont typeface="Arial" panose="020B0604020202020204" pitchFamily="34" charset="0"/>
              <a:buChar char="•"/>
            </a:pPr>
            <a:r>
              <a:rPr lang="fr-CH" noProof="0" dirty="0"/>
              <a:t>Les conclusions mènent à des champs d’action possibles.</a:t>
            </a:r>
          </a:p>
          <a:p>
            <a:pPr marL="0" indent="0"/>
            <a:endParaRPr lang="fr-CH" noProof="0" dirty="0"/>
          </a:p>
          <a:p>
            <a:pPr marL="0" indent="0"/>
            <a:r>
              <a:rPr lang="fr-CH" noProof="0" dirty="0"/>
              <a:t>Il est utile de simuler un court exemple d’entretien ou de demander aux </a:t>
            </a:r>
            <a:r>
              <a:rPr lang="fr-CH" noProof="0" dirty="0" err="1"/>
              <a:t>apprenti·e·s</a:t>
            </a:r>
            <a:r>
              <a:rPr lang="fr-CH" noProof="0" dirty="0"/>
              <a:t> de formuler des questions qui déplacent le regard du souhait (« Que voudrais-tu ? ») vers des expériences concrètes (« Raconte-moi… »).</a:t>
            </a:r>
          </a:p>
        </p:txBody>
      </p:sp>
      <p:sp>
        <p:nvSpPr>
          <p:cNvPr id="2608" name="Google Shape;2608;p2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8"/>
        <p:cNvGrpSpPr/>
        <p:nvPr/>
      </p:nvGrpSpPr>
      <p:grpSpPr>
        <a:xfrm>
          <a:off x="0" y="0"/>
          <a:ext cx="0" cy="0"/>
          <a:chOff x="0" y="0"/>
          <a:chExt cx="0" cy="0"/>
        </a:xfrm>
      </p:grpSpPr>
      <p:sp>
        <p:nvSpPr>
          <p:cNvPr id="2619" name="Google Shape;2619;p2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0" name="Google Shape;2620;p2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deux outils – la carte d'empathie et le set de questions – sont présentés.</a:t>
            </a:r>
          </a:p>
          <a:p>
            <a:pPr marL="0" indent="0"/>
            <a:r>
              <a:rPr lang="fr-CH" noProof="0" dirty="0"/>
              <a:t>La carte permet de consigner de manière structurée les réponses et observations, tandis que le set de questions sert de guide, mais doit impérativement être adapté à la situation.</a:t>
            </a:r>
          </a:p>
          <a:p>
            <a:pPr marL="0" indent="0"/>
            <a:endParaRPr lang="fr-CH" noProof="0" dirty="0"/>
          </a:p>
          <a:p>
            <a:pPr marL="0" indent="0"/>
            <a:r>
              <a:rPr lang="fr-CH" noProof="0" dirty="0"/>
              <a:t>Les </a:t>
            </a:r>
            <a:r>
              <a:rPr lang="fr-CH" noProof="0" dirty="0" err="1"/>
              <a:t>apprenti·e·s</a:t>
            </a:r>
            <a:r>
              <a:rPr lang="fr-CH" noProof="0" dirty="0"/>
              <a:t> doivent comprendre comment ces outils aident à clarifier le champ problématique et à développer une image complète du segment de clientèle.</a:t>
            </a:r>
          </a:p>
          <a:p>
            <a:pPr marL="0" lvl="0" indent="0" algn="l" rtl="0">
              <a:spcBef>
                <a:spcPts val="600"/>
              </a:spcBef>
              <a:spcAft>
                <a:spcPts val="0"/>
              </a:spcAft>
              <a:buNone/>
            </a:pPr>
            <a:endParaRPr dirty="0"/>
          </a:p>
        </p:txBody>
      </p:sp>
      <p:sp>
        <p:nvSpPr>
          <p:cNvPr id="2621" name="Google Shape;2621;p2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3"/>
        <p:cNvGrpSpPr/>
        <p:nvPr/>
      </p:nvGrpSpPr>
      <p:grpSpPr>
        <a:xfrm>
          <a:off x="0" y="0"/>
          <a:ext cx="0" cy="0"/>
          <a:chOff x="0" y="0"/>
          <a:chExt cx="0" cy="0"/>
        </a:xfrm>
      </p:grpSpPr>
      <p:sp>
        <p:nvSpPr>
          <p:cNvPr id="2634" name="Google Shape;2634;p2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5" name="Google Shape;2635;p2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La carte colorée présente les sept dimensions du travail d’empathie :</a:t>
            </a:r>
          </a:p>
          <a:p>
            <a:pPr marL="171450" indent="-171450">
              <a:buFont typeface="Arial" panose="020B0604020202020204" pitchFamily="34" charset="0"/>
              <a:buChar char="•"/>
            </a:pPr>
            <a:r>
              <a:rPr lang="fr-CH" sz="1100" noProof="0" dirty="0"/>
              <a:t>Qui est la personne ?</a:t>
            </a:r>
          </a:p>
          <a:p>
            <a:pPr marL="171450" indent="-171450">
              <a:buFont typeface="Arial" panose="020B0604020202020204" pitchFamily="34" charset="0"/>
              <a:buChar char="•"/>
            </a:pPr>
            <a:r>
              <a:rPr lang="fr-CH" sz="1100" noProof="0" dirty="0"/>
              <a:t>Que doit-elle atteindre ou accomplir ?</a:t>
            </a:r>
          </a:p>
          <a:p>
            <a:pPr marL="171450" indent="-171450">
              <a:buFont typeface="Arial" panose="020B0604020202020204" pitchFamily="34" charset="0"/>
              <a:buChar char="•"/>
            </a:pPr>
            <a:r>
              <a:rPr lang="fr-CH" sz="1100" noProof="0" dirty="0"/>
              <a:t>Que voit, dit, fait et entend-elle ?</a:t>
            </a:r>
          </a:p>
          <a:p>
            <a:pPr marL="171450" indent="-171450">
              <a:buFont typeface="Arial" panose="020B0604020202020204" pitchFamily="34" charset="0"/>
              <a:buChar char="•"/>
            </a:pPr>
            <a:r>
              <a:rPr lang="fr-CH" sz="1100" noProof="0" dirty="0"/>
              <a:t>Qu’est-ce qui la frustre ou qu’est-ce qu’elle souhaite ?</a:t>
            </a:r>
          </a:p>
          <a:p>
            <a:pPr marL="0" lvl="0" indent="0" algn="l" rtl="0">
              <a:spcBef>
                <a:spcPts val="600"/>
              </a:spcBef>
              <a:spcAft>
                <a:spcPts val="0"/>
              </a:spcAft>
              <a:buNone/>
            </a:pPr>
            <a:endParaRPr dirty="0"/>
          </a:p>
        </p:txBody>
      </p:sp>
      <p:sp>
        <p:nvSpPr>
          <p:cNvPr id="2636" name="Google Shape;2636;p2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8"/>
        <p:cNvGrpSpPr/>
        <p:nvPr/>
      </p:nvGrpSpPr>
      <p:grpSpPr>
        <a:xfrm>
          <a:off x="0" y="0"/>
          <a:ext cx="0" cy="0"/>
          <a:chOff x="0" y="0"/>
          <a:chExt cx="0" cy="0"/>
        </a:xfrm>
      </p:grpSpPr>
      <p:sp>
        <p:nvSpPr>
          <p:cNvPr id="2669" name="Google Shape;2669;p2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0" name="Google Shape;2670;p2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Cette diapositive approfondit les sept dimensions à l’aide de questions concrètes. Veuillez souligner que ces questions doivent être adaptées de manière flexible – l’essentiel est qu’elles encouragent le récit et rendent le quotidien de la personne interrogée tangible.</a:t>
            </a:r>
          </a:p>
          <a:p>
            <a:pPr marL="0" lvl="0" indent="0" algn="l" rtl="0">
              <a:spcBef>
                <a:spcPts val="600"/>
              </a:spcBef>
              <a:spcAft>
                <a:spcPts val="0"/>
              </a:spcAft>
              <a:buNone/>
            </a:pPr>
            <a:endParaRPr dirty="0"/>
          </a:p>
        </p:txBody>
      </p:sp>
      <p:sp>
        <p:nvSpPr>
          <p:cNvPr id="2671" name="Google Shape;2671;p2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4"/>
        <p:cNvGrpSpPr/>
        <p:nvPr/>
      </p:nvGrpSpPr>
      <p:grpSpPr>
        <a:xfrm>
          <a:off x="0" y="0"/>
          <a:ext cx="0" cy="0"/>
          <a:chOff x="0" y="0"/>
          <a:chExt cx="0" cy="0"/>
        </a:xfrm>
      </p:grpSpPr>
      <p:sp>
        <p:nvSpPr>
          <p:cNvPr id="2345" name="Google Shape;234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6" name="Google Shape;2346;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Dans le «Module 1 : </a:t>
            </a:r>
            <a:r>
              <a:rPr lang="fr-FR" sz="1200" dirty="0">
                <a:solidFill>
                  <a:schemeClr val="lt1"/>
                </a:solidFill>
              </a:rPr>
              <a:t>Trouver un problème qui mérite d’être résolu</a:t>
            </a:r>
            <a:r>
              <a:rPr lang="fr-CH" noProof="0" dirty="0"/>
              <a:t>», les apprenti·e·s ont la possibilité d’identifier un problème qui mérite d’être résolu. Le module se compose de trois parties :</a:t>
            </a:r>
          </a:p>
          <a:p>
            <a:pPr marL="0" indent="0"/>
            <a:endParaRPr lang="fr-CH" noProof="0" dirty="0"/>
          </a:p>
          <a:p>
            <a:pPr marL="171450" indent="-171450">
              <a:buFont typeface="Arial" panose="020B0604020202020204" pitchFamily="34" charset="0"/>
              <a:buChar char="•"/>
            </a:pPr>
            <a:r>
              <a:rPr lang="fr-CH" noProof="0" dirty="0"/>
              <a:t>M1.1 Quelle problématique vous passionne ?</a:t>
            </a:r>
          </a:p>
          <a:p>
            <a:pPr marL="171450" indent="-171450">
              <a:buFont typeface="Arial" panose="020B0604020202020204" pitchFamily="34" charset="0"/>
              <a:buChar char="•"/>
            </a:pPr>
            <a:r>
              <a:rPr lang="fr-CH" sz="1200" b="0" dirty="0">
                <a:solidFill>
                  <a:srgbClr val="FFFFFF"/>
                </a:solidFill>
                <a:latin typeface="Century Gothic"/>
              </a:rPr>
              <a:t>M1.2 </a:t>
            </a:r>
            <a:r>
              <a:rPr lang="fr-FR" sz="1200" b="0" dirty="0">
                <a:solidFill>
                  <a:srgbClr val="FFFFFF"/>
                </a:solidFill>
                <a:latin typeface="Century Gothic"/>
              </a:rPr>
              <a:t>Comment pouvez-vous approfondir un problème ?</a:t>
            </a:r>
          </a:p>
          <a:p>
            <a:pPr marL="171450" indent="-171450">
              <a:buFont typeface="Arial" panose="020B0604020202020204" pitchFamily="34" charset="0"/>
              <a:buChar char="•"/>
            </a:pPr>
            <a:r>
              <a:rPr lang="fr-CH" sz="1200" b="0" noProof="0" dirty="0">
                <a:solidFill>
                  <a:srgbClr val="FFFFFF"/>
                </a:solidFill>
                <a:latin typeface="Century Gothic"/>
                <a:sym typeface="Century Gothic"/>
              </a:rPr>
              <a:t>M1.3 </a:t>
            </a:r>
            <a:r>
              <a:rPr lang="fr-FR" sz="1200" b="0" noProof="0" dirty="0">
                <a:solidFill>
                  <a:srgbClr val="FFFFFF"/>
                </a:solidFill>
                <a:latin typeface="Century Gothic"/>
              </a:rPr>
              <a:t>Comment définissez-vous le problème que vous souhaitez aborder ?</a:t>
            </a:r>
          </a:p>
          <a:p>
            <a:pPr marL="171450" indent="-171450">
              <a:buFont typeface="Arial" panose="020B0604020202020204" pitchFamily="34" charset="0"/>
              <a:buChar char="•"/>
            </a:pPr>
            <a:endParaRPr lang="fr-CH" noProof="0" dirty="0"/>
          </a:p>
          <a:p>
            <a:pPr marL="0" indent="0"/>
            <a:r>
              <a:rPr lang="fr-CH" noProof="0" dirty="0"/>
              <a:t>Nous avons volontairement conçu ce module de manière détaillée. Cette décision découle de l’expérience selon laquelle les apprenti·e·s ont souvent tendance à passer trop rapidement sur l’analyse du problème et à ne pas aller assez en profondeur. Pourtant, pour développer une piste de solution qui atténue réellement le problème et apporte une véritable réelle valeur aux </a:t>
            </a:r>
            <a:r>
              <a:rPr lang="fr-CH" noProof="0" dirty="0" err="1"/>
              <a:t>client·e·s</a:t>
            </a:r>
            <a:r>
              <a:rPr lang="fr-CH" noProof="0" dirty="0"/>
              <a:t>, une analyse approfondie du problème est indispensable. C’est pourquoi une place importante lui est accordée dans ce module.</a:t>
            </a:r>
          </a:p>
        </p:txBody>
      </p:sp>
      <p:sp>
        <p:nvSpPr>
          <p:cNvPr id="2347" name="Google Shape;2347;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5"/>
        <p:cNvGrpSpPr/>
        <p:nvPr/>
      </p:nvGrpSpPr>
      <p:grpSpPr>
        <a:xfrm>
          <a:off x="0" y="0"/>
          <a:ext cx="0" cy="0"/>
          <a:chOff x="0" y="0"/>
          <a:chExt cx="0" cy="0"/>
        </a:xfrm>
      </p:grpSpPr>
      <p:sp>
        <p:nvSpPr>
          <p:cNvPr id="2716" name="Google Shape;2716;p2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7" name="Google Shape;2717;p2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version sert de modèle afin de remplir une carte d’empathie en classe ou dans le cadre de votre propre projet.</a:t>
            </a:r>
          </a:p>
          <a:p>
            <a:pPr marL="0" lvl="0" indent="0" algn="l" rtl="0">
              <a:spcBef>
                <a:spcPts val="600"/>
              </a:spcBef>
              <a:spcAft>
                <a:spcPts val="0"/>
              </a:spcAft>
              <a:buNone/>
            </a:pPr>
            <a:endParaRPr sz="1100" dirty="0">
              <a:latin typeface="Century Gothic"/>
              <a:ea typeface="Century Gothic"/>
              <a:cs typeface="Century Gothic"/>
              <a:sym typeface="Century Gothic"/>
            </a:endParaRPr>
          </a:p>
        </p:txBody>
      </p:sp>
      <p:sp>
        <p:nvSpPr>
          <p:cNvPr id="2718" name="Google Shape;2718;p2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9"/>
        <p:cNvGrpSpPr/>
        <p:nvPr/>
      </p:nvGrpSpPr>
      <p:grpSpPr>
        <a:xfrm>
          <a:off x="0" y="0"/>
          <a:ext cx="0" cy="0"/>
          <a:chOff x="0" y="0"/>
          <a:chExt cx="0" cy="0"/>
        </a:xfrm>
      </p:grpSpPr>
      <p:sp>
        <p:nvSpPr>
          <p:cNvPr id="2750" name="Google Shape;2750;p3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1" name="Google Shape;2751;p3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2" name="Google Shape;2752;p3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7"/>
        <p:cNvGrpSpPr/>
        <p:nvPr/>
      </p:nvGrpSpPr>
      <p:grpSpPr>
        <a:xfrm>
          <a:off x="0" y="0"/>
          <a:ext cx="0" cy="0"/>
          <a:chOff x="0" y="0"/>
          <a:chExt cx="0" cy="0"/>
        </a:xfrm>
      </p:grpSpPr>
      <p:sp>
        <p:nvSpPr>
          <p:cNvPr id="2758" name="Google Shape;2758;p3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9" name="Google Shape;2759;p3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L’outil des « questions en QQOQCCP » se prête également très bien à l’analyse approfondie d’un champ problématique. Vous pouvez pour cela vous référer aux diapositives du set « QQOQCCP et pensée critique ».</a:t>
            </a:r>
          </a:p>
        </p:txBody>
      </p:sp>
      <p:sp>
        <p:nvSpPr>
          <p:cNvPr id="2760" name="Google Shape;2760;p3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8"/>
        <p:cNvGrpSpPr/>
        <p:nvPr/>
      </p:nvGrpSpPr>
      <p:grpSpPr>
        <a:xfrm>
          <a:off x="0" y="0"/>
          <a:ext cx="0" cy="0"/>
          <a:chOff x="0" y="0"/>
          <a:chExt cx="0" cy="0"/>
        </a:xfrm>
      </p:grpSpPr>
      <p:sp>
        <p:nvSpPr>
          <p:cNvPr id="2769" name="Google Shape;2769;p3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0" name="Google Shape;2770;p3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Century Gothic"/>
              <a:ea typeface="Century Gothic"/>
              <a:cs typeface="Century Gothic"/>
              <a:sym typeface="Century Gothic"/>
            </a:endParaRPr>
          </a:p>
        </p:txBody>
      </p:sp>
      <p:sp>
        <p:nvSpPr>
          <p:cNvPr id="2771" name="Google Shape;2771;p3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4"/>
        <p:cNvGrpSpPr/>
        <p:nvPr/>
      </p:nvGrpSpPr>
      <p:grpSpPr>
        <a:xfrm>
          <a:off x="0" y="0"/>
          <a:ext cx="0" cy="0"/>
          <a:chOff x="0" y="0"/>
          <a:chExt cx="0" cy="0"/>
        </a:xfrm>
      </p:grpSpPr>
      <p:sp>
        <p:nvSpPr>
          <p:cNvPr id="2785" name="Google Shape;2785;p3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6" name="Google Shape;2786;p3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Dans </a:t>
            </a:r>
            <a:r>
              <a:rPr lang="fr-CH" sz="1100" i="1" noProof="0" dirty="0"/>
              <a:t>myidea 2.0</a:t>
            </a:r>
            <a:r>
              <a:rPr lang="fr-CH" sz="1100" noProof="0" dirty="0"/>
              <a:t>, il est essentiel de présenter régulièrement l’état actuel des réflexions et de recueillir du feedback. Cette démarche est pertinente non seulement quand il s’agit des idées entrepreneuriales, mais également à ce stade, quand il s’agit des réflexions actuelles sur le champ problématique.</a:t>
            </a:r>
          </a:p>
        </p:txBody>
      </p:sp>
      <p:sp>
        <p:nvSpPr>
          <p:cNvPr id="2787" name="Google Shape;2787;p3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5"/>
        <p:cNvGrpSpPr/>
        <p:nvPr/>
      </p:nvGrpSpPr>
      <p:grpSpPr>
        <a:xfrm>
          <a:off x="0" y="0"/>
          <a:ext cx="0" cy="0"/>
          <a:chOff x="0" y="0"/>
          <a:chExt cx="0" cy="0"/>
        </a:xfrm>
      </p:grpSpPr>
      <p:sp>
        <p:nvSpPr>
          <p:cNvPr id="2796" name="Google Shape;2796;p3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7" name="Google Shape;2797;p3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Vous pouvez signaler aux </a:t>
            </a:r>
            <a:r>
              <a:rPr lang="fr-CH" sz="1100" noProof="0" dirty="0" err="1"/>
              <a:t>apprenti·e·s</a:t>
            </a:r>
            <a:r>
              <a:rPr lang="fr-CH" sz="1100" noProof="0" dirty="0"/>
              <a:t> que des informations complémentaires sur la conduite d’entretiens et de discussions se trouvent dans le jeu de slides « Thèmes récurrents – Mener des entretiens ».</a:t>
            </a:r>
          </a:p>
          <a:p>
            <a:pPr marL="0" lvl="0" indent="0" algn="l" rtl="0">
              <a:spcBef>
                <a:spcPts val="0"/>
              </a:spcBef>
              <a:spcAft>
                <a:spcPts val="0"/>
              </a:spcAft>
              <a:buNone/>
            </a:pPr>
            <a:endParaRPr dirty="0"/>
          </a:p>
        </p:txBody>
      </p:sp>
      <p:sp>
        <p:nvSpPr>
          <p:cNvPr id="2798" name="Google Shape;2798;p3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5"/>
        <p:cNvGrpSpPr/>
        <p:nvPr/>
      </p:nvGrpSpPr>
      <p:grpSpPr>
        <a:xfrm>
          <a:off x="0" y="0"/>
          <a:ext cx="0" cy="0"/>
          <a:chOff x="0" y="0"/>
          <a:chExt cx="0" cy="0"/>
        </a:xfrm>
      </p:grpSpPr>
      <p:sp>
        <p:nvSpPr>
          <p:cNvPr id="2806" name="Google Shape;2806;p3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7" name="Google Shape;2807;p3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Les échanges avec des </a:t>
            </a:r>
            <a:r>
              <a:rPr lang="fr-CH" sz="1100" noProof="0" dirty="0" err="1"/>
              <a:t>expert·e·s</a:t>
            </a:r>
            <a:r>
              <a:rPr lang="fr-CH" sz="1100" noProof="0" dirty="0"/>
              <a:t> sont particulièrement précieux pour les </a:t>
            </a:r>
            <a:r>
              <a:rPr lang="fr-CH" sz="1100" noProof="0" dirty="0" err="1"/>
              <a:t>apprenti·e·s</a:t>
            </a:r>
            <a:r>
              <a:rPr lang="fr-CH" sz="1100" noProof="0" dirty="0"/>
              <a:t>. Ils permettent non seulement de développer une compréhension approfondie du champ problématique, mais aussi de renforcer leurs compétences en matière de conduite professionnelle d’entretiens et d’interviews. Plus tard dans le processus </a:t>
            </a:r>
            <a:r>
              <a:rPr lang="fr-CH" sz="1100" i="1" noProof="0" dirty="0"/>
              <a:t>myidea</a:t>
            </a:r>
            <a:r>
              <a:rPr lang="fr-CH" sz="1100" noProof="0" dirty="0"/>
              <a:t>, les entretiens avec des </a:t>
            </a:r>
            <a:r>
              <a:rPr lang="fr-CH" sz="1100" noProof="0" dirty="0" err="1"/>
              <a:t>expert·e·s</a:t>
            </a:r>
            <a:r>
              <a:rPr lang="fr-CH" sz="1100" noProof="0" dirty="0"/>
              <a:t> peuvent également servir à obtenir du feedback sur des idées d'affaires entrepreneuriales et à les valider. Vous trouverez plus d’informations à ce sujet dans le jeu de slides : « Thèmes récurrents – Mener des entretiens ».</a:t>
            </a:r>
          </a:p>
        </p:txBody>
      </p:sp>
      <p:sp>
        <p:nvSpPr>
          <p:cNvPr id="2808" name="Google Shape;2808;p3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6"/>
        <p:cNvGrpSpPr/>
        <p:nvPr/>
      </p:nvGrpSpPr>
      <p:grpSpPr>
        <a:xfrm>
          <a:off x="0" y="0"/>
          <a:ext cx="0" cy="0"/>
          <a:chOff x="0" y="0"/>
          <a:chExt cx="0" cy="0"/>
        </a:xfrm>
      </p:grpSpPr>
      <p:sp>
        <p:nvSpPr>
          <p:cNvPr id="2817" name="Google Shape;2817;p3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8" name="Google Shape;2818;p3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Les </a:t>
            </a:r>
            <a:r>
              <a:rPr lang="fr-CH" sz="1100" noProof="0" dirty="0" err="1"/>
              <a:t>expert·e·s</a:t>
            </a:r>
            <a:r>
              <a:rPr lang="fr-CH" sz="1100" noProof="0" dirty="0"/>
              <a:t> sont bien entendu souvent très </a:t>
            </a:r>
            <a:r>
              <a:rPr lang="fr-CH" sz="1100" noProof="0" dirty="0" err="1"/>
              <a:t>sollicité·e·s</a:t>
            </a:r>
            <a:r>
              <a:rPr lang="fr-CH" sz="1100" noProof="0" dirty="0"/>
              <a:t>. Néanmoins, beaucoup sont </a:t>
            </a:r>
            <a:r>
              <a:rPr lang="fr-CH" sz="1100" noProof="0" dirty="0" err="1"/>
              <a:t>disposé·e·s</a:t>
            </a:r>
            <a:r>
              <a:rPr lang="fr-CH" sz="1100" noProof="0" dirty="0"/>
              <a:t> à accorder un court entretien. Les </a:t>
            </a:r>
            <a:r>
              <a:rPr lang="fr-CH" sz="1100" noProof="0" dirty="0" err="1"/>
              <a:t>apprenti·e·s</a:t>
            </a:r>
            <a:r>
              <a:rPr lang="fr-CH" sz="1100" noProof="0" dirty="0"/>
              <a:t> sous estiment fréquemment la disponibilité des </a:t>
            </a:r>
            <a:r>
              <a:rPr lang="fr-CH" sz="1100" noProof="0" dirty="0" err="1"/>
              <a:t>expert·e·s</a:t>
            </a:r>
            <a:r>
              <a:rPr lang="fr-CH" sz="1100" noProof="0" dirty="0"/>
              <a:t> ou éprouvent une certaine appréhension. L’</a:t>
            </a:r>
            <a:r>
              <a:rPr lang="fr-CH" sz="1100" noProof="0" dirty="0" err="1"/>
              <a:t>enseignant·e</a:t>
            </a:r>
            <a:r>
              <a:rPr lang="fr-CH" sz="1100" noProof="0" dirty="0"/>
              <a:t> peut attirer l’attention sur ce point. Lorsque les </a:t>
            </a:r>
            <a:r>
              <a:rPr lang="fr-CH" sz="1100" noProof="0" dirty="0" err="1"/>
              <a:t>apprenti·e·s</a:t>
            </a:r>
            <a:r>
              <a:rPr lang="fr-CH" sz="1100" noProof="0" dirty="0"/>
              <a:t> parviennent à organiser et à mener un tel entretien, ils sont souvent très </a:t>
            </a:r>
            <a:r>
              <a:rPr lang="fr-CH" sz="1100" noProof="0" dirty="0" err="1"/>
              <a:t>fier·ère·s</a:t>
            </a:r>
            <a:r>
              <a:rPr lang="fr-CH" sz="1100" noProof="0" dirty="0"/>
              <a:t> et </a:t>
            </a:r>
            <a:r>
              <a:rPr lang="fr-CH" sz="1100" noProof="0" dirty="0" err="1"/>
              <a:t>étonné·e·s</a:t>
            </a:r>
            <a:r>
              <a:rPr lang="fr-CH" sz="1100" noProof="0" dirty="0"/>
              <a:t> d’être </a:t>
            </a:r>
            <a:r>
              <a:rPr lang="fr-CH" sz="1100" noProof="0" dirty="0" err="1"/>
              <a:t>pris·e·s</a:t>
            </a:r>
            <a:r>
              <a:rPr lang="fr-CH" sz="1100" noProof="0" dirty="0"/>
              <a:t> au sérieux par les </a:t>
            </a:r>
            <a:r>
              <a:rPr lang="fr-CH" sz="1100" noProof="0" dirty="0" err="1"/>
              <a:t>expert·e·s</a:t>
            </a:r>
            <a:r>
              <a:rPr lang="fr-CH" sz="1100" noProof="0" dirty="0"/>
              <a:t>.</a:t>
            </a:r>
          </a:p>
        </p:txBody>
      </p:sp>
      <p:sp>
        <p:nvSpPr>
          <p:cNvPr id="2819" name="Google Shape;2819;p3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4"/>
        <p:cNvGrpSpPr/>
        <p:nvPr/>
      </p:nvGrpSpPr>
      <p:grpSpPr>
        <a:xfrm>
          <a:off x="0" y="0"/>
          <a:ext cx="0" cy="0"/>
          <a:chOff x="0" y="0"/>
          <a:chExt cx="0" cy="0"/>
        </a:xfrm>
      </p:grpSpPr>
      <p:sp>
        <p:nvSpPr>
          <p:cNvPr id="2825" name="Google Shape;2825;p3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6" name="Google Shape;2826;p3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7" name="Google Shape;2827;p3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0"/>
        <p:cNvGrpSpPr/>
        <p:nvPr/>
      </p:nvGrpSpPr>
      <p:grpSpPr>
        <a:xfrm>
          <a:off x="0" y="0"/>
          <a:ext cx="0" cy="0"/>
          <a:chOff x="0" y="0"/>
          <a:chExt cx="0" cy="0"/>
        </a:xfrm>
      </p:grpSpPr>
      <p:sp>
        <p:nvSpPr>
          <p:cNvPr id="2361" name="Google Shape;2361;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2" name="Google Shape;2362;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lgn="l">
              <a:buFont typeface="Arial" panose="020B0604020202020204" pitchFamily="34" charset="0"/>
              <a:buNone/>
            </a:pPr>
            <a:r>
              <a:rPr lang="fr-CH" sz="1100" b="0" i="0" u="none" strike="noStrike" cap="none" dirty="0">
                <a:solidFill>
                  <a:schemeClr val="dk1"/>
                </a:solidFill>
                <a:effectLst/>
                <a:latin typeface="Century Gothic"/>
                <a:ea typeface="Century Gothic"/>
                <a:cs typeface="Century Gothic"/>
                <a:sym typeface="Century Gothic"/>
              </a:rPr>
              <a:t>Le module 1.2 : « </a:t>
            </a:r>
            <a:r>
              <a:rPr lang="fr-FR" sz="1100" b="0" dirty="0">
                <a:solidFill>
                  <a:srgbClr val="FFFFFF"/>
                </a:solidFill>
                <a:latin typeface="Century Gothic"/>
              </a:rPr>
              <a:t>Comment pouvez-vous approfondir un problème ?</a:t>
            </a:r>
            <a:r>
              <a:rPr lang="fr-CH" sz="1100" b="0" i="0" u="none" strike="noStrike" cap="none" dirty="0">
                <a:solidFill>
                  <a:schemeClr val="dk1"/>
                </a:solidFill>
                <a:effectLst/>
                <a:latin typeface="Century Gothic"/>
                <a:ea typeface="Century Gothic"/>
                <a:cs typeface="Century Gothic"/>
                <a:sym typeface="Century Gothic"/>
              </a:rPr>
              <a:t> » propose aux apprenants différentes possibilités pour acquérir une compréhension approfondie du problème qu’ils traitent. Dans le cadre du processus </a:t>
            </a:r>
            <a:r>
              <a:rPr lang="fr-CH" sz="1100" b="0" i="1" u="none" strike="noStrike" cap="none" dirty="0">
                <a:solidFill>
                  <a:schemeClr val="dk1"/>
                </a:solidFill>
                <a:effectLst/>
                <a:latin typeface="Century Gothic"/>
                <a:ea typeface="Century Gothic"/>
                <a:cs typeface="Century Gothic"/>
                <a:sym typeface="Century Gothic"/>
              </a:rPr>
              <a:t>myidea</a:t>
            </a:r>
            <a:r>
              <a:rPr lang="fr-CH" sz="1100" b="0" i="0" u="none" strike="noStrike" cap="none" dirty="0">
                <a:solidFill>
                  <a:schemeClr val="dk1"/>
                </a:solidFill>
                <a:effectLst/>
                <a:latin typeface="Century Gothic"/>
                <a:ea typeface="Century Gothic"/>
                <a:cs typeface="Century Gothic"/>
                <a:sym typeface="Century Gothic"/>
              </a:rPr>
              <a:t>, cette étape revêt une importance cruciale : si l’on commence trop tôt à rechercher des idées sans avoir réellement compris le problème, on aboutit souvent à des idées entrepreneuriales moins pertinentes ou moins prometteuses.</a:t>
            </a:r>
            <a:endParaRPr lang="de-CH" sz="1100" b="0" i="0" u="none" strike="noStrike" cap="none" dirty="0">
              <a:solidFill>
                <a:schemeClr val="dk1"/>
              </a:solidFill>
              <a:effectLst/>
              <a:latin typeface="Century Gothic"/>
              <a:ea typeface="Century Gothic"/>
              <a:cs typeface="Century Gothic"/>
              <a:sym typeface="Century Gothic"/>
            </a:endParaRPr>
          </a:p>
          <a:p>
            <a:pPr marL="0" indent="0" algn="l">
              <a:buFont typeface="Arial" panose="020B0604020202020204" pitchFamily="34" charset="0"/>
              <a:buNone/>
            </a:pPr>
            <a:endParaRPr lang="de-CH" sz="1100" b="0" i="0" u="none" strike="noStrike" cap="none" dirty="0">
              <a:solidFill>
                <a:schemeClr val="dk1"/>
              </a:solidFill>
              <a:effectLst/>
              <a:latin typeface="Century Gothic"/>
              <a:ea typeface="Century Gothic"/>
              <a:cs typeface="Century Gothic"/>
              <a:sym typeface="Century Gothic"/>
            </a:endParaRPr>
          </a:p>
          <a:p>
            <a:pPr marL="0" indent="0" algn="l">
              <a:buFont typeface="Arial" panose="020B0604020202020204" pitchFamily="34" charset="0"/>
              <a:buNone/>
            </a:pPr>
            <a:r>
              <a:rPr lang="fr-CH" sz="1100" b="0" i="0" u="none" strike="noStrike" cap="none" dirty="0">
                <a:solidFill>
                  <a:schemeClr val="dk1"/>
                </a:solidFill>
                <a:effectLst/>
                <a:latin typeface="Century Gothic"/>
                <a:ea typeface="Century Gothic"/>
                <a:cs typeface="Century Gothic"/>
                <a:sym typeface="Century Gothic"/>
              </a:rPr>
              <a:t>Le module se compose des unités d’apprentissage suivantes :</a:t>
            </a:r>
            <a:endParaRPr lang="de-CH" sz="1100" b="0" i="0" u="none" strike="noStrike" cap="none" dirty="0">
              <a:solidFill>
                <a:schemeClr val="dk1"/>
              </a:solidFill>
              <a:effectLst/>
              <a:latin typeface="Century Gothic"/>
              <a:ea typeface="Century Gothic"/>
              <a:cs typeface="Century Gothic"/>
              <a:sym typeface="Century Gothic"/>
            </a:endParaRPr>
          </a:p>
          <a:p>
            <a:pPr marL="171450" indent="-171450" algn="l">
              <a:buFont typeface="Arial" panose="020B0604020202020204" pitchFamily="34" charset="0"/>
              <a:buChar char="•"/>
            </a:pPr>
            <a:r>
              <a:rPr lang="fr-CH" sz="1100" b="1" i="0" u="none" strike="noStrike" cap="none" dirty="0">
                <a:solidFill>
                  <a:schemeClr val="dk1"/>
                </a:solidFill>
                <a:effectLst/>
                <a:latin typeface="Century Gothic"/>
                <a:ea typeface="Century Gothic"/>
                <a:cs typeface="Century Gothic"/>
                <a:sym typeface="Century Gothic"/>
              </a:rPr>
              <a:t>Unité d’apprentissage : </a:t>
            </a:r>
            <a:r>
              <a:rPr lang="fr-CH" sz="1100" b="0" i="0" u="none" strike="noStrike" cap="none" dirty="0">
                <a:solidFill>
                  <a:schemeClr val="dk1"/>
                </a:solidFill>
                <a:effectLst/>
                <a:latin typeface="Century Gothic"/>
                <a:ea typeface="Century Gothic"/>
                <a:cs typeface="Century Gothic"/>
                <a:sym typeface="Century Gothic"/>
              </a:rPr>
              <a:t>Examiner un champ problématique en détail</a:t>
            </a:r>
            <a:endParaRPr lang="de-CH" sz="1100" b="0" i="0" u="none" strike="noStrike" cap="none" dirty="0">
              <a:solidFill>
                <a:schemeClr val="dk1"/>
              </a:solidFill>
              <a:effectLst/>
              <a:latin typeface="Century Gothic"/>
              <a:ea typeface="Century Gothic"/>
              <a:cs typeface="Century Gothic"/>
              <a:sym typeface="Century Gothic"/>
            </a:endParaRPr>
          </a:p>
          <a:p>
            <a:pPr marL="171450" indent="-171450" algn="l">
              <a:buFont typeface="Arial" panose="020B0604020202020204" pitchFamily="34" charset="0"/>
              <a:buChar char="•"/>
            </a:pPr>
            <a:r>
              <a:rPr lang="fr-CH" sz="1100" b="1" i="0" u="none" strike="noStrike" cap="none" dirty="0">
                <a:solidFill>
                  <a:schemeClr val="dk1"/>
                </a:solidFill>
                <a:effectLst/>
                <a:latin typeface="Century Gothic"/>
                <a:ea typeface="Century Gothic"/>
                <a:cs typeface="Century Gothic"/>
                <a:sym typeface="Century Gothic"/>
              </a:rPr>
              <a:t>Unité d’apprentissage : </a:t>
            </a:r>
            <a:r>
              <a:rPr lang="fr-CH" sz="1100" b="0" i="0" u="none" strike="noStrike" cap="none" dirty="0">
                <a:solidFill>
                  <a:schemeClr val="dk1"/>
                </a:solidFill>
                <a:effectLst/>
                <a:latin typeface="Century Gothic"/>
                <a:ea typeface="Century Gothic"/>
                <a:cs typeface="Century Gothic"/>
                <a:sym typeface="Century Gothic"/>
              </a:rPr>
              <a:t>Réaliser un mandat de recherche </a:t>
            </a:r>
            <a:endParaRPr lang="de-CH" sz="1100" b="0" i="0" u="none" strike="noStrike" cap="none" dirty="0">
              <a:solidFill>
                <a:schemeClr val="dk1"/>
              </a:solidFill>
              <a:effectLst/>
              <a:latin typeface="Century Gothic"/>
              <a:ea typeface="Century Gothic"/>
              <a:cs typeface="Century Gothic"/>
              <a:sym typeface="Century Gothic"/>
            </a:endParaRPr>
          </a:p>
          <a:p>
            <a:pPr marL="171450" indent="-171450" algn="l">
              <a:buFont typeface="Arial" panose="020B0604020202020204" pitchFamily="34" charset="0"/>
              <a:buChar char="•"/>
            </a:pPr>
            <a:r>
              <a:rPr lang="fr-CH" sz="1100" b="1" i="0" u="none" strike="noStrike" cap="none" dirty="0">
                <a:solidFill>
                  <a:schemeClr val="dk1"/>
                </a:solidFill>
                <a:effectLst/>
                <a:latin typeface="Century Gothic"/>
                <a:ea typeface="Century Gothic"/>
                <a:cs typeface="Century Gothic"/>
                <a:sym typeface="Century Gothic"/>
              </a:rPr>
              <a:t>Unité d’apprentissage : </a:t>
            </a:r>
            <a:r>
              <a:rPr lang="fr-CH" sz="1100" b="0" i="0" u="none" strike="noStrike" cap="none" dirty="0">
                <a:solidFill>
                  <a:schemeClr val="dk1"/>
                </a:solidFill>
                <a:effectLst/>
                <a:latin typeface="Century Gothic"/>
                <a:ea typeface="Century Gothic"/>
                <a:cs typeface="Century Gothic"/>
                <a:sym typeface="Century Gothic"/>
              </a:rPr>
              <a:t>Créer une carte d'empathie</a:t>
            </a:r>
            <a:endParaRPr lang="de-CH" sz="1100" b="0" i="0" u="none" strike="noStrike" cap="none" dirty="0">
              <a:solidFill>
                <a:schemeClr val="dk1"/>
              </a:solidFill>
              <a:effectLst/>
              <a:latin typeface="Century Gothic"/>
              <a:ea typeface="Century Gothic"/>
              <a:cs typeface="Century Gothic"/>
              <a:sym typeface="Century Gothic"/>
            </a:endParaRPr>
          </a:p>
          <a:p>
            <a:pPr marL="171450" indent="-171450" algn="l">
              <a:buFont typeface="Arial" panose="020B0604020202020204" pitchFamily="34" charset="0"/>
              <a:buChar char="•"/>
            </a:pPr>
            <a:r>
              <a:rPr lang="fr-CH" sz="1100" b="1" i="0" u="none" strike="noStrike" cap="none" dirty="0">
                <a:solidFill>
                  <a:schemeClr val="dk1"/>
                </a:solidFill>
                <a:effectLst/>
                <a:latin typeface="Century Gothic"/>
                <a:ea typeface="Century Gothic"/>
                <a:cs typeface="Century Gothic"/>
                <a:sym typeface="Century Gothic"/>
              </a:rPr>
              <a:t>Unité d’apprentissage : </a:t>
            </a:r>
            <a:r>
              <a:rPr lang="fr-CH" sz="1100" b="0" i="0" u="none" strike="noStrike" cap="none" dirty="0">
                <a:solidFill>
                  <a:schemeClr val="dk1"/>
                </a:solidFill>
                <a:effectLst/>
                <a:latin typeface="Century Gothic"/>
                <a:ea typeface="Century Gothic"/>
                <a:cs typeface="Century Gothic"/>
                <a:sym typeface="Century Gothic"/>
              </a:rPr>
              <a:t>Appliquer QQOQCCP à son propre champ problématique </a:t>
            </a:r>
            <a:endParaRPr lang="de-CH" sz="1100" b="0" i="0" u="none" strike="noStrike" cap="none" dirty="0">
              <a:solidFill>
                <a:schemeClr val="dk1"/>
              </a:solidFill>
              <a:effectLst/>
              <a:latin typeface="Century Gothic"/>
              <a:ea typeface="Century Gothic"/>
              <a:cs typeface="Century Gothic"/>
              <a:sym typeface="Century Gothic"/>
            </a:endParaRPr>
          </a:p>
          <a:p>
            <a:pPr marL="171450" indent="-171450" algn="l">
              <a:buFont typeface="Arial" panose="020B0604020202020204" pitchFamily="34" charset="0"/>
              <a:buChar char="•"/>
            </a:pPr>
            <a:r>
              <a:rPr lang="fr-CH" sz="1100" b="1" i="0" u="none" strike="noStrike" cap="none" dirty="0">
                <a:solidFill>
                  <a:schemeClr val="dk1"/>
                </a:solidFill>
                <a:effectLst/>
                <a:latin typeface="Century Gothic"/>
                <a:ea typeface="Century Gothic"/>
                <a:cs typeface="Century Gothic"/>
                <a:sym typeface="Century Gothic"/>
              </a:rPr>
              <a:t>Unité d’apprentissage : </a:t>
            </a:r>
            <a:r>
              <a:rPr lang="fr-CH" sz="1100" b="0" i="0" u="none" strike="noStrike" cap="none" dirty="0">
                <a:solidFill>
                  <a:schemeClr val="dk1"/>
                </a:solidFill>
                <a:effectLst/>
                <a:latin typeface="Century Gothic"/>
                <a:ea typeface="Century Gothic"/>
                <a:cs typeface="Century Gothic"/>
                <a:sym typeface="Century Gothic"/>
              </a:rPr>
              <a:t>Présenter l'état des connaissances et recueillir du feedback</a:t>
            </a:r>
            <a:endParaRPr lang="de-CH" sz="1100" b="0" i="0" u="none" strike="noStrike" cap="none" dirty="0">
              <a:solidFill>
                <a:schemeClr val="dk1"/>
              </a:solidFill>
              <a:effectLst/>
              <a:latin typeface="Century Gothic"/>
              <a:ea typeface="Century Gothic"/>
              <a:cs typeface="Century Gothic"/>
              <a:sym typeface="Century Gothic"/>
            </a:endParaRPr>
          </a:p>
          <a:p>
            <a:pPr marL="171450" indent="-171450" algn="l">
              <a:buFont typeface="Arial" panose="020B0604020202020204" pitchFamily="34" charset="0"/>
              <a:buChar char="•"/>
            </a:pPr>
            <a:r>
              <a:rPr lang="fr-CH" sz="1100" b="1" i="0" u="none" strike="noStrike" cap="none" dirty="0">
                <a:solidFill>
                  <a:schemeClr val="dk1"/>
                </a:solidFill>
                <a:effectLst/>
                <a:latin typeface="Century Gothic"/>
                <a:ea typeface="Century Gothic"/>
                <a:cs typeface="Century Gothic"/>
                <a:sym typeface="Century Gothic"/>
              </a:rPr>
              <a:t>Unité d’apprentissage : </a:t>
            </a:r>
            <a:r>
              <a:rPr lang="fr-CH" sz="1100" b="0" i="0" u="none" strike="noStrike" cap="none" dirty="0">
                <a:solidFill>
                  <a:schemeClr val="dk1"/>
                </a:solidFill>
                <a:effectLst/>
                <a:latin typeface="Century Gothic"/>
                <a:ea typeface="Century Gothic"/>
                <a:cs typeface="Century Gothic"/>
                <a:sym typeface="Century Gothic"/>
              </a:rPr>
              <a:t>Entretien avec </a:t>
            </a:r>
            <a:r>
              <a:rPr lang="fr-CH" sz="1100" b="0" i="0" u="none" strike="noStrike" cap="none" dirty="0" err="1">
                <a:solidFill>
                  <a:schemeClr val="dk1"/>
                </a:solidFill>
                <a:effectLst/>
                <a:latin typeface="Century Gothic"/>
                <a:ea typeface="Century Gothic"/>
                <a:cs typeface="Century Gothic"/>
                <a:sym typeface="Century Gothic"/>
              </a:rPr>
              <a:t>un·e</a:t>
            </a:r>
            <a:r>
              <a:rPr lang="fr-CH" sz="1100" b="0" i="0" u="none" strike="noStrike" cap="none" dirty="0">
                <a:solidFill>
                  <a:schemeClr val="dk1"/>
                </a:solidFill>
                <a:effectLst/>
                <a:latin typeface="Century Gothic"/>
                <a:ea typeface="Century Gothic"/>
                <a:cs typeface="Century Gothic"/>
                <a:sym typeface="Century Gothic"/>
              </a:rPr>
              <a:t> </a:t>
            </a:r>
            <a:r>
              <a:rPr lang="fr-CH" sz="1100" b="0" i="0" u="none" strike="noStrike" cap="none" dirty="0" err="1">
                <a:solidFill>
                  <a:schemeClr val="dk1"/>
                </a:solidFill>
                <a:effectLst/>
                <a:latin typeface="Century Gothic"/>
                <a:ea typeface="Century Gothic"/>
                <a:cs typeface="Century Gothic"/>
                <a:sym typeface="Century Gothic"/>
              </a:rPr>
              <a:t>expert·e</a:t>
            </a:r>
            <a:endParaRPr lang="de-CH" sz="1100" b="0" i="0" u="none" strike="noStrike" cap="none" dirty="0">
              <a:solidFill>
                <a:schemeClr val="dk1"/>
              </a:solidFill>
              <a:effectLst/>
              <a:latin typeface="Century Gothic"/>
              <a:ea typeface="Century Gothic"/>
              <a:cs typeface="Century Gothic"/>
              <a:sym typeface="Century Gothic"/>
            </a:endParaRPr>
          </a:p>
          <a:p>
            <a:r>
              <a:rPr lang="fr-CH" sz="1100" b="1" i="0" u="none" strike="noStrike" cap="none" dirty="0">
                <a:solidFill>
                  <a:schemeClr val="dk1"/>
                </a:solidFill>
                <a:effectLst/>
                <a:latin typeface="Century Gothic"/>
                <a:ea typeface="Century Gothic"/>
                <a:cs typeface="Century Gothic"/>
                <a:sym typeface="Century Gothic"/>
              </a:rPr>
              <a:t> </a:t>
            </a:r>
            <a:endParaRPr lang="de-CH" sz="1100" b="0" i="0" u="none" strike="noStrike" cap="none" dirty="0">
              <a:solidFill>
                <a:schemeClr val="dk1"/>
              </a:solidFill>
              <a:effectLst/>
              <a:latin typeface="Century Gothic"/>
              <a:ea typeface="Century Gothic"/>
              <a:cs typeface="Century Gothic"/>
              <a:sym typeface="Century Gothic"/>
            </a:endParaRPr>
          </a:p>
          <a:p>
            <a:pPr marL="0"/>
            <a:r>
              <a:rPr lang="fr-CH" sz="1100" b="0" i="0" u="none" strike="noStrike" cap="none" dirty="0">
                <a:solidFill>
                  <a:schemeClr val="dk1"/>
                </a:solidFill>
                <a:effectLst/>
                <a:latin typeface="Century Gothic"/>
                <a:ea typeface="Century Gothic"/>
                <a:cs typeface="Century Gothic"/>
                <a:sym typeface="Century Gothic"/>
              </a:rPr>
              <a:t>Les enseignants peuvent décider quelles unités d’apprentissage conviennent le mieux à leurs élèves et dans quelle mesure celles-ci doivent être approfondies</a:t>
            </a:r>
            <a:endParaRPr lang="de-CH" sz="1100" b="0" i="0" u="none" strike="noStrike" kern="1200" cap="none" dirty="0">
              <a:solidFill>
                <a:schemeClr val="tx1"/>
              </a:solidFill>
              <a:effectLst/>
              <a:latin typeface="Century Gothic"/>
              <a:ea typeface="Century Gothic"/>
              <a:cs typeface="Century Gothic"/>
              <a:sym typeface="Century Gothic"/>
            </a:endParaRPr>
          </a:p>
          <a:p>
            <a:pPr marL="0" indent="0"/>
            <a:endParaRPr lang="fr-CH" sz="1100" noProof="0" dirty="0"/>
          </a:p>
        </p:txBody>
      </p:sp>
      <p:sp>
        <p:nvSpPr>
          <p:cNvPr id="2363" name="Google Shape;2363;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7"/>
        <p:cNvGrpSpPr/>
        <p:nvPr/>
      </p:nvGrpSpPr>
      <p:grpSpPr>
        <a:xfrm>
          <a:off x="0" y="0"/>
          <a:ext cx="0" cy="0"/>
          <a:chOff x="0" y="0"/>
          <a:chExt cx="0" cy="0"/>
        </a:xfrm>
      </p:grpSpPr>
      <p:sp>
        <p:nvSpPr>
          <p:cNvPr id="2388" name="Google Shape;2388;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9" name="Google Shape;2389;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Le terme </a:t>
            </a:r>
            <a:r>
              <a:rPr lang="fr-CH" sz="1100" i="1" noProof="0" dirty="0"/>
              <a:t>champ problématique </a:t>
            </a:r>
            <a:r>
              <a:rPr lang="fr-CH" sz="1100" noProof="0" dirty="0"/>
              <a:t>fait référence à </a:t>
            </a:r>
            <a:r>
              <a:rPr lang="fr-CH" sz="1100" b="1" noProof="0" dirty="0"/>
              <a:t>un domaine large ou à un ensemble de défis</a:t>
            </a:r>
            <a:r>
              <a:rPr lang="fr-CH" sz="1100" noProof="0" dirty="0"/>
              <a:t>, et non à un problème unique clairement défini.</a:t>
            </a:r>
          </a:p>
          <a:p>
            <a:pPr marL="0" indent="0"/>
            <a:endParaRPr lang="fr-CH" sz="1100" noProof="0" dirty="0"/>
          </a:p>
          <a:p>
            <a:pPr marL="0" indent="0" algn="l"/>
            <a:r>
              <a:rPr lang="fr-CH" sz="1100" noProof="0" dirty="0"/>
              <a:t>Il s’agit </a:t>
            </a:r>
            <a:r>
              <a:rPr lang="fr-CH" sz="1100" b="1" noProof="0" dirty="0"/>
              <a:t>du point de départ </a:t>
            </a:r>
            <a:r>
              <a:rPr lang="fr-CH" sz="1100" noProof="0" dirty="0"/>
              <a:t>à partir duquel les </a:t>
            </a:r>
            <a:r>
              <a:rPr lang="fr-CH" sz="1100" noProof="0" dirty="0" err="1"/>
              <a:t>apprenti·e·s</a:t>
            </a:r>
            <a:r>
              <a:rPr lang="fr-CH" sz="1100" noProof="0" dirty="0"/>
              <a:t> commencent leur exploration – par exemple </a:t>
            </a:r>
            <a:r>
              <a:rPr lang="fr-CH" sz="1100" i="1" noProof="0" dirty="0"/>
              <a:t>le gaspillage alimentaire dans les écoles, la mobilité urbaine ou l’utilisation du plastique dans les emballages à emporter. </a:t>
            </a:r>
            <a:r>
              <a:rPr lang="fr-CH" sz="1100" noProof="0" dirty="0"/>
              <a:t>À ce stade précoce, il ne s’agit pas de définir précisément le problème à résoudre, mais </a:t>
            </a:r>
            <a:r>
              <a:rPr lang="fr-CH" sz="1100" b="1" noProof="0" dirty="0"/>
              <a:t>d’identifier quels types de problèmes existent, pour qui ils se posent et pourquoi.</a:t>
            </a:r>
          </a:p>
          <a:p>
            <a:pPr marL="0" indent="0"/>
            <a:endParaRPr lang="fr-CH" sz="1100" noProof="0" dirty="0"/>
          </a:p>
          <a:p>
            <a:pPr marL="0" indent="0"/>
            <a:r>
              <a:rPr lang="fr-CH" sz="1100" b="1" noProof="0" dirty="0"/>
              <a:t>Un champ problématique </a:t>
            </a:r>
            <a:r>
              <a:rPr lang="fr-CH" sz="1100" noProof="0" dirty="0"/>
              <a:t>englobe de nombreux problèmes, besoins et perspectives possibles.</a:t>
            </a:r>
          </a:p>
          <a:p>
            <a:pPr marL="0" indent="0"/>
            <a:endParaRPr lang="fr-CH" sz="1100" noProof="0" dirty="0"/>
          </a:p>
          <a:p>
            <a:pPr marL="0" indent="0"/>
            <a:r>
              <a:rPr lang="fr-CH" sz="1100" noProof="0" dirty="0"/>
              <a:t>Dans le champ </a:t>
            </a:r>
            <a:r>
              <a:rPr lang="fr-CH" sz="1100" i="1" noProof="0" dirty="0"/>
              <a:t>utilisation du plastique dans les emballages à emporter</a:t>
            </a:r>
            <a:r>
              <a:rPr lang="fr-CH" sz="1100" noProof="0" dirty="0"/>
              <a:t>, plusieurs problèmes spécifiques pourraient par exemple être identifiés ultérieurement :</a:t>
            </a:r>
          </a:p>
          <a:p>
            <a:pPr marL="171450" indent="-171450">
              <a:buFont typeface="Arial" panose="020B0604020202020204" pitchFamily="34" charset="0"/>
              <a:buChar char="•"/>
            </a:pPr>
            <a:r>
              <a:rPr lang="fr-CH" sz="1100" noProof="0" dirty="0"/>
              <a:t>Les </a:t>
            </a:r>
            <a:r>
              <a:rPr lang="fr-CH" sz="1100" noProof="0" dirty="0" err="1"/>
              <a:t>client·e·s</a:t>
            </a:r>
            <a:r>
              <a:rPr lang="fr-CH" sz="1100" noProof="0" dirty="0"/>
              <a:t> trouvent les options réutilisables peu pratiques.</a:t>
            </a:r>
          </a:p>
          <a:p>
            <a:pPr marL="171450" indent="-171450">
              <a:buFont typeface="Arial" panose="020B0604020202020204" pitchFamily="34" charset="0"/>
              <a:buChar char="•"/>
            </a:pPr>
            <a:r>
              <a:rPr lang="fr-CH" sz="1100" noProof="0" dirty="0"/>
              <a:t>Les restaurants manquent de fournisseurs abordables.</a:t>
            </a:r>
          </a:p>
          <a:p>
            <a:pPr marL="171450" indent="-171450">
              <a:buFont typeface="Arial" panose="020B0604020202020204" pitchFamily="34" charset="0"/>
              <a:buChar char="•"/>
            </a:pPr>
            <a:r>
              <a:rPr lang="fr-CH" sz="1100" noProof="0" dirty="0"/>
              <a:t>Les réglementations pour les petites entreprises sont floues.</a:t>
            </a:r>
          </a:p>
          <a:p>
            <a:pPr marL="0" indent="0"/>
            <a:endParaRPr lang="fr-CH" sz="1100" noProof="0" dirty="0"/>
          </a:p>
          <a:p>
            <a:pPr marL="0" indent="0"/>
            <a:r>
              <a:rPr lang="fr-CH" sz="1100" noProof="0" dirty="0"/>
              <a:t>Cette distinction est importante, car de telles </a:t>
            </a:r>
            <a:r>
              <a:rPr lang="fr-CH" sz="1100" b="1" noProof="0" dirty="0"/>
              <a:t>explorations entrepreneuriales sont d’abord menées de manière large</a:t>
            </a:r>
            <a:r>
              <a:rPr lang="fr-CH" sz="1100" noProof="0" dirty="0"/>
              <a:t>. Si les </a:t>
            </a:r>
            <a:r>
              <a:rPr lang="fr-CH" sz="1100" noProof="0" dirty="0" err="1"/>
              <a:t>apprenti·e·s</a:t>
            </a:r>
            <a:r>
              <a:rPr lang="fr-CH" sz="1100" noProof="0" dirty="0"/>
              <a:t> se concentrent trop vite sur un problème précis (« trop de gobelets en plastique dans notre cantine »), ils risquent de passer à côté d’opportunités plus significatives ou de tâches connexes. L’</a:t>
            </a:r>
            <a:r>
              <a:rPr lang="fr-CH" sz="1100" noProof="0" dirty="0" err="1"/>
              <a:t>enseignant·e</a:t>
            </a:r>
            <a:r>
              <a:rPr lang="fr-CH" sz="1100" noProof="0" dirty="0"/>
              <a:t> peut expliquer qu’explorer un champ problématique </a:t>
            </a:r>
            <a:r>
              <a:rPr lang="fr-CH" sz="1100" b="1" noProof="0" dirty="0"/>
              <a:t>signifie aller au-delà d’un symptôme ou d’une idée </a:t>
            </a:r>
            <a:r>
              <a:rPr lang="fr-CH" sz="1100" noProof="0" dirty="0"/>
              <a:t>– cela implique de cartographier l’écosystème, d’observer les comportements et d’identifier où apparaissent des besoins non satisfaits ou des frustrations.</a:t>
            </a:r>
          </a:p>
          <a:p>
            <a:pPr marL="0" indent="0"/>
            <a:endParaRPr lang="fr-CH" sz="1100" noProof="0" dirty="0"/>
          </a:p>
          <a:p>
            <a:pPr marL="0" indent="0"/>
            <a:r>
              <a:rPr lang="fr-CH" sz="1100" noProof="0" dirty="0"/>
              <a:t>Il ne s’agit pas simplement de penser hors du cadre, mais plutôt </a:t>
            </a:r>
            <a:r>
              <a:rPr lang="fr-CH" sz="1100" b="1" noProof="0" dirty="0"/>
              <a:t>de regarder en profondeur dans le cadre </a:t>
            </a:r>
            <a:r>
              <a:rPr lang="fr-CH" sz="1100" noProof="0" dirty="0"/>
              <a:t>afin de comprendre tous les éléments qui façonnent la situation, avant de se limiter à un problème confirmé.</a:t>
            </a:r>
          </a:p>
          <a:p>
            <a:pPr marL="0" lvl="0" indent="0" algn="l" rtl="0">
              <a:spcBef>
                <a:spcPts val="600"/>
              </a:spcBef>
              <a:spcAft>
                <a:spcPts val="0"/>
              </a:spcAft>
              <a:buNone/>
            </a:pPr>
            <a:endParaRPr dirty="0"/>
          </a:p>
        </p:txBody>
      </p:sp>
      <p:sp>
        <p:nvSpPr>
          <p:cNvPr id="2390" name="Google Shape;2390;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5"/>
        <p:cNvGrpSpPr/>
        <p:nvPr/>
      </p:nvGrpSpPr>
      <p:grpSpPr>
        <a:xfrm>
          <a:off x="0" y="0"/>
          <a:ext cx="0" cy="0"/>
          <a:chOff x="0" y="0"/>
          <a:chExt cx="0" cy="0"/>
        </a:xfrm>
      </p:grpSpPr>
      <p:sp>
        <p:nvSpPr>
          <p:cNvPr id="2396" name="Google Shape;2396;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7" name="Google Shape;2397;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diapositive présente une manière de penser essentielle en entrepreneuriat </a:t>
            </a:r>
            <a:r>
              <a:rPr lang="fr-CH" sz="1100" b="1" noProof="0" dirty="0"/>
              <a:t>: les personnes n’expriment pas toujours leurs besoins réels.</a:t>
            </a:r>
          </a:p>
          <a:p>
            <a:pPr marL="0" indent="0"/>
            <a:r>
              <a:rPr lang="fr-CH" sz="1100" noProof="0" dirty="0"/>
              <a:t>La célèbre citation d’Henry Ford – « Si j’avais demandé aux gens ce qu’ils voulaient, ils auraient répondu : des chevaux plus rapides » – illustre que les </a:t>
            </a:r>
            <a:r>
              <a:rPr lang="fr-CH" sz="1100" noProof="0" dirty="0" err="1"/>
              <a:t>client·e·s</a:t>
            </a:r>
            <a:r>
              <a:rPr lang="fr-CH" sz="1100" noProof="0" dirty="0"/>
              <a:t> décrivent souvent une </a:t>
            </a:r>
            <a:r>
              <a:rPr lang="fr-CH" sz="1100" b="1" noProof="0" dirty="0"/>
              <a:t>solution </a:t>
            </a:r>
            <a:r>
              <a:rPr lang="fr-CH" sz="1100" noProof="0" dirty="0"/>
              <a:t>basée sur ce qu’ils connaissent déjà, </a:t>
            </a:r>
            <a:r>
              <a:rPr lang="fr-CH" sz="1100" b="0" noProof="0" dirty="0"/>
              <a:t>et non sur le </a:t>
            </a:r>
            <a:r>
              <a:rPr lang="fr-CH" sz="1100" b="1" noProof="0" dirty="0"/>
              <a:t>problème sous-jacent </a:t>
            </a:r>
            <a:r>
              <a:rPr lang="fr-CH" sz="1100" noProof="0" dirty="0"/>
              <a:t>qu’ils vivent réellement.</a:t>
            </a:r>
          </a:p>
          <a:p>
            <a:pPr marL="0" indent="0"/>
            <a:endParaRPr lang="fr-CH" sz="1100" noProof="0" dirty="0"/>
          </a:p>
          <a:p>
            <a:pPr marL="0" indent="0"/>
            <a:r>
              <a:rPr lang="fr-CH" sz="1100" noProof="0" dirty="0"/>
              <a:t>Soulignez les points suivants :</a:t>
            </a:r>
          </a:p>
          <a:p>
            <a:pPr marL="171450" indent="-171450">
              <a:buFont typeface="Arial" panose="020B0604020202020204" pitchFamily="34" charset="0"/>
              <a:buChar char="•"/>
            </a:pPr>
            <a:r>
              <a:rPr lang="fr-CH" sz="1100" noProof="0" dirty="0"/>
              <a:t>Le désir de « chevaux rapides » ne reflète qu’un </a:t>
            </a:r>
            <a:r>
              <a:rPr lang="fr-CH" sz="1100" b="1" noProof="0" dirty="0"/>
              <a:t>souhait superficiel.</a:t>
            </a:r>
          </a:p>
          <a:p>
            <a:pPr marL="171450" indent="-171450">
              <a:buFont typeface="Arial" panose="020B0604020202020204" pitchFamily="34" charset="0"/>
              <a:buChar char="•"/>
            </a:pPr>
            <a:r>
              <a:rPr lang="fr-CH" sz="1100" noProof="0" dirty="0"/>
              <a:t>Le </a:t>
            </a:r>
            <a:r>
              <a:rPr lang="fr-CH" sz="1100" b="1" noProof="0" dirty="0"/>
              <a:t>véritable besoin </a:t>
            </a:r>
            <a:r>
              <a:rPr lang="fr-CH" sz="1100" noProof="0" dirty="0"/>
              <a:t>était un moyen de transport plus rapide et plus fiable – un objectif plus large qui a ouvert la voie à l’innovation.</a:t>
            </a:r>
          </a:p>
          <a:p>
            <a:pPr marL="171450" indent="-171450">
              <a:buFont typeface="Arial" panose="020B0604020202020204" pitchFamily="34" charset="0"/>
              <a:buChar char="•"/>
            </a:pPr>
            <a:endParaRPr lang="fr-CH" sz="1100" noProof="0" dirty="0"/>
          </a:p>
          <a:p>
            <a:pPr marL="0" indent="0"/>
            <a:r>
              <a:rPr lang="fr-CH" sz="1100" noProof="0" dirty="0"/>
              <a:t>Insistez sur le fait que les entrepreneur·e·s et les </a:t>
            </a:r>
            <a:r>
              <a:rPr lang="fr-CH" sz="1100" noProof="0" dirty="0" err="1"/>
              <a:t>innovateur·trice·s</a:t>
            </a:r>
            <a:r>
              <a:rPr lang="fr-CH" sz="1100" noProof="0" dirty="0"/>
              <a:t> doivent aller au-delà de ce que les gens </a:t>
            </a:r>
            <a:r>
              <a:rPr lang="fr-CH" sz="1100" i="1" noProof="0" dirty="0"/>
              <a:t>disent </a:t>
            </a:r>
            <a:r>
              <a:rPr lang="fr-CH" sz="1100" noProof="0" dirty="0"/>
              <a:t>et observer ce qu’ils </a:t>
            </a:r>
            <a:r>
              <a:rPr lang="fr-CH" sz="1100" i="1" noProof="0" dirty="0"/>
              <a:t>font</a:t>
            </a:r>
            <a:r>
              <a:rPr lang="fr-CH" sz="1100" noProof="0" dirty="0"/>
              <a:t>. Les véritables enseignements émergent de l’observation des comportements, </a:t>
            </a:r>
            <a:r>
              <a:rPr lang="fr-CH" sz="1100" b="1" noProof="0" dirty="0"/>
              <a:t>des routines, des frustrations et des solutions de contournement </a:t>
            </a:r>
            <a:r>
              <a:rPr lang="fr-CH" sz="1100" noProof="0" dirty="0"/>
              <a:t>– c’est-à-dire comment les personnes s’adaptent à une solution imparfaite ou la compensent.</a:t>
            </a:r>
          </a:p>
          <a:p>
            <a:pPr marL="0" indent="0"/>
            <a:endParaRPr lang="fr-CH" sz="1100" noProof="0" dirty="0"/>
          </a:p>
          <a:p>
            <a:pPr marL="0" indent="0"/>
            <a:r>
              <a:rPr lang="fr-CH" sz="1100" noProof="0" dirty="0"/>
              <a:t>Il est également important de comprendre le </a:t>
            </a:r>
            <a:r>
              <a:rPr lang="fr-CH" sz="1100" b="1" noProof="0" dirty="0"/>
              <a:t>contexte </a:t>
            </a:r>
            <a:r>
              <a:rPr lang="fr-CH" sz="1100" noProof="0" dirty="0"/>
              <a:t>dans lequel les problèmes apparaissent :</a:t>
            </a:r>
          </a:p>
          <a:p>
            <a:pPr marL="171450" indent="-171450">
              <a:buFont typeface="Arial" panose="020B0604020202020204" pitchFamily="34" charset="0"/>
              <a:buChar char="•"/>
            </a:pPr>
            <a:r>
              <a:rPr lang="fr-CH" sz="1100" noProof="0" dirty="0"/>
              <a:t>Où le problème survient-il ?</a:t>
            </a:r>
          </a:p>
          <a:p>
            <a:pPr marL="171450" indent="-171450">
              <a:buFont typeface="Arial" panose="020B0604020202020204" pitchFamily="34" charset="0"/>
              <a:buChar char="•"/>
            </a:pPr>
            <a:r>
              <a:rPr lang="fr-CH" sz="1100" noProof="0" dirty="0"/>
              <a:t>Quand et avec qui ?</a:t>
            </a:r>
          </a:p>
          <a:p>
            <a:pPr marL="171450" indent="-171450">
              <a:buFont typeface="Arial" panose="020B0604020202020204" pitchFamily="34" charset="0"/>
              <a:buChar char="•"/>
            </a:pPr>
            <a:r>
              <a:rPr lang="fr-CH" sz="1100" noProof="0" dirty="0"/>
              <a:t>Quelles contraintes ou habitudes influencent les actions des personnes ?</a:t>
            </a:r>
          </a:p>
          <a:p>
            <a:pPr marL="0" indent="0"/>
            <a:r>
              <a:rPr lang="fr-CH" sz="1100" noProof="0" dirty="0"/>
              <a:t>Encouragez les apprenti·e·s à observer les personnes dans des situations réelles – </a:t>
            </a:r>
            <a:r>
              <a:rPr lang="fr-CH" sz="1200" b="0" i="0" u="none" strike="noStrike" cap="none" noProof="0" dirty="0">
                <a:solidFill>
                  <a:schemeClr val="dk1"/>
                </a:solidFill>
                <a:effectLst/>
                <a:latin typeface="Century Gothic"/>
                <a:ea typeface="Century Gothic"/>
                <a:cs typeface="Century Gothic"/>
                <a:sym typeface="Century Gothic"/>
              </a:rPr>
              <a:t>au travail</a:t>
            </a:r>
            <a:r>
              <a:rPr lang="fr-CH" sz="1100" noProof="0" dirty="0"/>
              <a:t>, à la maison, dans l’espace public – et à ne pas seulement demander </a:t>
            </a:r>
            <a:r>
              <a:rPr lang="fr-CH" sz="1100" i="1" noProof="0" dirty="0"/>
              <a:t>ce qui </a:t>
            </a:r>
            <a:r>
              <a:rPr lang="fr-CH" sz="1100" noProof="0" dirty="0"/>
              <a:t>se passe, mais aussi </a:t>
            </a:r>
            <a:r>
              <a:rPr lang="fr-CH" sz="1100" i="1" noProof="0" dirty="0"/>
              <a:t>où, quand </a:t>
            </a:r>
            <a:r>
              <a:rPr lang="fr-CH" sz="1100" noProof="0" dirty="0"/>
              <a:t>et </a:t>
            </a:r>
            <a:r>
              <a:rPr lang="fr-CH" sz="1100" i="1" noProof="0" dirty="0"/>
              <a:t>pourquoi</a:t>
            </a:r>
            <a:r>
              <a:rPr lang="fr-CH" sz="1100" noProof="0" dirty="0"/>
              <a:t>. Cela leur permet de découvrir des besoins réels mais non exprimés.</a:t>
            </a:r>
          </a:p>
          <a:p>
            <a:pPr marL="0" lvl="0" indent="0" algn="l" rtl="0">
              <a:spcBef>
                <a:spcPts val="600"/>
              </a:spcBef>
              <a:spcAft>
                <a:spcPts val="0"/>
              </a:spcAft>
              <a:buNone/>
            </a:pPr>
            <a:endParaRPr dirty="0"/>
          </a:p>
        </p:txBody>
      </p:sp>
      <p:sp>
        <p:nvSpPr>
          <p:cNvPr id="2398" name="Google Shape;2398;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5"/>
        <p:cNvGrpSpPr/>
        <p:nvPr/>
      </p:nvGrpSpPr>
      <p:grpSpPr>
        <a:xfrm>
          <a:off x="0" y="0"/>
          <a:ext cx="0" cy="0"/>
          <a:chOff x="0" y="0"/>
          <a:chExt cx="0" cy="0"/>
        </a:xfrm>
      </p:grpSpPr>
      <p:sp>
        <p:nvSpPr>
          <p:cNvPr id="2406" name="Google Shape;2406;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7" name="Google Shape;2407;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diapositive présente la transition d’une </a:t>
            </a:r>
            <a:r>
              <a:rPr lang="fr-CH" sz="1100" i="1" noProof="0" dirty="0"/>
              <a:t>pensée basée </a:t>
            </a:r>
            <a:r>
              <a:rPr lang="fr-CH" sz="1100" noProof="0" dirty="0"/>
              <a:t>sur l’opinion vers une compréhension fondée sur des preuves – une étape décisive pour tout entrepreneur ou entrepreneuse.</a:t>
            </a:r>
          </a:p>
          <a:p>
            <a:pPr marL="0" indent="0"/>
            <a:r>
              <a:rPr lang="fr-CH" sz="1100" noProof="0" dirty="0"/>
              <a:t>De </a:t>
            </a:r>
            <a:r>
              <a:rPr lang="fr-CH" sz="1100" noProof="0" dirty="0" err="1"/>
              <a:t>nombreux·ses</a:t>
            </a:r>
            <a:r>
              <a:rPr lang="fr-CH" sz="1100" noProof="0" dirty="0"/>
              <a:t> </a:t>
            </a:r>
            <a:r>
              <a:rPr lang="fr-CH" sz="1100" noProof="0" dirty="0" err="1"/>
              <a:t>apprenti·e·s</a:t>
            </a:r>
            <a:r>
              <a:rPr lang="fr-CH" sz="1100" noProof="0" dirty="0"/>
              <a:t> commencent avec des </a:t>
            </a:r>
            <a:r>
              <a:rPr lang="fr-CH" sz="1100" b="1" noProof="0" dirty="0"/>
              <a:t>hypothèses </a:t>
            </a:r>
            <a:r>
              <a:rPr lang="fr-CH" sz="1100" noProof="0" dirty="0"/>
              <a:t>fortes : des convictions, des suppositions ou des opinions personnelles sur la façon dont les gens se comportent ou ce qu’ils souhaitent.</a:t>
            </a:r>
          </a:p>
          <a:p>
            <a:pPr marL="0" indent="0"/>
            <a:endParaRPr lang="fr-CH" sz="1100" noProof="0" dirty="0"/>
          </a:p>
          <a:p>
            <a:pPr marL="0" indent="0"/>
            <a:r>
              <a:rPr lang="fr-CH" sz="1100" noProof="0" dirty="0"/>
              <a:t>Par exemple :</a:t>
            </a:r>
          </a:p>
          <a:p>
            <a:pPr marL="171450" indent="-171450">
              <a:buFont typeface="Arial" panose="020B0604020202020204" pitchFamily="34" charset="0"/>
              <a:buChar char="•"/>
            </a:pPr>
            <a:r>
              <a:rPr lang="fr-CH" sz="1100" noProof="0" dirty="0"/>
              <a:t>« Les gens n’aiment pas remplir des formulaires. »</a:t>
            </a:r>
          </a:p>
          <a:p>
            <a:pPr marL="171450" indent="-171450">
              <a:buFont typeface="Arial" panose="020B0604020202020204" pitchFamily="34" charset="0"/>
              <a:buChar char="•"/>
            </a:pPr>
            <a:r>
              <a:rPr lang="fr-CH" sz="1100" noProof="0" dirty="0"/>
              <a:t>« Tout le monde souhaite un service plus rapide. »</a:t>
            </a:r>
          </a:p>
          <a:p>
            <a:pPr marL="0" indent="0"/>
            <a:endParaRPr lang="fr-CH" sz="1100" noProof="0" dirty="0"/>
          </a:p>
          <a:p>
            <a:pPr marL="0" indent="0"/>
            <a:r>
              <a:rPr lang="fr-CH" sz="1100" noProof="0" dirty="0"/>
              <a:t>Ces affirmations peuvent sembler vraies, mais elles ne sont pas encore étayées par des données. Grâce à la </a:t>
            </a:r>
            <a:r>
              <a:rPr lang="fr-CH" sz="1100" b="1" noProof="0" dirty="0"/>
              <a:t>recherche documentaire </a:t>
            </a:r>
            <a:r>
              <a:rPr lang="fr-CH" sz="1100" noProof="0" dirty="0"/>
              <a:t>(analyse d’informations existantes telles que rapports, statistiques ou données de marché) et </a:t>
            </a:r>
            <a:r>
              <a:rPr lang="fr-CH" sz="1100" b="1" noProof="0" dirty="0"/>
              <a:t>à l’enquête de terrain </a:t>
            </a:r>
            <a:r>
              <a:rPr lang="fr-CH" sz="1100" noProof="0" dirty="0"/>
              <a:t>(entretiens ou observation d’utilisateurs réels), il est possible de vérifier les hypothèses et de les transformer en </a:t>
            </a:r>
            <a:r>
              <a:rPr lang="fr-CH" sz="1100" b="1" noProof="0" dirty="0"/>
              <a:t>connaissances</a:t>
            </a:r>
            <a:r>
              <a:rPr lang="fr-CH" sz="1100" noProof="0" dirty="0"/>
              <a:t> – des résultats fiables et fondés sur des preuves.</a:t>
            </a:r>
          </a:p>
          <a:p>
            <a:pPr marL="0" indent="0"/>
            <a:endParaRPr lang="fr-CH" sz="1100" noProof="0" dirty="0"/>
          </a:p>
          <a:p>
            <a:pPr marL="0" indent="0"/>
            <a:r>
              <a:rPr lang="fr-CH" sz="1100" b="1" noProof="0" dirty="0"/>
              <a:t>Exemple :</a:t>
            </a:r>
          </a:p>
          <a:p>
            <a:pPr marL="171450" indent="-171450">
              <a:buFont typeface="Arial" panose="020B0604020202020204" pitchFamily="34" charset="0"/>
              <a:buChar char="•"/>
            </a:pPr>
            <a:r>
              <a:rPr lang="fr-CH" sz="1100" i="1" noProof="0" dirty="0"/>
              <a:t>Hypothèse : </a:t>
            </a:r>
            <a:r>
              <a:rPr lang="fr-CH" sz="1100" noProof="0" dirty="0"/>
              <a:t>Les cyclistes réparent rapidement leurs vélos.</a:t>
            </a:r>
          </a:p>
          <a:p>
            <a:pPr marL="171450" indent="-171450">
              <a:buFont typeface="Arial" panose="020B0604020202020204" pitchFamily="34" charset="0"/>
              <a:buChar char="•"/>
            </a:pPr>
            <a:r>
              <a:rPr lang="fr-CH" sz="1100" i="1" noProof="0" dirty="0"/>
              <a:t>Connaissance (après enquête de terrain) : </a:t>
            </a:r>
            <a:r>
              <a:rPr lang="fr-CH" sz="1100" noProof="0" dirty="0"/>
              <a:t>Les cyclistes repoussent souvent les réparations, car les ateliers sont éloignés et les délais d’attente sont longs.</a:t>
            </a:r>
          </a:p>
          <a:p>
            <a:pPr marL="0" indent="0"/>
            <a:endParaRPr lang="fr-CH" sz="1100" noProof="0" dirty="0"/>
          </a:p>
          <a:p>
            <a:pPr marL="0" indent="0"/>
            <a:r>
              <a:rPr lang="fr-CH" sz="1100" noProof="0" dirty="0"/>
              <a:t>Cette différence est essentielle :</a:t>
            </a:r>
          </a:p>
          <a:p>
            <a:pPr marL="0" indent="0"/>
            <a:r>
              <a:rPr lang="fr-CH" sz="1100" b="1" noProof="0" dirty="0"/>
              <a:t>Hypothèses </a:t>
            </a:r>
            <a:r>
              <a:rPr lang="fr-CH" sz="1100" noProof="0" dirty="0"/>
              <a:t>= ce que nous </a:t>
            </a:r>
            <a:r>
              <a:rPr lang="fr-CH" sz="1100" i="1" noProof="0" dirty="0"/>
              <a:t>pensons</a:t>
            </a:r>
            <a:r>
              <a:rPr lang="fr-CH" sz="1100" noProof="0" dirty="0"/>
              <a:t> être vrai</a:t>
            </a:r>
          </a:p>
          <a:p>
            <a:pPr marL="0" indent="0"/>
            <a:r>
              <a:rPr lang="fr-CH" sz="1100" b="1" noProof="0" dirty="0"/>
              <a:t>Connaissances </a:t>
            </a:r>
            <a:r>
              <a:rPr lang="fr-CH" sz="1100" noProof="0" dirty="0"/>
              <a:t>= ce que nous </a:t>
            </a:r>
            <a:r>
              <a:rPr lang="fr-CH" sz="1100" i="1" noProof="0" dirty="0"/>
              <a:t>reconnaissons </a:t>
            </a:r>
            <a:r>
              <a:rPr lang="fr-CH" sz="1100" noProof="0" dirty="0"/>
              <a:t>comme vrai grâce à l’observation ou aux données</a:t>
            </a:r>
          </a:p>
          <a:p>
            <a:pPr marL="0" indent="0"/>
            <a:endParaRPr lang="fr-CH" sz="1100" noProof="0" dirty="0"/>
          </a:p>
          <a:p>
            <a:pPr marL="0" indent="0"/>
            <a:r>
              <a:rPr lang="fr-CH" sz="1100" noProof="0" dirty="0"/>
              <a:t>Encouragez les </a:t>
            </a:r>
            <a:r>
              <a:rPr lang="fr-CH" sz="1100" noProof="0" dirty="0" err="1"/>
              <a:t>apprenti·e·s</a:t>
            </a:r>
            <a:r>
              <a:rPr lang="fr-CH" sz="1100" noProof="0" dirty="0"/>
              <a:t> à noter leurs principales hypothèses au début d’un projet et à les vérifier à nouveau après la recherche documentaire et l’enquête de terrain. Cela leur permet de suivre leur processus d’apprentissage et de constater comment la recherche affine leur compréhension du champ problématique.</a:t>
            </a:r>
          </a:p>
          <a:p>
            <a:pPr marL="0" lvl="0" indent="0" algn="l" rtl="0">
              <a:spcBef>
                <a:spcPts val="600"/>
              </a:spcBef>
              <a:spcAft>
                <a:spcPts val="0"/>
              </a:spcAft>
              <a:buNone/>
            </a:pPr>
            <a:endParaRPr dirty="0"/>
          </a:p>
        </p:txBody>
      </p:sp>
      <p:sp>
        <p:nvSpPr>
          <p:cNvPr id="2408" name="Google Shape;2408;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8"/>
        <p:cNvGrpSpPr/>
        <p:nvPr/>
      </p:nvGrpSpPr>
      <p:grpSpPr>
        <a:xfrm>
          <a:off x="0" y="0"/>
          <a:ext cx="0" cy="0"/>
          <a:chOff x="0" y="0"/>
          <a:chExt cx="0" cy="0"/>
        </a:xfrm>
      </p:grpSpPr>
      <p:sp>
        <p:nvSpPr>
          <p:cNvPr id="2419" name="Google Shape;2419;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0" name="Google Shape;2420;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La recherche documentaire consiste à collecter des </a:t>
            </a:r>
            <a:r>
              <a:rPr lang="fr-CH" sz="1100" b="1" noProof="0" dirty="0"/>
              <a:t>informations déjà disponibles </a:t>
            </a:r>
            <a:r>
              <a:rPr lang="fr-CH" sz="1100" noProof="0" dirty="0"/>
              <a:t>: rapports, articles, statistiques, analyses de marché.</a:t>
            </a:r>
          </a:p>
          <a:p>
            <a:pPr marL="0" indent="0"/>
            <a:endParaRPr lang="fr-CH" sz="1100" noProof="0" dirty="0"/>
          </a:p>
          <a:p>
            <a:pPr marL="0" indent="0"/>
            <a:r>
              <a:rPr lang="fr-CH" sz="1100" noProof="0" dirty="0"/>
              <a:t>Le message clé : la recherche documentaire aide les </a:t>
            </a:r>
            <a:r>
              <a:rPr lang="fr-CH" sz="1100" noProof="0" dirty="0" err="1"/>
              <a:t>apprenti·e·s</a:t>
            </a:r>
            <a:r>
              <a:rPr lang="fr-CH" sz="1100" noProof="0" dirty="0"/>
              <a:t> à comprendre la </a:t>
            </a:r>
            <a:r>
              <a:rPr lang="fr-CH" sz="1100" b="1" noProof="0" dirty="0"/>
              <a:t>vue d'ensemble</a:t>
            </a:r>
            <a:r>
              <a:rPr lang="fr-CH" sz="1100" noProof="0" dirty="0"/>
              <a:t>.</a:t>
            </a:r>
          </a:p>
          <a:p>
            <a:pPr marL="0" indent="0"/>
            <a:endParaRPr lang="fr-CH" sz="1100" noProof="0" dirty="0"/>
          </a:p>
          <a:p>
            <a:pPr marL="171450" indent="-171450">
              <a:buFont typeface="Arial" panose="020B0604020202020204" pitchFamily="34" charset="0"/>
              <a:buChar char="•"/>
            </a:pPr>
            <a:r>
              <a:rPr lang="fr-CH" sz="1100" noProof="0" dirty="0"/>
              <a:t>Qui sont les principaux acteurs ?</a:t>
            </a:r>
          </a:p>
          <a:p>
            <a:pPr marL="171450" indent="-171450">
              <a:buFont typeface="Arial" panose="020B0604020202020204" pitchFamily="34" charset="0"/>
              <a:buChar char="•"/>
            </a:pPr>
            <a:r>
              <a:rPr lang="fr-CH" sz="1100" noProof="0" dirty="0"/>
              <a:t>Quelles tendances façonnent le marché ?</a:t>
            </a:r>
          </a:p>
          <a:p>
            <a:pPr marL="171450" indent="-171450">
              <a:buFont typeface="Arial" panose="020B0604020202020204" pitchFamily="34" charset="0"/>
              <a:buChar char="•"/>
            </a:pPr>
            <a:r>
              <a:rPr lang="fr-CH" sz="1100" noProof="0" dirty="0"/>
              <a:t>Quelle est l’ampleur du problème ?</a:t>
            </a:r>
          </a:p>
          <a:p>
            <a:pPr marL="0" indent="0"/>
            <a:endParaRPr lang="fr-CH" sz="1100" noProof="0" dirty="0"/>
          </a:p>
          <a:p>
            <a:pPr marL="0" indent="0"/>
            <a:r>
              <a:rPr lang="fr-CH" sz="1100" noProof="0" dirty="0"/>
              <a:t>Il est souvent pertinent de commencer par cette étape, car elle aide les </a:t>
            </a:r>
            <a:r>
              <a:rPr lang="fr-CH" sz="1100" noProof="0" dirty="0" err="1"/>
              <a:t>apprenti·e·s</a:t>
            </a:r>
            <a:r>
              <a:rPr lang="fr-CH" sz="1100" noProof="0" dirty="0"/>
              <a:t> </a:t>
            </a:r>
            <a:r>
              <a:rPr lang="fr-CH" sz="1100" b="1" noProof="0" dirty="0"/>
              <a:t>à mieux s’approprier </a:t>
            </a:r>
            <a:r>
              <a:rPr lang="fr-CH" sz="1100" noProof="0" dirty="0"/>
              <a:t>le sujet.</a:t>
            </a:r>
          </a:p>
          <a:p>
            <a:pPr marL="0" indent="0"/>
            <a:endParaRPr lang="fr-CH" sz="1100" noProof="0" dirty="0"/>
          </a:p>
          <a:p>
            <a:pPr marL="0" indent="0"/>
            <a:r>
              <a:rPr lang="fr-CH" sz="1100" noProof="0" dirty="0"/>
              <a:t>Indiquez toutefois aux </a:t>
            </a:r>
            <a:r>
              <a:rPr lang="fr-CH" sz="1100" noProof="0" dirty="0" err="1"/>
              <a:t>apprenti·e·s</a:t>
            </a:r>
            <a:r>
              <a:rPr lang="fr-CH" sz="1100" noProof="0" dirty="0"/>
              <a:t> que la recherche documentaire </a:t>
            </a:r>
            <a:r>
              <a:rPr lang="fr-CH" sz="1100" b="1" noProof="0" dirty="0"/>
              <a:t>ne permet pas de révéler les motivations personnelles ou les émotions : </a:t>
            </a:r>
            <a:r>
              <a:rPr lang="fr-CH" sz="1100" noProof="0" dirty="0"/>
              <a:t>celles-ci ne deviennent visibles qu’à travers la recherche sur le terrain.</a:t>
            </a:r>
          </a:p>
          <a:p>
            <a:pPr marL="0" lvl="0" indent="0" algn="l" rtl="0">
              <a:spcBef>
                <a:spcPts val="600"/>
              </a:spcBef>
              <a:spcAft>
                <a:spcPts val="0"/>
              </a:spcAft>
              <a:buNone/>
            </a:pPr>
            <a:endParaRPr dirty="0"/>
          </a:p>
        </p:txBody>
      </p:sp>
      <p:sp>
        <p:nvSpPr>
          <p:cNvPr id="2421" name="Google Shape;2421;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6"/>
        <p:cNvGrpSpPr/>
        <p:nvPr/>
      </p:nvGrpSpPr>
      <p:grpSpPr>
        <a:xfrm>
          <a:off x="0" y="0"/>
          <a:ext cx="0" cy="0"/>
          <a:chOff x="0" y="0"/>
          <a:chExt cx="0" cy="0"/>
        </a:xfrm>
      </p:grpSpPr>
      <p:sp>
        <p:nvSpPr>
          <p:cNvPr id="2427" name="Google Shape;2427;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8" name="Google Shape;2428;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sz="1100" noProof="0" dirty="0"/>
              <a:t>Cette activité aide les </a:t>
            </a:r>
            <a:r>
              <a:rPr lang="fr-CH" sz="1100" noProof="0" dirty="0" err="1"/>
              <a:t>apprenti·e·s</a:t>
            </a:r>
            <a:r>
              <a:rPr lang="fr-CH" sz="1100" noProof="0" dirty="0"/>
              <a:t> à </a:t>
            </a:r>
            <a:r>
              <a:rPr lang="fr-CH" sz="1100" i="1" noProof="0" dirty="0"/>
              <a:t>s’exercer à l’évaluation critique</a:t>
            </a:r>
            <a:r>
              <a:rPr lang="fr-CH" sz="1100" noProof="0" dirty="0"/>
              <a:t>, plutôt que de mémoriser une hiérarchie de sources.</a:t>
            </a:r>
          </a:p>
          <a:p>
            <a:pPr marL="0" indent="0"/>
            <a:r>
              <a:rPr lang="fr-CH" sz="1100" noProof="0" dirty="0"/>
              <a:t>Au lieu de leur dire quelles sources sont « extrêmement fiables », encouragez-les à découvrir par eux-mêmes </a:t>
            </a:r>
            <a:r>
              <a:rPr lang="fr-CH" sz="1100" b="1" noProof="0" dirty="0"/>
              <a:t>ce qui rend une source fiable</a:t>
            </a:r>
            <a:r>
              <a:rPr lang="fr-CH" sz="1100" noProof="0" dirty="0"/>
              <a:t>, en comparant le ton, l’objectif et les preuves.</a:t>
            </a:r>
          </a:p>
          <a:p>
            <a:pPr marL="0" indent="0"/>
            <a:endParaRPr lang="fr-CH" sz="1100" noProof="0" dirty="0"/>
          </a:p>
          <a:p>
            <a:pPr marL="0" indent="0"/>
            <a:r>
              <a:rPr lang="fr-CH" sz="1100" noProof="0" dirty="0"/>
              <a:t>Commencez par une question ouverte, par exemple :</a:t>
            </a:r>
          </a:p>
          <a:p>
            <a:pPr marL="0" indent="0"/>
            <a:r>
              <a:rPr lang="fr-CH" sz="1100" noProof="0" dirty="0"/>
              <a:t>« Si vous deviez rechercher le problème du plastique à usage unique dans les aliments à emporter en Suisse, où chercheriez-vous des informations ? »</a:t>
            </a:r>
          </a:p>
          <a:p>
            <a:pPr marL="0" indent="0"/>
            <a:r>
              <a:rPr lang="fr-CH" sz="1100" noProof="0" dirty="0"/>
              <a:t>Notez leurs réponses au tableau (par exemple Google, </a:t>
            </a:r>
            <a:r>
              <a:rPr lang="fr-CH" sz="1100" noProof="0" dirty="0" err="1"/>
              <a:t>Wikipedia</a:t>
            </a:r>
            <a:r>
              <a:rPr lang="fr-CH" sz="1100" noProof="0" dirty="0"/>
              <a:t>, </a:t>
            </a:r>
            <a:r>
              <a:rPr lang="fr-CH" sz="1100" noProof="0" dirty="0" err="1"/>
              <a:t>TikTok</a:t>
            </a:r>
            <a:r>
              <a:rPr lang="fr-CH" sz="1100" noProof="0" dirty="0"/>
              <a:t>, sites gouvernementaux, NZZ).</a:t>
            </a:r>
          </a:p>
          <a:p>
            <a:pPr marL="0" indent="0"/>
            <a:endParaRPr lang="fr-CH" sz="1100" noProof="0" dirty="0"/>
          </a:p>
          <a:p>
            <a:pPr marL="0" indent="0"/>
            <a:r>
              <a:rPr lang="fr-CH" sz="1100" noProof="0" dirty="0"/>
              <a:t>Animez ensuite une courte discussion :</a:t>
            </a:r>
          </a:p>
          <a:p>
            <a:pPr marL="171450" indent="-171450">
              <a:buFont typeface="Arial" panose="020B0604020202020204" pitchFamily="34" charset="0"/>
              <a:buChar char="•"/>
            </a:pPr>
            <a:r>
              <a:rPr lang="fr-CH" sz="1100" i="1" noProof="0" dirty="0"/>
              <a:t>Quelles sources vérifient les faits avant publication ?</a:t>
            </a:r>
          </a:p>
          <a:p>
            <a:pPr marL="171450" indent="-171450">
              <a:buFont typeface="Arial" panose="020B0604020202020204" pitchFamily="34" charset="0"/>
              <a:buChar char="•"/>
            </a:pPr>
            <a:r>
              <a:rPr lang="fr-CH" sz="1100" i="1" noProof="0" dirty="0"/>
              <a:t>Sur quelles plateformes </a:t>
            </a:r>
            <a:r>
              <a:rPr lang="fr-CH" sz="1100" i="1" noProof="0" dirty="0" err="1"/>
              <a:t>chacun·e</a:t>
            </a:r>
            <a:r>
              <a:rPr lang="fr-CH" sz="1100" i="1" noProof="0" dirty="0"/>
              <a:t> peut-il publier quelque chose ?</a:t>
            </a:r>
          </a:p>
          <a:p>
            <a:pPr marL="171450" indent="-171450">
              <a:buFont typeface="Arial" panose="020B0604020202020204" pitchFamily="34" charset="0"/>
              <a:buChar char="•"/>
            </a:pPr>
            <a:r>
              <a:rPr lang="fr-CH" sz="1100" i="1" noProof="0" dirty="0"/>
              <a:t>Lesquelles indiquent d’où proviennent leurs données ?</a:t>
            </a:r>
          </a:p>
          <a:p>
            <a:pPr marL="0" indent="0"/>
            <a:r>
              <a:rPr lang="fr-CH" sz="1100" noProof="0" dirty="0"/>
              <a:t>Les </a:t>
            </a:r>
            <a:r>
              <a:rPr lang="fr-CH" sz="1100" noProof="0" dirty="0" err="1"/>
              <a:t>apprenti·e·s</a:t>
            </a:r>
            <a:r>
              <a:rPr lang="fr-CH" sz="1100" noProof="0" dirty="0"/>
              <a:t> commenceront naturellement à regrouper les sources selon leur fiabilité, sans avoir besoin d’intitulés supplémentaires.</a:t>
            </a:r>
          </a:p>
          <a:p>
            <a:pPr marL="0" indent="0"/>
            <a:endParaRPr lang="fr-CH" sz="1100" noProof="0" dirty="0"/>
          </a:p>
          <a:p>
            <a:pPr marL="0" indent="0"/>
            <a:r>
              <a:rPr lang="fr-CH" sz="1100" noProof="0" dirty="0"/>
              <a:t>Demandez-leur de résumer ce que chaque source dit sur le sujet et à quel point ils se sentent sûrs des informations.</a:t>
            </a:r>
          </a:p>
          <a:p>
            <a:pPr marL="0" indent="0"/>
            <a:r>
              <a:rPr lang="fr-CH" sz="1100" noProof="0" dirty="0"/>
              <a:t>Terminez l’activité en soulignant qu’une </a:t>
            </a:r>
            <a:r>
              <a:rPr lang="fr-CH" sz="1100" b="1" noProof="0" dirty="0"/>
              <a:t>bonne recherche secondaire combine différents types de sources </a:t>
            </a:r>
            <a:r>
              <a:rPr lang="fr-CH" sz="1100" noProof="0" dirty="0"/>
              <a:t>:</a:t>
            </a:r>
            <a:br>
              <a:rPr lang="fr-CH" sz="1100" noProof="0" dirty="0"/>
            </a:br>
            <a:r>
              <a:rPr lang="fr-CH" sz="1100" noProof="0" dirty="0"/>
              <a:t>sources informelles pour détecter les problèmes et émotions ; sources professionnelles pour comprendre le marché ; et sources officielles pour confirmer les faits.</a:t>
            </a:r>
          </a:p>
          <a:p>
            <a:pPr marL="0" indent="0"/>
            <a:endParaRPr lang="fr-CH" sz="1100" noProof="0" dirty="0"/>
          </a:p>
          <a:p>
            <a:pPr marL="0" indent="0"/>
            <a:r>
              <a:rPr lang="fr-CH" sz="1100" noProof="0" dirty="0"/>
              <a:t>Cet exercice fait directement le lien avec la diapositive précédente </a:t>
            </a:r>
            <a:r>
              <a:rPr lang="fr-CH" sz="1100" i="1" noProof="0" dirty="0"/>
              <a:t>« </a:t>
            </a:r>
            <a:r>
              <a:rPr lang="fr-CH" sz="1100" b="0" i="1" dirty="0">
                <a:solidFill>
                  <a:srgbClr val="0B4874"/>
                </a:solidFill>
                <a:latin typeface="Century Gothic"/>
              </a:rPr>
              <a:t>Des hypothèses à la connaissance </a:t>
            </a:r>
            <a:r>
              <a:rPr lang="fr-CH" sz="1100" i="1" noProof="0" dirty="0"/>
              <a:t>» </a:t>
            </a:r>
            <a:r>
              <a:rPr lang="fr-CH" sz="1100" noProof="0" dirty="0"/>
              <a:t>et la suivante </a:t>
            </a:r>
            <a:r>
              <a:rPr lang="fr-CH" sz="1100" i="1" noProof="0" dirty="0"/>
              <a:t>« Recherche secondaire : la fiabilité des</a:t>
            </a:r>
          </a:p>
          <a:p>
            <a:pPr marL="0" indent="0"/>
            <a:r>
              <a:rPr lang="fr-CH" sz="1100" i="1" noProof="0" dirty="0"/>
              <a:t>sources ». </a:t>
            </a:r>
            <a:r>
              <a:rPr lang="fr-CH" sz="1100" noProof="0" dirty="0"/>
              <a:t>Il aide les </a:t>
            </a:r>
            <a:r>
              <a:rPr lang="fr-CH" sz="1100" noProof="0" dirty="0" err="1"/>
              <a:t>apprenti·e·s</a:t>
            </a:r>
            <a:r>
              <a:rPr lang="fr-CH" sz="1100" noProof="0" dirty="0"/>
              <a:t> à comprendre comment observation, interprétation et vérification se rejoignent dans l’entrepreneuriat fondé sur des preuves (intégrant des connaissances scientifiques).</a:t>
            </a:r>
          </a:p>
          <a:p>
            <a:pPr marL="0" lvl="0" indent="0" algn="l" rtl="0">
              <a:spcBef>
                <a:spcPts val="0"/>
              </a:spcBef>
              <a:spcAft>
                <a:spcPts val="0"/>
              </a:spcAft>
              <a:buNone/>
            </a:pPr>
            <a:endParaRPr dirty="0"/>
          </a:p>
        </p:txBody>
      </p:sp>
      <p:sp>
        <p:nvSpPr>
          <p:cNvPr id="2429" name="Google Shape;2429;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1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44.png"/><Relationship Id="rId7" Type="http://schemas.openxmlformats.org/officeDocument/2006/relationships/image" Target="../media/image29.png"/><Relationship Id="rId2" Type="http://schemas.openxmlformats.org/officeDocument/2006/relationships/image" Target="../media/image143.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146.png"/><Relationship Id="rId4" Type="http://schemas.openxmlformats.org/officeDocument/2006/relationships/image" Target="../media/image14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29.png"/><Relationship Id="rId2" Type="http://schemas.openxmlformats.org/officeDocument/2006/relationships/image" Target="../media/image147.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150.png"/><Relationship Id="rId4" Type="http://schemas.openxmlformats.org/officeDocument/2006/relationships/image" Target="../media/image149.png"/></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30.png"/><Relationship Id="rId7" Type="http://schemas.openxmlformats.org/officeDocument/2006/relationships/image" Target="../media/image155.png"/><Relationship Id="rId2" Type="http://schemas.openxmlformats.org/officeDocument/2006/relationships/image" Target="../media/image151.png"/><Relationship Id="rId1" Type="http://schemas.openxmlformats.org/officeDocument/2006/relationships/slideMaster" Target="../slideMasters/slideMaster2.xml"/><Relationship Id="rId6" Type="http://schemas.openxmlformats.org/officeDocument/2006/relationships/image" Target="../media/image154.png"/><Relationship Id="rId11" Type="http://schemas.openxmlformats.org/officeDocument/2006/relationships/image" Target="../media/image159.png"/><Relationship Id="rId5" Type="http://schemas.openxmlformats.org/officeDocument/2006/relationships/image" Target="../media/image153.png"/><Relationship Id="rId10" Type="http://schemas.openxmlformats.org/officeDocument/2006/relationships/image" Target="../media/image158.png"/><Relationship Id="rId4" Type="http://schemas.openxmlformats.org/officeDocument/2006/relationships/image" Target="../media/image152.png"/><Relationship Id="rId9" Type="http://schemas.openxmlformats.org/officeDocument/2006/relationships/image" Target="../media/image157.pn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30.png"/><Relationship Id="rId7" Type="http://schemas.openxmlformats.org/officeDocument/2006/relationships/image" Target="../media/image152.png"/><Relationship Id="rId2" Type="http://schemas.openxmlformats.org/officeDocument/2006/relationships/image" Target="../media/image160.png"/><Relationship Id="rId1" Type="http://schemas.openxmlformats.org/officeDocument/2006/relationships/slideMaster" Target="../slideMasters/slideMaster2.xml"/><Relationship Id="rId6" Type="http://schemas.openxmlformats.org/officeDocument/2006/relationships/image" Target="../media/image159.png"/><Relationship Id="rId5" Type="http://schemas.openxmlformats.org/officeDocument/2006/relationships/image" Target="../media/image161.png"/><Relationship Id="rId10" Type="http://schemas.openxmlformats.org/officeDocument/2006/relationships/image" Target="../media/image164.png"/><Relationship Id="rId4" Type="http://schemas.openxmlformats.org/officeDocument/2006/relationships/image" Target="../media/image153.png"/><Relationship Id="rId9" Type="http://schemas.openxmlformats.org/officeDocument/2006/relationships/image" Target="../media/image163.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6.png"/><Relationship Id="rId7" Type="http://schemas.openxmlformats.org/officeDocument/2006/relationships/image" Target="../media/image167.png"/><Relationship Id="rId2" Type="http://schemas.openxmlformats.org/officeDocument/2006/relationships/image" Target="../media/image165.png"/><Relationship Id="rId1" Type="http://schemas.openxmlformats.org/officeDocument/2006/relationships/slideMaster" Target="../slideMasters/slideMaster2.xml"/><Relationship Id="rId6" Type="http://schemas.openxmlformats.org/officeDocument/2006/relationships/image" Target="../media/image159.png"/><Relationship Id="rId5" Type="http://schemas.openxmlformats.org/officeDocument/2006/relationships/image" Target="../media/image153.png"/><Relationship Id="rId4" Type="http://schemas.openxmlformats.org/officeDocument/2006/relationships/image" Target="../media/image30.png"/><Relationship Id="rId9" Type="http://schemas.openxmlformats.org/officeDocument/2006/relationships/image" Target="../media/image169.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6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151.png"/><Relationship Id="rId10" Type="http://schemas.openxmlformats.org/officeDocument/2006/relationships/image" Target="../media/image171.png"/><Relationship Id="rId4" Type="http://schemas.openxmlformats.org/officeDocument/2006/relationships/image" Target="../media/image54.png"/><Relationship Id="rId9" Type="http://schemas.openxmlformats.org/officeDocument/2006/relationships/image" Target="../media/image159.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2.png"/><Relationship Id="rId7" Type="http://schemas.openxmlformats.org/officeDocument/2006/relationships/image" Target="../media/image159.png"/><Relationship Id="rId2" Type="http://schemas.openxmlformats.org/officeDocument/2006/relationships/image" Target="../media/image92.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174.png"/><Relationship Id="rId4" Type="http://schemas.openxmlformats.org/officeDocument/2006/relationships/image" Target="../media/image173.png"/><Relationship Id="rId9" Type="http://schemas.openxmlformats.org/officeDocument/2006/relationships/image" Target="../media/image48.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2.xml"/><Relationship Id="rId6" Type="http://schemas.openxmlformats.org/officeDocument/2006/relationships/image" Target="../media/image178.png"/><Relationship Id="rId5" Type="http://schemas.openxmlformats.org/officeDocument/2006/relationships/image" Target="../media/image159.png"/><Relationship Id="rId4" Type="http://schemas.openxmlformats.org/officeDocument/2006/relationships/image" Target="../media/image30.png"/><Relationship Id="rId9" Type="http://schemas.openxmlformats.org/officeDocument/2006/relationships/image" Target="../media/image54.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83.png"/><Relationship Id="rId2" Type="http://schemas.openxmlformats.org/officeDocument/2006/relationships/image" Target="../media/image181.png"/><Relationship Id="rId1" Type="http://schemas.openxmlformats.org/officeDocument/2006/relationships/slideMaster" Target="../slideMasters/slideMaster2.xml"/><Relationship Id="rId6" Type="http://schemas.openxmlformats.org/officeDocument/2006/relationships/image" Target="../media/image152.png"/><Relationship Id="rId5" Type="http://schemas.openxmlformats.org/officeDocument/2006/relationships/image" Target="../media/image182.png"/><Relationship Id="rId4" Type="http://schemas.openxmlformats.org/officeDocument/2006/relationships/image" Target="../media/image159.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5.png"/><Relationship Id="rId7" Type="http://schemas.openxmlformats.org/officeDocument/2006/relationships/image" Target="../media/image186.png"/><Relationship Id="rId2" Type="http://schemas.openxmlformats.org/officeDocument/2006/relationships/image" Target="../media/image184.png"/><Relationship Id="rId1" Type="http://schemas.openxmlformats.org/officeDocument/2006/relationships/slideMaster" Target="../slideMasters/slideMaster2.xml"/><Relationship Id="rId6" Type="http://schemas.openxmlformats.org/officeDocument/2006/relationships/image" Target="../media/image159.png"/><Relationship Id="rId5" Type="http://schemas.openxmlformats.org/officeDocument/2006/relationships/image" Target="../media/image30.png"/><Relationship Id="rId4" Type="http://schemas.openxmlformats.org/officeDocument/2006/relationships/image" Target="../media/image151.png"/><Relationship Id="rId9"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88.png"/><Relationship Id="rId1" Type="http://schemas.openxmlformats.org/officeDocument/2006/relationships/slideMaster" Target="../slideMasters/slideMaster2.xml"/><Relationship Id="rId6" Type="http://schemas.openxmlformats.org/officeDocument/2006/relationships/image" Target="../media/image190.png"/><Relationship Id="rId5" Type="http://schemas.openxmlformats.org/officeDocument/2006/relationships/image" Target="../media/image189.png"/><Relationship Id="rId4" Type="http://schemas.openxmlformats.org/officeDocument/2006/relationships/image" Target="../media/image30.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0.png"/><Relationship Id="rId2" Type="http://schemas.openxmlformats.org/officeDocument/2006/relationships/image" Target="../media/image191.png"/><Relationship Id="rId1" Type="http://schemas.openxmlformats.org/officeDocument/2006/relationships/slideMaster" Target="../slideMasters/slideMaster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9.png"/><Relationship Id="rId2" Type="http://schemas.openxmlformats.org/officeDocument/2006/relationships/image" Target="../media/image34.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37.png"/><Relationship Id="rId4" Type="http://schemas.openxmlformats.org/officeDocument/2006/relationships/image" Target="../media/image36.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93.png"/><Relationship Id="rId7" Type="http://schemas.openxmlformats.org/officeDocument/2006/relationships/image" Target="../media/image194.png"/><Relationship Id="rId2" Type="http://schemas.openxmlformats.org/officeDocument/2006/relationships/image" Target="../media/image192.png"/><Relationship Id="rId1" Type="http://schemas.openxmlformats.org/officeDocument/2006/relationships/slideMaster" Target="../slideMasters/slideMaster2.xml"/><Relationship Id="rId6" Type="http://schemas.openxmlformats.org/officeDocument/2006/relationships/image" Target="../media/image36.png"/><Relationship Id="rId5" Type="http://schemas.openxmlformats.org/officeDocument/2006/relationships/image" Target="../media/image39.png"/><Relationship Id="rId10" Type="http://schemas.openxmlformats.org/officeDocument/2006/relationships/image" Target="../media/image196.png"/><Relationship Id="rId4" Type="http://schemas.openxmlformats.org/officeDocument/2006/relationships/image" Target="../media/image30.png"/><Relationship Id="rId9" Type="http://schemas.openxmlformats.org/officeDocument/2006/relationships/image" Target="../media/image195.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93.png"/><Relationship Id="rId7" Type="http://schemas.openxmlformats.org/officeDocument/2006/relationships/image" Target="../media/image195.png"/><Relationship Id="rId2" Type="http://schemas.openxmlformats.org/officeDocument/2006/relationships/image" Target="../media/image192.png"/><Relationship Id="rId1" Type="http://schemas.openxmlformats.org/officeDocument/2006/relationships/slideMaster" Target="../slideMasters/slideMaster2.xml"/><Relationship Id="rId6" Type="http://schemas.openxmlformats.org/officeDocument/2006/relationships/image" Target="../media/image129.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8.png"/><Relationship Id="rId1" Type="http://schemas.openxmlformats.org/officeDocument/2006/relationships/slideMaster" Target="../slideMasters/slideMaster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195.png"/><Relationship Id="rId2" Type="http://schemas.openxmlformats.org/officeDocument/2006/relationships/image" Target="../media/image192.png"/><Relationship Id="rId1" Type="http://schemas.openxmlformats.org/officeDocument/2006/relationships/slideMaster" Target="../slideMasters/slideMaster2.xml"/><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image" Target="../media/image37.png"/><Relationship Id="rId7" Type="http://schemas.openxmlformats.org/officeDocument/2006/relationships/image" Target="../media/image198.png"/><Relationship Id="rId2" Type="http://schemas.openxmlformats.org/officeDocument/2006/relationships/image" Target="../media/image197.png"/><Relationship Id="rId1" Type="http://schemas.openxmlformats.org/officeDocument/2006/relationships/slideMaster" Target="../slideMasters/slideMaster2.xml"/><Relationship Id="rId6" Type="http://schemas.openxmlformats.org/officeDocument/2006/relationships/image" Target="../media/image195.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201.png"/><Relationship Id="rId7" Type="http://schemas.openxmlformats.org/officeDocument/2006/relationships/image" Target="../media/image203.png"/><Relationship Id="rId2" Type="http://schemas.openxmlformats.org/officeDocument/2006/relationships/image" Target="../media/image200.png"/><Relationship Id="rId1" Type="http://schemas.openxmlformats.org/officeDocument/2006/relationships/slideMaster" Target="../slideMasters/slideMaster2.xml"/><Relationship Id="rId6" Type="http://schemas.openxmlformats.org/officeDocument/2006/relationships/image" Target="../media/image202.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34.png"/><Relationship Id="rId7" Type="http://schemas.openxmlformats.org/officeDocument/2006/relationships/image" Target="../media/image207.png"/><Relationship Id="rId2" Type="http://schemas.openxmlformats.org/officeDocument/2006/relationships/image" Target="../media/image205.png"/><Relationship Id="rId1" Type="http://schemas.openxmlformats.org/officeDocument/2006/relationships/slideMaster" Target="../slideMasters/slideMaster2.xml"/><Relationship Id="rId6" Type="http://schemas.openxmlformats.org/officeDocument/2006/relationships/image" Target="../media/image206.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92.png"/><Relationship Id="rId7" Type="http://schemas.openxmlformats.org/officeDocument/2006/relationships/image" Target="../media/image211.png"/><Relationship Id="rId2" Type="http://schemas.openxmlformats.org/officeDocument/2006/relationships/image" Target="../media/image209.png"/><Relationship Id="rId1" Type="http://schemas.openxmlformats.org/officeDocument/2006/relationships/slideMaster" Target="../slideMasters/slideMaster2.xml"/><Relationship Id="rId6" Type="http://schemas.openxmlformats.org/officeDocument/2006/relationships/image" Target="../media/image210.png"/><Relationship Id="rId5" Type="http://schemas.openxmlformats.org/officeDocument/2006/relationships/image" Target="../media/image39.png"/><Relationship Id="rId4" Type="http://schemas.openxmlformats.org/officeDocument/2006/relationships/image" Target="../media/image30.png"/><Relationship Id="rId9" Type="http://schemas.openxmlformats.org/officeDocument/2006/relationships/image" Target="../media/image212.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2.png"/><Relationship Id="rId1" Type="http://schemas.openxmlformats.org/officeDocument/2006/relationships/slideMaster" Target="../slideMasters/slideMaster2.xml"/><Relationship Id="rId6" Type="http://schemas.openxmlformats.org/officeDocument/2006/relationships/image" Target="../media/image44.png"/><Relationship Id="rId5" Type="http://schemas.openxmlformats.org/officeDocument/2006/relationships/image" Target="../media/image39.png"/><Relationship Id="rId4" Type="http://schemas.openxmlformats.org/officeDocument/2006/relationships/image" Target="../media/image43.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193.png"/><Relationship Id="rId7" Type="http://schemas.openxmlformats.org/officeDocument/2006/relationships/image" Target="../media/image129.png"/><Relationship Id="rId2" Type="http://schemas.openxmlformats.org/officeDocument/2006/relationships/image" Target="../media/image213.png"/><Relationship Id="rId1" Type="http://schemas.openxmlformats.org/officeDocument/2006/relationships/slideMaster" Target="../slideMasters/slideMaster2.xml"/><Relationship Id="rId6" Type="http://schemas.openxmlformats.org/officeDocument/2006/relationships/image" Target="../media/image214.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16.png"/><Relationship Id="rId7" Type="http://schemas.openxmlformats.org/officeDocument/2006/relationships/image" Target="../media/image218.png"/><Relationship Id="rId2" Type="http://schemas.openxmlformats.org/officeDocument/2006/relationships/image" Target="../media/image48.png"/><Relationship Id="rId1" Type="http://schemas.openxmlformats.org/officeDocument/2006/relationships/slideMaster" Target="../slideMasters/slideMaster2.xml"/><Relationship Id="rId6" Type="http://schemas.openxmlformats.org/officeDocument/2006/relationships/image" Target="../media/image47.png"/><Relationship Id="rId5" Type="http://schemas.openxmlformats.org/officeDocument/2006/relationships/image" Target="../media/image30.png"/><Relationship Id="rId10" Type="http://schemas.openxmlformats.org/officeDocument/2006/relationships/image" Target="../media/image220.png"/><Relationship Id="rId4" Type="http://schemas.openxmlformats.org/officeDocument/2006/relationships/image" Target="../media/image217.png"/><Relationship Id="rId9" Type="http://schemas.openxmlformats.org/officeDocument/2006/relationships/image" Target="../media/image219.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22.png"/><Relationship Id="rId7" Type="http://schemas.openxmlformats.org/officeDocument/2006/relationships/image" Target="../media/image51.png"/><Relationship Id="rId2" Type="http://schemas.openxmlformats.org/officeDocument/2006/relationships/image" Target="../media/image221.png"/><Relationship Id="rId1" Type="http://schemas.openxmlformats.org/officeDocument/2006/relationships/slideMaster" Target="../slideMasters/slideMaster2.xml"/><Relationship Id="rId6" Type="http://schemas.openxmlformats.org/officeDocument/2006/relationships/image" Target="../media/image129.png"/><Relationship Id="rId5" Type="http://schemas.openxmlformats.org/officeDocument/2006/relationships/image" Target="../media/image30.png"/><Relationship Id="rId10" Type="http://schemas.openxmlformats.org/officeDocument/2006/relationships/image" Target="../media/image191.png"/><Relationship Id="rId4" Type="http://schemas.openxmlformats.org/officeDocument/2006/relationships/image" Target="../media/image223.png"/><Relationship Id="rId9" Type="http://schemas.openxmlformats.org/officeDocument/2006/relationships/image" Target="../media/image47.png"/></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26.png"/><Relationship Id="rId7" Type="http://schemas.openxmlformats.org/officeDocument/2006/relationships/image" Target="../media/image199.png"/><Relationship Id="rId2" Type="http://schemas.openxmlformats.org/officeDocument/2006/relationships/image" Target="../media/image225.png"/><Relationship Id="rId1" Type="http://schemas.openxmlformats.org/officeDocument/2006/relationships/slideMaster" Target="../slideMasters/slideMaster2.xml"/><Relationship Id="rId6" Type="http://schemas.openxmlformats.org/officeDocument/2006/relationships/image" Target="../media/image129.png"/><Relationship Id="rId5" Type="http://schemas.openxmlformats.org/officeDocument/2006/relationships/image" Target="../media/image30.png"/><Relationship Id="rId4" Type="http://schemas.openxmlformats.org/officeDocument/2006/relationships/image" Target="../media/image227.png"/></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228.png"/><Relationship Id="rId7" Type="http://schemas.openxmlformats.org/officeDocument/2006/relationships/image" Target="../media/image191.png"/><Relationship Id="rId2" Type="http://schemas.openxmlformats.org/officeDocument/2006/relationships/image" Target="../media/image216.png"/><Relationship Id="rId1" Type="http://schemas.openxmlformats.org/officeDocument/2006/relationships/slideMaster" Target="../slideMasters/slideMaster2.xml"/><Relationship Id="rId6" Type="http://schemas.openxmlformats.org/officeDocument/2006/relationships/image" Target="../media/image229.png"/><Relationship Id="rId5" Type="http://schemas.openxmlformats.org/officeDocument/2006/relationships/image" Target="../media/image51.png"/><Relationship Id="rId4" Type="http://schemas.openxmlformats.org/officeDocument/2006/relationships/image" Target="../media/image30.png"/><Relationship Id="rId9" Type="http://schemas.openxmlformats.org/officeDocument/2006/relationships/image" Target="../media/image129.png"/></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31.png"/><Relationship Id="rId7" Type="http://schemas.openxmlformats.org/officeDocument/2006/relationships/image" Target="../media/image233.png"/><Relationship Id="rId2" Type="http://schemas.openxmlformats.org/officeDocument/2006/relationships/image" Target="../media/image230.png"/><Relationship Id="rId1" Type="http://schemas.openxmlformats.org/officeDocument/2006/relationships/slideMaster" Target="../slideMasters/slideMaster2.xml"/><Relationship Id="rId6" Type="http://schemas.openxmlformats.org/officeDocument/2006/relationships/image" Target="../media/image232.png"/><Relationship Id="rId5" Type="http://schemas.openxmlformats.org/officeDocument/2006/relationships/image" Target="../media/image51.png"/><Relationship Id="rId4" Type="http://schemas.openxmlformats.org/officeDocument/2006/relationships/image" Target="../media/image30.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30.png"/><Relationship Id="rId7" Type="http://schemas.openxmlformats.org/officeDocument/2006/relationships/image" Target="../media/image227.png"/><Relationship Id="rId2" Type="http://schemas.openxmlformats.org/officeDocument/2006/relationships/image" Target="../media/image234.png"/><Relationship Id="rId1" Type="http://schemas.openxmlformats.org/officeDocument/2006/relationships/slideMaster" Target="../slideMasters/slideMaster2.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51.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Master" Target="../slideMasters/slideMaster1.xml"/><Relationship Id="rId6" Type="http://schemas.openxmlformats.org/officeDocument/2006/relationships/image" Target="../media/image56.png"/><Relationship Id="rId11" Type="http://schemas.openxmlformats.org/officeDocument/2006/relationships/image" Target="../media/image60.png"/><Relationship Id="rId5" Type="http://schemas.openxmlformats.org/officeDocument/2006/relationships/image" Target="../media/image55.png"/><Relationship Id="rId10" Type="http://schemas.openxmlformats.org/officeDocument/2006/relationships/image" Target="../media/image59.png"/><Relationship Id="rId4" Type="http://schemas.openxmlformats.org/officeDocument/2006/relationships/image" Target="../media/image54.png"/><Relationship Id="rId9" Type="http://schemas.openxmlformats.org/officeDocument/2006/relationships/image" Target="../media/image58.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39.png"/><Relationship Id="rId2" Type="http://schemas.openxmlformats.org/officeDocument/2006/relationships/image" Target="../media/image238.png"/><Relationship Id="rId1" Type="http://schemas.openxmlformats.org/officeDocument/2006/relationships/slideMaster" Target="../slideMasters/slideMaster2.xml"/><Relationship Id="rId6" Type="http://schemas.openxmlformats.org/officeDocument/2006/relationships/image" Target="../media/image191.png"/><Relationship Id="rId5" Type="http://schemas.openxmlformats.org/officeDocument/2006/relationships/image" Target="../media/image218.png"/><Relationship Id="rId4" Type="http://schemas.openxmlformats.org/officeDocument/2006/relationships/image" Target="../media/image51.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41.png"/><Relationship Id="rId7" Type="http://schemas.openxmlformats.org/officeDocument/2006/relationships/image" Target="../media/image243.png"/><Relationship Id="rId2" Type="http://schemas.openxmlformats.org/officeDocument/2006/relationships/image" Target="../media/image240.png"/><Relationship Id="rId1" Type="http://schemas.openxmlformats.org/officeDocument/2006/relationships/slideMaster" Target="../slideMasters/slideMaster2.xml"/><Relationship Id="rId6" Type="http://schemas.openxmlformats.org/officeDocument/2006/relationships/image" Target="../media/image242.png"/><Relationship Id="rId5" Type="http://schemas.openxmlformats.org/officeDocument/2006/relationships/image" Target="../media/image51.png"/><Relationship Id="rId4" Type="http://schemas.openxmlformats.org/officeDocument/2006/relationships/image" Target="../media/image30.pn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image" Target="../media/image245.png"/><Relationship Id="rId7" Type="http://schemas.openxmlformats.org/officeDocument/2006/relationships/image" Target="../media/image5.png"/><Relationship Id="rId2" Type="http://schemas.openxmlformats.org/officeDocument/2006/relationships/image" Target="../media/image244.png"/><Relationship Id="rId1" Type="http://schemas.openxmlformats.org/officeDocument/2006/relationships/slideMaster" Target="../slideMasters/slideMaster2.xml"/><Relationship Id="rId6" Type="http://schemas.openxmlformats.org/officeDocument/2006/relationships/image" Target="../media/image72.png"/><Relationship Id="rId5" Type="http://schemas.openxmlformats.org/officeDocument/2006/relationships/image" Target="../media/image246.png"/><Relationship Id="rId10" Type="http://schemas.openxmlformats.org/officeDocument/2006/relationships/image" Target="../media/image249.png"/><Relationship Id="rId4" Type="http://schemas.openxmlformats.org/officeDocument/2006/relationships/image" Target="../media/image30.png"/><Relationship Id="rId9" Type="http://schemas.openxmlformats.org/officeDocument/2006/relationships/image" Target="../media/image248.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51.png"/><Relationship Id="rId7" Type="http://schemas.openxmlformats.org/officeDocument/2006/relationships/image" Target="../media/image253.png"/><Relationship Id="rId2" Type="http://schemas.openxmlformats.org/officeDocument/2006/relationships/image" Target="../media/image250.png"/><Relationship Id="rId1" Type="http://schemas.openxmlformats.org/officeDocument/2006/relationships/slideMaster" Target="../slideMasters/slideMaster2.xml"/><Relationship Id="rId6" Type="http://schemas.openxmlformats.org/officeDocument/2006/relationships/image" Target="../media/image252.png"/><Relationship Id="rId5" Type="http://schemas.openxmlformats.org/officeDocument/2006/relationships/image" Target="../media/image62.png"/><Relationship Id="rId4" Type="http://schemas.openxmlformats.org/officeDocument/2006/relationships/image" Target="../media/image30.png"/><Relationship Id="rId9" Type="http://schemas.openxmlformats.org/officeDocument/2006/relationships/image" Target="../media/image255.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256.png"/><Relationship Id="rId7" Type="http://schemas.openxmlformats.org/officeDocument/2006/relationships/image" Target="../media/image1.png"/><Relationship Id="rId2" Type="http://schemas.openxmlformats.org/officeDocument/2006/relationships/image" Target="../media/image54.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258.png"/><Relationship Id="rId10" Type="http://schemas.openxmlformats.org/officeDocument/2006/relationships/image" Target="../media/image30.png"/><Relationship Id="rId4" Type="http://schemas.openxmlformats.org/officeDocument/2006/relationships/image" Target="../media/image257.png"/><Relationship Id="rId9" Type="http://schemas.openxmlformats.org/officeDocument/2006/relationships/image" Target="../media/image109.pn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2.xml"/><Relationship Id="rId5" Type="http://schemas.openxmlformats.org/officeDocument/2006/relationships/image" Target="../media/image33.png"/><Relationship Id="rId4" Type="http://schemas.openxmlformats.org/officeDocument/2006/relationships/image" Target="../media/image32.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2.png"/><Relationship Id="rId7" Type="http://schemas.openxmlformats.org/officeDocument/2006/relationships/image" Target="../media/image261.png"/><Relationship Id="rId2" Type="http://schemas.openxmlformats.org/officeDocument/2006/relationships/image" Target="../media/image259.png"/><Relationship Id="rId1" Type="http://schemas.openxmlformats.org/officeDocument/2006/relationships/slideMaster" Target="../slideMasters/slideMaster2.xml"/><Relationship Id="rId6" Type="http://schemas.openxmlformats.org/officeDocument/2006/relationships/image" Target="../media/image62.png"/><Relationship Id="rId5" Type="http://schemas.openxmlformats.org/officeDocument/2006/relationships/image" Target="../media/image260.png"/><Relationship Id="rId4" Type="http://schemas.openxmlformats.org/officeDocument/2006/relationships/image" Target="../media/image30.png"/><Relationship Id="rId9" Type="http://schemas.openxmlformats.org/officeDocument/2006/relationships/image" Target="../media/image263.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267.png"/><Relationship Id="rId13" Type="http://schemas.openxmlformats.org/officeDocument/2006/relationships/image" Target="../media/image272.png"/><Relationship Id="rId3" Type="http://schemas.openxmlformats.org/officeDocument/2006/relationships/image" Target="../media/image30.png"/><Relationship Id="rId7" Type="http://schemas.openxmlformats.org/officeDocument/2006/relationships/image" Target="../media/image266.png"/><Relationship Id="rId12" Type="http://schemas.openxmlformats.org/officeDocument/2006/relationships/image" Target="../media/image271.png"/><Relationship Id="rId2" Type="http://schemas.openxmlformats.org/officeDocument/2006/relationships/image" Target="../media/image84.png"/><Relationship Id="rId1" Type="http://schemas.openxmlformats.org/officeDocument/2006/relationships/slideMaster" Target="../slideMasters/slideMaster2.xml"/><Relationship Id="rId6" Type="http://schemas.openxmlformats.org/officeDocument/2006/relationships/image" Target="../media/image265.png"/><Relationship Id="rId11" Type="http://schemas.openxmlformats.org/officeDocument/2006/relationships/image" Target="../media/image270.png"/><Relationship Id="rId5" Type="http://schemas.openxmlformats.org/officeDocument/2006/relationships/image" Target="../media/image264.png"/><Relationship Id="rId10" Type="http://schemas.openxmlformats.org/officeDocument/2006/relationships/image" Target="../media/image269.png"/><Relationship Id="rId4" Type="http://schemas.openxmlformats.org/officeDocument/2006/relationships/image" Target="../media/image1.png"/><Relationship Id="rId9" Type="http://schemas.openxmlformats.org/officeDocument/2006/relationships/image" Target="../media/image268.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30.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30.png"/><Relationship Id="rId7" Type="http://schemas.openxmlformats.org/officeDocument/2006/relationships/image" Target="../media/image267.png"/><Relationship Id="rId2" Type="http://schemas.openxmlformats.org/officeDocument/2006/relationships/image" Target="../media/image84.png"/><Relationship Id="rId1" Type="http://schemas.openxmlformats.org/officeDocument/2006/relationships/slideMaster" Target="../slideMasters/slideMaster2.xml"/><Relationship Id="rId6" Type="http://schemas.openxmlformats.org/officeDocument/2006/relationships/image" Target="../media/image266.png"/><Relationship Id="rId11" Type="http://schemas.openxmlformats.org/officeDocument/2006/relationships/image" Target="../media/image272.png"/><Relationship Id="rId5" Type="http://schemas.openxmlformats.org/officeDocument/2006/relationships/image" Target="../media/image265.png"/><Relationship Id="rId10" Type="http://schemas.openxmlformats.org/officeDocument/2006/relationships/image" Target="../media/image271.png"/><Relationship Id="rId4" Type="http://schemas.openxmlformats.org/officeDocument/2006/relationships/image" Target="../media/image264.png"/><Relationship Id="rId9" Type="http://schemas.openxmlformats.org/officeDocument/2006/relationships/image" Target="../media/image269.png"/></Relationships>
</file>

<file path=ppt/slideLayouts/_rels/slideLayout141.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7.png"/><Relationship Id="rId7" Type="http://schemas.openxmlformats.org/officeDocument/2006/relationships/image" Target="../media/image273.png"/><Relationship Id="rId2" Type="http://schemas.openxmlformats.org/officeDocument/2006/relationships/image" Target="../media/image89.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88.png"/><Relationship Id="rId10" Type="http://schemas.openxmlformats.org/officeDocument/2006/relationships/image" Target="../media/image1.png"/><Relationship Id="rId4" Type="http://schemas.openxmlformats.org/officeDocument/2006/relationships/image" Target="../media/image87.png"/><Relationship Id="rId9" Type="http://schemas.openxmlformats.org/officeDocument/2006/relationships/image" Target="../media/image274.png"/></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90.png"/><Relationship Id="rId7" Type="http://schemas.openxmlformats.org/officeDocument/2006/relationships/image" Target="../media/image279.png"/><Relationship Id="rId2" Type="http://schemas.openxmlformats.org/officeDocument/2006/relationships/image" Target="../media/image275.png"/><Relationship Id="rId1" Type="http://schemas.openxmlformats.org/officeDocument/2006/relationships/slideMaster" Target="../slideMasters/slideMaster2.xml"/><Relationship Id="rId6" Type="http://schemas.openxmlformats.org/officeDocument/2006/relationships/image" Target="../media/image278.png"/><Relationship Id="rId5" Type="http://schemas.openxmlformats.org/officeDocument/2006/relationships/image" Target="../media/image277.png"/><Relationship Id="rId4" Type="http://schemas.openxmlformats.org/officeDocument/2006/relationships/image" Target="../media/image276.png"/><Relationship Id="rId9" Type="http://schemas.openxmlformats.org/officeDocument/2006/relationships/image" Target="../media/image30.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287.png"/><Relationship Id="rId13" Type="http://schemas.openxmlformats.org/officeDocument/2006/relationships/image" Target="../media/image292.png"/><Relationship Id="rId3" Type="http://schemas.openxmlformats.org/officeDocument/2006/relationships/image" Target="../media/image282.png"/><Relationship Id="rId7" Type="http://schemas.openxmlformats.org/officeDocument/2006/relationships/image" Target="../media/image286.png"/><Relationship Id="rId12" Type="http://schemas.openxmlformats.org/officeDocument/2006/relationships/image" Target="../media/image291.png"/><Relationship Id="rId2" Type="http://schemas.openxmlformats.org/officeDocument/2006/relationships/image" Target="../media/image281.png"/><Relationship Id="rId1" Type="http://schemas.openxmlformats.org/officeDocument/2006/relationships/slideMaster" Target="../slideMasters/slideMaster2.xml"/><Relationship Id="rId6" Type="http://schemas.openxmlformats.org/officeDocument/2006/relationships/image" Target="../media/image285.png"/><Relationship Id="rId11" Type="http://schemas.openxmlformats.org/officeDocument/2006/relationships/image" Target="../media/image290.png"/><Relationship Id="rId5" Type="http://schemas.openxmlformats.org/officeDocument/2006/relationships/image" Target="../media/image284.png"/><Relationship Id="rId10" Type="http://schemas.openxmlformats.org/officeDocument/2006/relationships/image" Target="../media/image289.png"/><Relationship Id="rId4" Type="http://schemas.openxmlformats.org/officeDocument/2006/relationships/image" Target="../media/image283.png"/><Relationship Id="rId9" Type="http://schemas.openxmlformats.org/officeDocument/2006/relationships/image" Target="../media/image288.png"/><Relationship Id="rId14" Type="http://schemas.openxmlformats.org/officeDocument/2006/relationships/image" Target="../media/image30.png"/></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93.png"/><Relationship Id="rId7" Type="http://schemas.openxmlformats.org/officeDocument/2006/relationships/image" Target="../media/image222.png"/><Relationship Id="rId2" Type="http://schemas.openxmlformats.org/officeDocument/2006/relationships/image" Target="../media/image227.png"/><Relationship Id="rId1" Type="http://schemas.openxmlformats.org/officeDocument/2006/relationships/slideMaster" Target="../slideMasters/slideMaster2.xml"/><Relationship Id="rId6" Type="http://schemas.openxmlformats.org/officeDocument/2006/relationships/image" Target="../media/image218.png"/><Relationship Id="rId5" Type="http://schemas.openxmlformats.org/officeDocument/2006/relationships/image" Target="../media/image72.png"/><Relationship Id="rId4" Type="http://schemas.openxmlformats.org/officeDocument/2006/relationships/image" Target="../media/image233.png"/></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297.png"/><Relationship Id="rId13" Type="http://schemas.openxmlformats.org/officeDocument/2006/relationships/image" Target="../media/image300.png"/><Relationship Id="rId3" Type="http://schemas.openxmlformats.org/officeDocument/2006/relationships/image" Target="../media/image22.png"/><Relationship Id="rId7" Type="http://schemas.openxmlformats.org/officeDocument/2006/relationships/image" Target="../media/image296.png"/><Relationship Id="rId12" Type="http://schemas.openxmlformats.org/officeDocument/2006/relationships/image" Target="../media/image62.png"/><Relationship Id="rId2" Type="http://schemas.openxmlformats.org/officeDocument/2006/relationships/image" Target="../media/image196.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30.png"/><Relationship Id="rId5" Type="http://schemas.openxmlformats.org/officeDocument/2006/relationships/image" Target="../media/image295.png"/><Relationship Id="rId10" Type="http://schemas.openxmlformats.org/officeDocument/2006/relationships/image" Target="../media/image299.png"/><Relationship Id="rId4" Type="http://schemas.openxmlformats.org/officeDocument/2006/relationships/image" Target="../media/image294.png"/><Relationship Id="rId9" Type="http://schemas.openxmlformats.org/officeDocument/2006/relationships/image" Target="../media/image298.png"/></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303.png"/><Relationship Id="rId3" Type="http://schemas.openxmlformats.org/officeDocument/2006/relationships/image" Target="../media/image75.png"/><Relationship Id="rId7" Type="http://schemas.openxmlformats.org/officeDocument/2006/relationships/image" Target="../media/image302.png"/><Relationship Id="rId2" Type="http://schemas.openxmlformats.org/officeDocument/2006/relationships/image" Target="../media/image89.png"/><Relationship Id="rId1" Type="http://schemas.openxmlformats.org/officeDocument/2006/relationships/slideMaster" Target="../slideMasters/slideMaster2.xml"/><Relationship Id="rId6" Type="http://schemas.openxmlformats.org/officeDocument/2006/relationships/image" Target="../media/image301.png"/><Relationship Id="rId5" Type="http://schemas.openxmlformats.org/officeDocument/2006/relationships/image" Target="../media/image30.png"/><Relationship Id="rId4" Type="http://schemas.openxmlformats.org/officeDocument/2006/relationships/image" Target="../media/image109.png"/><Relationship Id="rId9" Type="http://schemas.openxmlformats.org/officeDocument/2006/relationships/image" Target="../media/image97.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256.png"/><Relationship Id="rId7" Type="http://schemas.openxmlformats.org/officeDocument/2006/relationships/image" Target="../media/image306.png"/><Relationship Id="rId2" Type="http://schemas.openxmlformats.org/officeDocument/2006/relationships/image" Target="../media/image304.png"/><Relationship Id="rId1" Type="http://schemas.openxmlformats.org/officeDocument/2006/relationships/slideMaster" Target="../slideMasters/slideMaster2.xml"/><Relationship Id="rId6" Type="http://schemas.openxmlformats.org/officeDocument/2006/relationships/image" Target="../media/image1.png"/><Relationship Id="rId5" Type="http://schemas.openxmlformats.org/officeDocument/2006/relationships/image" Target="../media/image305.png"/><Relationship Id="rId4" Type="http://schemas.openxmlformats.org/officeDocument/2006/relationships/image" Target="../media/image30.png"/><Relationship Id="rId9" Type="http://schemas.openxmlformats.org/officeDocument/2006/relationships/image" Target="../media/image308.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09.png"/><Relationship Id="rId7" Type="http://schemas.openxmlformats.org/officeDocument/2006/relationships/image" Target="../media/image310.png"/><Relationship Id="rId2" Type="http://schemas.openxmlformats.org/officeDocument/2006/relationships/image" Target="../media/image151.png"/><Relationship Id="rId1" Type="http://schemas.openxmlformats.org/officeDocument/2006/relationships/slideMaster" Target="../slideMasters/slideMaster2.xml"/><Relationship Id="rId6" Type="http://schemas.openxmlformats.org/officeDocument/2006/relationships/image" Target="../media/image129.png"/><Relationship Id="rId5" Type="http://schemas.openxmlformats.org/officeDocument/2006/relationships/image" Target="../media/image30.png"/><Relationship Id="rId4" Type="http://schemas.openxmlformats.org/officeDocument/2006/relationships/image" Target="../media/image304.png"/><Relationship Id="rId9" Type="http://schemas.openxmlformats.org/officeDocument/2006/relationships/image" Target="../media/image312.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62.png"/><Relationship Id="rId2" Type="http://schemas.openxmlformats.org/officeDocument/2006/relationships/image" Target="../media/image313.png"/><Relationship Id="rId1" Type="http://schemas.openxmlformats.org/officeDocument/2006/relationships/slideMaster" Target="../slideMasters/slideMaster2.xml"/><Relationship Id="rId6" Type="http://schemas.openxmlformats.org/officeDocument/2006/relationships/image" Target="../media/image314.png"/><Relationship Id="rId5" Type="http://schemas.openxmlformats.org/officeDocument/2006/relationships/image" Target="../media/image30.png"/><Relationship Id="rId4" Type="http://schemas.openxmlformats.org/officeDocument/2006/relationships/image" Target="../media/image269.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1.png"/><Relationship Id="rId7" Type="http://schemas.openxmlformats.org/officeDocument/2006/relationships/image" Target="../media/image71.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70.png"/><Relationship Id="rId11" Type="http://schemas.openxmlformats.org/officeDocument/2006/relationships/image" Target="../media/image30.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2.png"/><Relationship Id="rId9" Type="http://schemas.openxmlformats.org/officeDocument/2006/relationships/image" Target="../media/image73.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16.png"/><Relationship Id="rId2" Type="http://schemas.openxmlformats.org/officeDocument/2006/relationships/image" Target="../media/image313.png"/><Relationship Id="rId1" Type="http://schemas.openxmlformats.org/officeDocument/2006/relationships/slideMaster" Target="../slideMasters/slideMaster2.xml"/><Relationship Id="rId6" Type="http://schemas.openxmlformats.org/officeDocument/2006/relationships/image" Target="../media/image315.png"/><Relationship Id="rId5" Type="http://schemas.openxmlformats.org/officeDocument/2006/relationships/image" Target="../media/image30.png"/><Relationship Id="rId4" Type="http://schemas.openxmlformats.org/officeDocument/2006/relationships/image" Target="../media/image75.pn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317.png"/><Relationship Id="rId2" Type="http://schemas.openxmlformats.org/officeDocument/2006/relationships/image" Target="../media/image230.png"/><Relationship Id="rId1" Type="http://schemas.openxmlformats.org/officeDocument/2006/relationships/slideMaster" Target="../slideMasters/slideMaster2.xml"/><Relationship Id="rId6" Type="http://schemas.openxmlformats.org/officeDocument/2006/relationships/image" Target="../media/image318.png"/><Relationship Id="rId5" Type="http://schemas.openxmlformats.org/officeDocument/2006/relationships/image" Target="../media/image233.png"/><Relationship Id="rId4" Type="http://schemas.openxmlformats.org/officeDocument/2006/relationships/image" Target="../media/image30.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320.png"/><Relationship Id="rId7" Type="http://schemas.openxmlformats.org/officeDocument/2006/relationships/image" Target="../media/image5.png"/><Relationship Id="rId2" Type="http://schemas.openxmlformats.org/officeDocument/2006/relationships/image" Target="../media/image319.png"/><Relationship Id="rId1" Type="http://schemas.openxmlformats.org/officeDocument/2006/relationships/slideMaster" Target="../slideMasters/slideMaster2.xml"/><Relationship Id="rId6" Type="http://schemas.openxmlformats.org/officeDocument/2006/relationships/image" Target="../media/image321.png"/><Relationship Id="rId5" Type="http://schemas.openxmlformats.org/officeDocument/2006/relationships/image" Target="../media/image62.png"/><Relationship Id="rId4" Type="http://schemas.openxmlformats.org/officeDocument/2006/relationships/image" Target="../media/image30.png"/><Relationship Id="rId9" Type="http://schemas.openxmlformats.org/officeDocument/2006/relationships/image" Target="../media/image323.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31.png"/><Relationship Id="rId3" Type="http://schemas.openxmlformats.org/officeDocument/2006/relationships/image" Target="../media/image2.png"/><Relationship Id="rId7" Type="http://schemas.openxmlformats.org/officeDocument/2006/relationships/image" Target="../media/image328.png"/><Relationship Id="rId12" Type="http://schemas.openxmlformats.org/officeDocument/2006/relationships/image" Target="../media/image330.png"/><Relationship Id="rId2" Type="http://schemas.openxmlformats.org/officeDocument/2006/relationships/image" Target="../media/image324.png"/><Relationship Id="rId1" Type="http://schemas.openxmlformats.org/officeDocument/2006/relationships/slideMaster" Target="../slideMasters/slideMaster3.xml"/><Relationship Id="rId6" Type="http://schemas.openxmlformats.org/officeDocument/2006/relationships/image" Target="../media/image327.png"/><Relationship Id="rId11" Type="http://schemas.openxmlformats.org/officeDocument/2006/relationships/image" Target="../media/image329.png"/><Relationship Id="rId5" Type="http://schemas.openxmlformats.org/officeDocument/2006/relationships/image" Target="../media/image326.png"/><Relationship Id="rId10" Type="http://schemas.openxmlformats.org/officeDocument/2006/relationships/image" Target="../media/image9.png"/><Relationship Id="rId4" Type="http://schemas.openxmlformats.org/officeDocument/2006/relationships/image" Target="../media/image325.png"/><Relationship Id="rId9" Type="http://schemas.openxmlformats.org/officeDocument/2006/relationships/image" Target="../media/image8.png"/></Relationships>
</file>

<file path=ppt/slideLayouts/_rels/slideLayout15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332.png"/><Relationship Id="rId1" Type="http://schemas.openxmlformats.org/officeDocument/2006/relationships/slideMaster" Target="../slideMasters/slideMaster3.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333.png"/><Relationship Id="rId9" Type="http://schemas.openxmlformats.org/officeDocument/2006/relationships/image" Target="../media/image27.png"/></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324.png"/><Relationship Id="rId7" Type="http://schemas.openxmlformats.org/officeDocument/2006/relationships/image" Target="../media/image17.png"/><Relationship Id="rId2" Type="http://schemas.openxmlformats.org/officeDocument/2006/relationships/image" Target="../media/image334.png"/><Relationship Id="rId1" Type="http://schemas.openxmlformats.org/officeDocument/2006/relationships/slideMaster" Target="../slideMasters/slideMaster3.xml"/><Relationship Id="rId6" Type="http://schemas.openxmlformats.org/officeDocument/2006/relationships/image" Target="../media/image336.png"/><Relationship Id="rId5" Type="http://schemas.openxmlformats.org/officeDocument/2006/relationships/image" Target="../media/image335.png"/><Relationship Id="rId10"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18.pn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324.png"/><Relationship Id="rId3" Type="http://schemas.openxmlformats.org/officeDocument/2006/relationships/image" Target="../media/image338.png"/><Relationship Id="rId7" Type="http://schemas.openxmlformats.org/officeDocument/2006/relationships/image" Target="../media/image341.png"/><Relationship Id="rId2" Type="http://schemas.openxmlformats.org/officeDocument/2006/relationships/image" Target="../media/image337.png"/><Relationship Id="rId1" Type="http://schemas.openxmlformats.org/officeDocument/2006/relationships/slideMaster" Target="../slideMasters/slideMaster3.xml"/><Relationship Id="rId6" Type="http://schemas.openxmlformats.org/officeDocument/2006/relationships/image" Target="../media/image56.png"/><Relationship Id="rId11" Type="http://schemas.openxmlformats.org/officeDocument/2006/relationships/image" Target="../media/image60.png"/><Relationship Id="rId5" Type="http://schemas.openxmlformats.org/officeDocument/2006/relationships/image" Target="../media/image340.png"/><Relationship Id="rId10" Type="http://schemas.openxmlformats.org/officeDocument/2006/relationships/image" Target="../media/image59.png"/><Relationship Id="rId4" Type="http://schemas.openxmlformats.org/officeDocument/2006/relationships/image" Target="../media/image339.png"/><Relationship Id="rId9" Type="http://schemas.openxmlformats.org/officeDocument/2006/relationships/image" Target="../media/image58.pn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343.png"/><Relationship Id="rId7" Type="http://schemas.openxmlformats.org/officeDocument/2006/relationships/image" Target="../media/image66.png"/><Relationship Id="rId2" Type="http://schemas.openxmlformats.org/officeDocument/2006/relationships/image" Target="../media/image342.png"/><Relationship Id="rId1" Type="http://schemas.openxmlformats.org/officeDocument/2006/relationships/slideMaster" Target="../slideMasters/slideMaster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30.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6.png"/><Relationship Id="rId7" Type="http://schemas.openxmlformats.org/officeDocument/2006/relationships/image" Target="../media/image79.png"/><Relationship Id="rId12" Type="http://schemas.openxmlformats.org/officeDocument/2006/relationships/image" Target="../media/image30.png"/><Relationship Id="rId2" Type="http://schemas.openxmlformats.org/officeDocument/2006/relationships/image" Target="../media/image75.png"/><Relationship Id="rId1" Type="http://schemas.openxmlformats.org/officeDocument/2006/relationships/slideMaster" Target="../slideMasters/slideMaster1.xml"/><Relationship Id="rId6" Type="http://schemas.openxmlformats.org/officeDocument/2006/relationships/image" Target="../media/image62.png"/><Relationship Id="rId11" Type="http://schemas.openxmlformats.org/officeDocument/2006/relationships/image" Target="../media/image82.png"/><Relationship Id="rId5" Type="http://schemas.openxmlformats.org/officeDocument/2006/relationships/image" Target="../media/image78.png"/><Relationship Id="rId10" Type="http://schemas.openxmlformats.org/officeDocument/2006/relationships/image" Target="../media/image1.png"/><Relationship Id="rId4" Type="http://schemas.openxmlformats.org/officeDocument/2006/relationships/image" Target="../media/image77.png"/><Relationship Id="rId9" Type="http://schemas.openxmlformats.org/officeDocument/2006/relationships/image" Target="../media/image81.png"/></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345.png"/><Relationship Id="rId3" Type="http://schemas.openxmlformats.org/officeDocument/2006/relationships/image" Target="../media/image342.png"/><Relationship Id="rId7" Type="http://schemas.openxmlformats.org/officeDocument/2006/relationships/image" Target="../media/image344.png"/><Relationship Id="rId2" Type="http://schemas.openxmlformats.org/officeDocument/2006/relationships/image" Target="../media/image68.png"/><Relationship Id="rId1" Type="http://schemas.openxmlformats.org/officeDocument/2006/relationships/slideMaster" Target="../slideMasters/slideMaster3.xml"/><Relationship Id="rId6" Type="http://schemas.openxmlformats.org/officeDocument/2006/relationships/image" Target="../media/image70.png"/><Relationship Id="rId11" Type="http://schemas.openxmlformats.org/officeDocument/2006/relationships/image" Target="../media/image30.png"/><Relationship Id="rId5" Type="http://schemas.openxmlformats.org/officeDocument/2006/relationships/image" Target="../media/image69.png"/><Relationship Id="rId10" Type="http://schemas.openxmlformats.org/officeDocument/2006/relationships/image" Target="../media/image347.png"/><Relationship Id="rId4" Type="http://schemas.openxmlformats.org/officeDocument/2006/relationships/image" Target="../media/image343.png"/><Relationship Id="rId9" Type="http://schemas.openxmlformats.org/officeDocument/2006/relationships/image" Target="../media/image346.png"/></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6.png"/><Relationship Id="rId7" Type="http://schemas.openxmlformats.org/officeDocument/2006/relationships/image" Target="../media/image79.png"/><Relationship Id="rId12" Type="http://schemas.openxmlformats.org/officeDocument/2006/relationships/image" Target="../media/image30.png"/><Relationship Id="rId2" Type="http://schemas.openxmlformats.org/officeDocument/2006/relationships/image" Target="../media/image75.png"/><Relationship Id="rId1" Type="http://schemas.openxmlformats.org/officeDocument/2006/relationships/slideMaster" Target="../slideMasters/slideMaster3.xml"/><Relationship Id="rId6" Type="http://schemas.openxmlformats.org/officeDocument/2006/relationships/image" Target="../media/image343.png"/><Relationship Id="rId11" Type="http://schemas.openxmlformats.org/officeDocument/2006/relationships/image" Target="../media/image82.png"/><Relationship Id="rId5" Type="http://schemas.openxmlformats.org/officeDocument/2006/relationships/image" Target="../media/image349.png"/><Relationship Id="rId10" Type="http://schemas.openxmlformats.org/officeDocument/2006/relationships/image" Target="../media/image324.png"/><Relationship Id="rId4" Type="http://schemas.openxmlformats.org/officeDocument/2006/relationships/image" Target="../media/image348.png"/><Relationship Id="rId9" Type="http://schemas.openxmlformats.org/officeDocument/2006/relationships/image" Target="../media/image350.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351.png"/><Relationship Id="rId2" Type="http://schemas.openxmlformats.org/officeDocument/2006/relationships/image" Target="../media/image83.png"/><Relationship Id="rId1" Type="http://schemas.openxmlformats.org/officeDocument/2006/relationships/slideMaster" Target="../slideMasters/slideMaster3.xml"/><Relationship Id="rId6" Type="http://schemas.openxmlformats.org/officeDocument/2006/relationships/image" Target="../media/image85.png"/><Relationship Id="rId5" Type="http://schemas.openxmlformats.org/officeDocument/2006/relationships/image" Target="../media/image30.png"/><Relationship Id="rId4" Type="http://schemas.openxmlformats.org/officeDocument/2006/relationships/image" Target="../media/image342.png"/></Relationships>
</file>

<file path=ppt/slideLayouts/_rels/slideLayout163.xml.rels><?xml version="1.0" encoding="UTF-8" standalone="yes"?>
<Relationships xmlns="http://schemas.openxmlformats.org/package/2006/relationships"><Relationship Id="rId8" Type="http://schemas.openxmlformats.org/officeDocument/2006/relationships/image" Target="../media/image357.png"/><Relationship Id="rId13" Type="http://schemas.openxmlformats.org/officeDocument/2006/relationships/image" Target="../media/image361.png"/><Relationship Id="rId3" Type="http://schemas.openxmlformats.org/officeDocument/2006/relationships/image" Target="../media/image353.png"/><Relationship Id="rId7" Type="http://schemas.openxmlformats.org/officeDocument/2006/relationships/image" Target="../media/image91.png"/><Relationship Id="rId12" Type="http://schemas.openxmlformats.org/officeDocument/2006/relationships/image" Target="../media/image360.png"/><Relationship Id="rId2" Type="http://schemas.openxmlformats.org/officeDocument/2006/relationships/image" Target="../media/image352.png"/><Relationship Id="rId1" Type="http://schemas.openxmlformats.org/officeDocument/2006/relationships/slideMaster" Target="../slideMasters/slideMaster3.xml"/><Relationship Id="rId6" Type="http://schemas.openxmlformats.org/officeDocument/2006/relationships/image" Target="../media/image356.png"/><Relationship Id="rId11" Type="http://schemas.openxmlformats.org/officeDocument/2006/relationships/image" Target="../media/image359.png"/><Relationship Id="rId5" Type="http://schemas.openxmlformats.org/officeDocument/2006/relationships/image" Target="../media/image355.png"/><Relationship Id="rId15" Type="http://schemas.openxmlformats.org/officeDocument/2006/relationships/image" Target="../media/image30.png"/><Relationship Id="rId10" Type="http://schemas.openxmlformats.org/officeDocument/2006/relationships/image" Target="../media/image358.png"/><Relationship Id="rId4" Type="http://schemas.openxmlformats.org/officeDocument/2006/relationships/image" Target="../media/image354.png"/><Relationship Id="rId9" Type="http://schemas.openxmlformats.org/officeDocument/2006/relationships/image" Target="../media/image93.png"/><Relationship Id="rId14" Type="http://schemas.openxmlformats.org/officeDocument/2006/relationships/image" Target="../media/image362.png"/></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364.png"/><Relationship Id="rId7" Type="http://schemas.openxmlformats.org/officeDocument/2006/relationships/image" Target="../media/image355.png"/><Relationship Id="rId2" Type="http://schemas.openxmlformats.org/officeDocument/2006/relationships/image" Target="../media/image363.png"/><Relationship Id="rId1" Type="http://schemas.openxmlformats.org/officeDocument/2006/relationships/slideMaster" Target="../slideMasters/slideMaster3.xml"/><Relationship Id="rId6" Type="http://schemas.openxmlformats.org/officeDocument/2006/relationships/image" Target="../media/image324.png"/><Relationship Id="rId5" Type="http://schemas.openxmlformats.org/officeDocument/2006/relationships/image" Target="../media/image350.png"/><Relationship Id="rId4" Type="http://schemas.openxmlformats.org/officeDocument/2006/relationships/image" Target="../media/image365.png"/><Relationship Id="rId9" Type="http://schemas.openxmlformats.org/officeDocument/2006/relationships/image" Target="../media/image30.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371.png"/><Relationship Id="rId3" Type="http://schemas.openxmlformats.org/officeDocument/2006/relationships/image" Target="../media/image30.png"/><Relationship Id="rId7" Type="http://schemas.openxmlformats.org/officeDocument/2006/relationships/image" Target="../media/image369.png"/><Relationship Id="rId12" Type="http://schemas.openxmlformats.org/officeDocument/2006/relationships/image" Target="../media/image370.png"/><Relationship Id="rId2" Type="http://schemas.openxmlformats.org/officeDocument/2006/relationships/image" Target="../media/image353.png"/><Relationship Id="rId1" Type="http://schemas.openxmlformats.org/officeDocument/2006/relationships/slideMaster" Target="../slideMasters/slideMaster3.xml"/><Relationship Id="rId6" Type="http://schemas.openxmlformats.org/officeDocument/2006/relationships/image" Target="../media/image368.png"/><Relationship Id="rId11" Type="http://schemas.openxmlformats.org/officeDocument/2006/relationships/image" Target="../media/image360.png"/><Relationship Id="rId5" Type="http://schemas.openxmlformats.org/officeDocument/2006/relationships/image" Target="../media/image361.png"/><Relationship Id="rId10" Type="http://schemas.openxmlformats.org/officeDocument/2006/relationships/image" Target="../media/image108.png"/><Relationship Id="rId4" Type="http://schemas.openxmlformats.org/officeDocument/2006/relationships/image" Target="../media/image367.png"/><Relationship Id="rId9" Type="http://schemas.openxmlformats.org/officeDocument/2006/relationships/image" Target="../media/image107.png"/></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30.png"/><Relationship Id="rId7" Type="http://schemas.openxmlformats.org/officeDocument/2006/relationships/image" Target="../media/image113.png"/><Relationship Id="rId2" Type="http://schemas.openxmlformats.org/officeDocument/2006/relationships/image" Target="../media/image111.png"/><Relationship Id="rId1" Type="http://schemas.openxmlformats.org/officeDocument/2006/relationships/slideMaster" Target="../slideMasters/slideMaster3.xml"/><Relationship Id="rId6" Type="http://schemas.openxmlformats.org/officeDocument/2006/relationships/image" Target="../media/image112.png"/><Relationship Id="rId11" Type="http://schemas.openxmlformats.org/officeDocument/2006/relationships/image" Target="../media/image372.png"/><Relationship Id="rId5" Type="http://schemas.openxmlformats.org/officeDocument/2006/relationships/image" Target="../media/image361.png"/><Relationship Id="rId10" Type="http://schemas.openxmlformats.org/officeDocument/2006/relationships/image" Target="../media/image116.png"/><Relationship Id="rId4" Type="http://schemas.openxmlformats.org/officeDocument/2006/relationships/image" Target="../media/image367.png"/><Relationship Id="rId9" Type="http://schemas.openxmlformats.org/officeDocument/2006/relationships/image" Target="../media/image115.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75.png"/><Relationship Id="rId2" Type="http://schemas.openxmlformats.org/officeDocument/2006/relationships/image" Target="../media/image373.png"/><Relationship Id="rId1" Type="http://schemas.openxmlformats.org/officeDocument/2006/relationships/slideMaster" Target="../slideMasters/slideMaster3.xml"/><Relationship Id="rId6" Type="http://schemas.openxmlformats.org/officeDocument/2006/relationships/image" Target="../media/image374.png"/><Relationship Id="rId5" Type="http://schemas.openxmlformats.org/officeDocument/2006/relationships/image" Target="../media/image361.png"/><Relationship Id="rId4" Type="http://schemas.openxmlformats.org/officeDocument/2006/relationships/image" Target="../media/image367.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2.png"/><Relationship Id="rId7" Type="http://schemas.openxmlformats.org/officeDocument/2006/relationships/image" Target="../media/image124.png"/><Relationship Id="rId2" Type="http://schemas.openxmlformats.org/officeDocument/2006/relationships/image" Target="../media/image121.png"/><Relationship Id="rId1" Type="http://schemas.openxmlformats.org/officeDocument/2006/relationships/slideMaster" Target="../slideMasters/slideMaster3.xml"/><Relationship Id="rId6" Type="http://schemas.openxmlformats.org/officeDocument/2006/relationships/image" Target="../media/image367.png"/><Relationship Id="rId5" Type="http://schemas.openxmlformats.org/officeDocument/2006/relationships/image" Target="../media/image30.png"/><Relationship Id="rId4" Type="http://schemas.openxmlformats.org/officeDocument/2006/relationships/image" Target="../media/image123.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30.png"/><Relationship Id="rId7" Type="http://schemas.openxmlformats.org/officeDocument/2006/relationships/image" Target="../media/image376.png"/><Relationship Id="rId2" Type="http://schemas.openxmlformats.org/officeDocument/2006/relationships/image" Target="../media/image363.png"/><Relationship Id="rId1" Type="http://schemas.openxmlformats.org/officeDocument/2006/relationships/slideMaster" Target="../slideMasters/slideMaster3.xml"/><Relationship Id="rId6" Type="http://schemas.openxmlformats.org/officeDocument/2006/relationships/image" Target="../media/image126.png"/><Relationship Id="rId5" Type="http://schemas.openxmlformats.org/officeDocument/2006/relationships/image" Target="../media/image366.png"/><Relationship Id="rId4" Type="http://schemas.openxmlformats.org/officeDocument/2006/relationships/image" Target="../media/image367.png"/><Relationship Id="rId9" Type="http://schemas.openxmlformats.org/officeDocument/2006/relationships/image" Target="../media/image377.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png"/><Relationship Id="rId7" Type="http://schemas.openxmlformats.org/officeDocument/2006/relationships/image" Target="../media/image48.png"/><Relationship Id="rId2" Type="http://schemas.openxmlformats.org/officeDocument/2006/relationships/image" Target="../media/image83.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61.png"/><Relationship Id="rId4" Type="http://schemas.openxmlformats.org/officeDocument/2006/relationships/image" Target="../media/image84.png"/><Relationship Id="rId9" Type="http://schemas.openxmlformats.org/officeDocument/2006/relationships/image" Target="../media/image86.png"/></Relationships>
</file>

<file path=ppt/slideLayouts/_rels/slideLayout170.xml.rels><?xml version="1.0" encoding="UTF-8" standalone="yes"?>
<Relationships xmlns="http://schemas.openxmlformats.org/package/2006/relationships"><Relationship Id="rId8" Type="http://schemas.openxmlformats.org/officeDocument/2006/relationships/image" Target="../media/image370.png"/><Relationship Id="rId3" Type="http://schemas.openxmlformats.org/officeDocument/2006/relationships/image" Target="../media/image30.png"/><Relationship Id="rId7" Type="http://schemas.openxmlformats.org/officeDocument/2006/relationships/image" Target="../media/image131.png"/><Relationship Id="rId2" Type="http://schemas.openxmlformats.org/officeDocument/2006/relationships/image" Target="../media/image122.png"/><Relationship Id="rId1" Type="http://schemas.openxmlformats.org/officeDocument/2006/relationships/slideMaster" Target="../slideMasters/slideMaster3.xml"/><Relationship Id="rId6" Type="http://schemas.openxmlformats.org/officeDocument/2006/relationships/image" Target="../media/image130.png"/><Relationship Id="rId5" Type="http://schemas.openxmlformats.org/officeDocument/2006/relationships/image" Target="../media/image366.png"/><Relationship Id="rId4" Type="http://schemas.openxmlformats.org/officeDocument/2006/relationships/image" Target="../media/image367.png"/><Relationship Id="rId9" Type="http://schemas.openxmlformats.org/officeDocument/2006/relationships/image" Target="../media/image132.png"/></Relationships>
</file>

<file path=ppt/slideLayouts/_rels/slideLayout171.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0.png"/><Relationship Id="rId7" Type="http://schemas.openxmlformats.org/officeDocument/2006/relationships/image" Target="../media/image133.png"/><Relationship Id="rId2" Type="http://schemas.openxmlformats.org/officeDocument/2006/relationships/image" Target="../media/image327.png"/><Relationship Id="rId1" Type="http://schemas.openxmlformats.org/officeDocument/2006/relationships/slideMaster" Target="../slideMasters/slideMaster3.xml"/><Relationship Id="rId6" Type="http://schemas.openxmlformats.org/officeDocument/2006/relationships/image" Target="../media/image131.png"/><Relationship Id="rId11" Type="http://schemas.openxmlformats.org/officeDocument/2006/relationships/image" Target="../media/image136.png"/><Relationship Id="rId5" Type="http://schemas.openxmlformats.org/officeDocument/2006/relationships/image" Target="../media/image366.png"/><Relationship Id="rId10" Type="http://schemas.openxmlformats.org/officeDocument/2006/relationships/image" Target="../media/image135.png"/><Relationship Id="rId4" Type="http://schemas.openxmlformats.org/officeDocument/2006/relationships/image" Target="../media/image367.png"/><Relationship Id="rId9" Type="http://schemas.openxmlformats.org/officeDocument/2006/relationships/image" Target="../media/image130.png"/></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137.png"/><Relationship Id="rId7" Type="http://schemas.openxmlformats.org/officeDocument/2006/relationships/image" Target="../media/image379.png"/><Relationship Id="rId2" Type="http://schemas.openxmlformats.org/officeDocument/2006/relationships/image" Target="../media/image353.png"/><Relationship Id="rId1" Type="http://schemas.openxmlformats.org/officeDocument/2006/relationships/slideMaster" Target="../slideMasters/slideMaster3.xml"/><Relationship Id="rId6" Type="http://schemas.openxmlformats.org/officeDocument/2006/relationships/image" Target="../media/image378.png"/><Relationship Id="rId5" Type="http://schemas.openxmlformats.org/officeDocument/2006/relationships/image" Target="../media/image367.png"/><Relationship Id="rId4" Type="http://schemas.openxmlformats.org/officeDocument/2006/relationships/image" Target="../media/image30.png"/></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140.png"/><Relationship Id="rId7" Type="http://schemas.openxmlformats.org/officeDocument/2006/relationships/image" Target="../media/image141.png"/><Relationship Id="rId2" Type="http://schemas.openxmlformats.org/officeDocument/2006/relationships/image" Target="../media/image122.png"/><Relationship Id="rId1" Type="http://schemas.openxmlformats.org/officeDocument/2006/relationships/slideMaster" Target="../slideMasters/slideMaster3.xml"/><Relationship Id="rId6" Type="http://schemas.openxmlformats.org/officeDocument/2006/relationships/image" Target="../media/image366.png"/><Relationship Id="rId5" Type="http://schemas.openxmlformats.org/officeDocument/2006/relationships/image" Target="../media/image367.png"/><Relationship Id="rId4" Type="http://schemas.openxmlformats.org/officeDocument/2006/relationships/image" Target="../media/image30.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386.png"/><Relationship Id="rId3" Type="http://schemas.openxmlformats.org/officeDocument/2006/relationships/image" Target="../media/image381.png"/><Relationship Id="rId7" Type="http://schemas.openxmlformats.org/officeDocument/2006/relationships/image" Target="../media/image385.png"/><Relationship Id="rId2" Type="http://schemas.openxmlformats.org/officeDocument/2006/relationships/image" Target="../media/image324.png"/><Relationship Id="rId1" Type="http://schemas.openxmlformats.org/officeDocument/2006/relationships/slideMaster" Target="../slideMasters/slideMaster3.xml"/><Relationship Id="rId6" Type="http://schemas.openxmlformats.org/officeDocument/2006/relationships/image" Target="../media/image384.png"/><Relationship Id="rId5" Type="http://schemas.openxmlformats.org/officeDocument/2006/relationships/image" Target="../media/image383.png"/><Relationship Id="rId4" Type="http://schemas.openxmlformats.org/officeDocument/2006/relationships/image" Target="../media/image382.png"/><Relationship Id="rId9" Type="http://schemas.openxmlformats.org/officeDocument/2006/relationships/image" Target="../media/image30.png"/></Relationships>
</file>

<file path=ppt/slideLayouts/_rels/slideLayout175.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30.png"/><Relationship Id="rId7" Type="http://schemas.openxmlformats.org/officeDocument/2006/relationships/image" Target="../media/image387.png"/><Relationship Id="rId2" Type="http://schemas.openxmlformats.org/officeDocument/2006/relationships/image" Target="../media/image383.png"/><Relationship Id="rId1" Type="http://schemas.openxmlformats.org/officeDocument/2006/relationships/slideMaster" Target="../slideMasters/slideMaster3.xml"/><Relationship Id="rId6" Type="http://schemas.openxmlformats.org/officeDocument/2006/relationships/image" Target="../media/image154.png"/><Relationship Id="rId11" Type="http://schemas.openxmlformats.org/officeDocument/2006/relationships/image" Target="../media/image388.png"/><Relationship Id="rId5" Type="http://schemas.openxmlformats.org/officeDocument/2006/relationships/image" Target="../media/image384.png"/><Relationship Id="rId10" Type="http://schemas.openxmlformats.org/officeDocument/2006/relationships/image" Target="../media/image158.png"/><Relationship Id="rId4" Type="http://schemas.openxmlformats.org/officeDocument/2006/relationships/image" Target="../media/image385.png"/><Relationship Id="rId9" Type="http://schemas.openxmlformats.org/officeDocument/2006/relationships/image" Target="../media/image157.pn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30.png"/><Relationship Id="rId7" Type="http://schemas.openxmlformats.org/officeDocument/2006/relationships/image" Target="../media/image385.png"/><Relationship Id="rId2" Type="http://schemas.openxmlformats.org/officeDocument/2006/relationships/image" Target="../media/image389.png"/><Relationship Id="rId1" Type="http://schemas.openxmlformats.org/officeDocument/2006/relationships/slideMaster" Target="../slideMasters/slideMaster3.xml"/><Relationship Id="rId6" Type="http://schemas.openxmlformats.org/officeDocument/2006/relationships/image" Target="../media/image388.png"/><Relationship Id="rId5" Type="http://schemas.openxmlformats.org/officeDocument/2006/relationships/image" Target="../media/image161.png"/><Relationship Id="rId10" Type="http://schemas.openxmlformats.org/officeDocument/2006/relationships/image" Target="../media/image164.png"/><Relationship Id="rId4" Type="http://schemas.openxmlformats.org/officeDocument/2006/relationships/image" Target="../media/image384.png"/><Relationship Id="rId9" Type="http://schemas.openxmlformats.org/officeDocument/2006/relationships/image" Target="../media/image163.png"/></Relationships>
</file>

<file path=ppt/slideLayouts/_rels/slideLayout177.xml.rels><?xml version="1.0" encoding="UTF-8" standalone="yes"?>
<Relationships xmlns="http://schemas.openxmlformats.org/package/2006/relationships"><Relationship Id="rId8" Type="http://schemas.openxmlformats.org/officeDocument/2006/relationships/image" Target="../media/image393.png"/><Relationship Id="rId3" Type="http://schemas.openxmlformats.org/officeDocument/2006/relationships/image" Target="../media/image391.png"/><Relationship Id="rId7" Type="http://schemas.openxmlformats.org/officeDocument/2006/relationships/image" Target="../media/image392.png"/><Relationship Id="rId2" Type="http://schemas.openxmlformats.org/officeDocument/2006/relationships/image" Target="../media/image390.png"/><Relationship Id="rId1" Type="http://schemas.openxmlformats.org/officeDocument/2006/relationships/slideMaster" Target="../slideMasters/slideMaster3.xml"/><Relationship Id="rId6" Type="http://schemas.openxmlformats.org/officeDocument/2006/relationships/image" Target="../media/image388.png"/><Relationship Id="rId5" Type="http://schemas.openxmlformats.org/officeDocument/2006/relationships/image" Target="../media/image384.png"/><Relationship Id="rId4" Type="http://schemas.openxmlformats.org/officeDocument/2006/relationships/image" Target="../media/image30.png"/><Relationship Id="rId9" Type="http://schemas.openxmlformats.org/officeDocument/2006/relationships/image" Target="../media/image394.png"/></Relationships>
</file>

<file path=ppt/slideLayouts/_rels/slideLayout178.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342.png"/><Relationship Id="rId7" Type="http://schemas.openxmlformats.org/officeDocument/2006/relationships/image" Target="../media/image384.png"/><Relationship Id="rId2" Type="http://schemas.openxmlformats.org/officeDocument/2006/relationships/image" Target="../media/image395.png"/><Relationship Id="rId1" Type="http://schemas.openxmlformats.org/officeDocument/2006/relationships/slideMaster" Target="../slideMasters/slideMaster3.xml"/><Relationship Id="rId6" Type="http://schemas.openxmlformats.org/officeDocument/2006/relationships/image" Target="../media/image30.png"/><Relationship Id="rId5" Type="http://schemas.openxmlformats.org/officeDocument/2006/relationships/image" Target="../media/image383.png"/><Relationship Id="rId10" Type="http://schemas.openxmlformats.org/officeDocument/2006/relationships/image" Target="../media/image396.png"/><Relationship Id="rId4" Type="http://schemas.openxmlformats.org/officeDocument/2006/relationships/image" Target="../media/image339.png"/><Relationship Id="rId9" Type="http://schemas.openxmlformats.org/officeDocument/2006/relationships/image" Target="../media/image388.png"/></Relationships>
</file>

<file path=ppt/slideLayouts/_rels/slideLayout179.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2.png"/><Relationship Id="rId7" Type="http://schemas.openxmlformats.org/officeDocument/2006/relationships/image" Target="../media/image388.png"/><Relationship Id="rId2" Type="http://schemas.openxmlformats.org/officeDocument/2006/relationships/image" Target="../media/image357.png"/><Relationship Id="rId1" Type="http://schemas.openxmlformats.org/officeDocument/2006/relationships/slideMaster" Target="../slideMasters/slideMaster3.xml"/><Relationship Id="rId6" Type="http://schemas.openxmlformats.org/officeDocument/2006/relationships/image" Target="../media/image30.png"/><Relationship Id="rId5" Type="http://schemas.openxmlformats.org/officeDocument/2006/relationships/image" Target="../media/image174.png"/><Relationship Id="rId4" Type="http://schemas.openxmlformats.org/officeDocument/2006/relationships/image" Target="../media/image173.png"/><Relationship Id="rId9" Type="http://schemas.openxmlformats.org/officeDocument/2006/relationships/image" Target="../media/image355.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3" Type="http://schemas.openxmlformats.org/officeDocument/2006/relationships/image" Target="../media/image88.png"/><Relationship Id="rId7" Type="http://schemas.openxmlformats.org/officeDocument/2006/relationships/image" Target="../media/image91.png"/><Relationship Id="rId12" Type="http://schemas.openxmlformats.org/officeDocument/2006/relationships/image" Target="../media/image96.png"/><Relationship Id="rId2" Type="http://schemas.openxmlformats.org/officeDocument/2006/relationships/image" Target="../media/image87.png"/><Relationship Id="rId1" Type="http://schemas.openxmlformats.org/officeDocument/2006/relationships/slideMaster" Target="../slideMasters/slideMaster1.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48.png"/><Relationship Id="rId15" Type="http://schemas.openxmlformats.org/officeDocument/2006/relationships/image" Target="../media/image30.png"/><Relationship Id="rId10" Type="http://schemas.openxmlformats.org/officeDocument/2006/relationships/image" Target="../media/image94.png"/><Relationship Id="rId4" Type="http://schemas.openxmlformats.org/officeDocument/2006/relationships/image" Target="../media/image89.png"/><Relationship Id="rId9" Type="http://schemas.openxmlformats.org/officeDocument/2006/relationships/image" Target="../media/image93.png"/><Relationship Id="rId14" Type="http://schemas.openxmlformats.org/officeDocument/2006/relationships/image" Target="../media/image98.png"/></Relationships>
</file>

<file path=ppt/slideLayouts/_rels/slideLayout180.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397.png"/><Relationship Id="rId1" Type="http://schemas.openxmlformats.org/officeDocument/2006/relationships/slideMaster" Target="../slideMasters/slideMaster3.xml"/><Relationship Id="rId6" Type="http://schemas.openxmlformats.org/officeDocument/2006/relationships/image" Target="../media/image178.png"/><Relationship Id="rId5" Type="http://schemas.openxmlformats.org/officeDocument/2006/relationships/image" Target="../media/image388.png"/><Relationship Id="rId4" Type="http://schemas.openxmlformats.org/officeDocument/2006/relationships/image" Target="../media/image30.png"/><Relationship Id="rId9" Type="http://schemas.openxmlformats.org/officeDocument/2006/relationships/image" Target="../media/image339.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99.png"/><Relationship Id="rId2" Type="http://schemas.openxmlformats.org/officeDocument/2006/relationships/image" Target="../media/image386.png"/><Relationship Id="rId1" Type="http://schemas.openxmlformats.org/officeDocument/2006/relationships/slideMaster" Target="../slideMasters/slideMaster3.xml"/><Relationship Id="rId6" Type="http://schemas.openxmlformats.org/officeDocument/2006/relationships/image" Target="../media/image385.png"/><Relationship Id="rId5" Type="http://schemas.openxmlformats.org/officeDocument/2006/relationships/image" Target="../media/image398.png"/><Relationship Id="rId4" Type="http://schemas.openxmlformats.org/officeDocument/2006/relationships/image" Target="../media/image388.png"/></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401.png"/><Relationship Id="rId3" Type="http://schemas.openxmlformats.org/officeDocument/2006/relationships/image" Target="../media/image185.png"/><Relationship Id="rId7" Type="http://schemas.openxmlformats.org/officeDocument/2006/relationships/image" Target="../media/image186.png"/><Relationship Id="rId2" Type="http://schemas.openxmlformats.org/officeDocument/2006/relationships/image" Target="../media/image400.png"/><Relationship Id="rId1" Type="http://schemas.openxmlformats.org/officeDocument/2006/relationships/slideMaster" Target="../slideMasters/slideMaster3.xml"/><Relationship Id="rId6" Type="http://schemas.openxmlformats.org/officeDocument/2006/relationships/image" Target="../media/image388.png"/><Relationship Id="rId5" Type="http://schemas.openxmlformats.org/officeDocument/2006/relationships/image" Target="../media/image30.png"/><Relationship Id="rId4" Type="http://schemas.openxmlformats.org/officeDocument/2006/relationships/image" Target="../media/image383.png"/><Relationship Id="rId9" Type="http://schemas.openxmlformats.org/officeDocument/2006/relationships/image" Target="../media/image324.png"/></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83.png"/><Relationship Id="rId7" Type="http://schemas.openxmlformats.org/officeDocument/2006/relationships/image" Target="../media/image403.png"/><Relationship Id="rId2" Type="http://schemas.openxmlformats.org/officeDocument/2006/relationships/image" Target="../media/image391.png"/><Relationship Id="rId1" Type="http://schemas.openxmlformats.org/officeDocument/2006/relationships/slideMaster" Target="../slideMasters/slideMaster3.xml"/><Relationship Id="rId6" Type="http://schemas.openxmlformats.org/officeDocument/2006/relationships/image" Target="../media/image402.png"/><Relationship Id="rId5" Type="http://schemas.openxmlformats.org/officeDocument/2006/relationships/image" Target="../media/image388.png"/><Relationship Id="rId4" Type="http://schemas.openxmlformats.org/officeDocument/2006/relationships/image" Target="../media/image30.pn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410.png"/><Relationship Id="rId3" Type="http://schemas.openxmlformats.org/officeDocument/2006/relationships/image" Target="../media/image405.png"/><Relationship Id="rId7" Type="http://schemas.openxmlformats.org/officeDocument/2006/relationships/image" Target="../media/image409.png"/><Relationship Id="rId2" Type="http://schemas.openxmlformats.org/officeDocument/2006/relationships/image" Target="../media/image404.png"/><Relationship Id="rId1" Type="http://schemas.openxmlformats.org/officeDocument/2006/relationships/slideMaster" Target="../slideMasters/slideMaster3.xml"/><Relationship Id="rId6" Type="http://schemas.openxmlformats.org/officeDocument/2006/relationships/image" Target="../media/image408.png"/><Relationship Id="rId5" Type="http://schemas.openxmlformats.org/officeDocument/2006/relationships/image" Target="../media/image407.png"/><Relationship Id="rId10" Type="http://schemas.openxmlformats.org/officeDocument/2006/relationships/image" Target="../media/image30.png"/><Relationship Id="rId4" Type="http://schemas.openxmlformats.org/officeDocument/2006/relationships/image" Target="../media/image406.png"/><Relationship Id="rId9" Type="http://schemas.openxmlformats.org/officeDocument/2006/relationships/image" Target="../media/image355.png"/></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377.png"/><Relationship Id="rId3" Type="http://schemas.openxmlformats.org/officeDocument/2006/relationships/image" Target="../media/image412.png"/><Relationship Id="rId7" Type="http://schemas.openxmlformats.org/officeDocument/2006/relationships/image" Target="../media/image414.png"/><Relationship Id="rId2" Type="http://schemas.openxmlformats.org/officeDocument/2006/relationships/image" Target="../media/image411.png"/><Relationship Id="rId1" Type="http://schemas.openxmlformats.org/officeDocument/2006/relationships/slideMaster" Target="../slideMasters/slideMaster3.xml"/><Relationship Id="rId6" Type="http://schemas.openxmlformats.org/officeDocument/2006/relationships/image" Target="../media/image407.png"/><Relationship Id="rId5" Type="http://schemas.openxmlformats.org/officeDocument/2006/relationships/image" Target="../media/image413.png"/><Relationship Id="rId10" Type="http://schemas.openxmlformats.org/officeDocument/2006/relationships/image" Target="../media/image416.png"/><Relationship Id="rId4" Type="http://schemas.openxmlformats.org/officeDocument/2006/relationships/image" Target="../media/image30.png"/><Relationship Id="rId9" Type="http://schemas.openxmlformats.org/officeDocument/2006/relationships/image" Target="../media/image415.pn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419.png"/><Relationship Id="rId3" Type="http://schemas.openxmlformats.org/officeDocument/2006/relationships/image" Target="../media/image30.png"/><Relationship Id="rId7" Type="http://schemas.openxmlformats.org/officeDocument/2006/relationships/image" Target="../media/image418.png"/><Relationship Id="rId2" Type="http://schemas.openxmlformats.org/officeDocument/2006/relationships/image" Target="../media/image417.png"/><Relationship Id="rId1" Type="http://schemas.openxmlformats.org/officeDocument/2006/relationships/slideMaster" Target="../slideMasters/slideMaster3.xml"/><Relationship Id="rId6" Type="http://schemas.openxmlformats.org/officeDocument/2006/relationships/image" Target="../media/image40.png"/><Relationship Id="rId5" Type="http://schemas.openxmlformats.org/officeDocument/2006/relationships/image" Target="../media/image407.png"/><Relationship Id="rId4" Type="http://schemas.openxmlformats.org/officeDocument/2006/relationships/image" Target="../media/image413.png"/></Relationships>
</file>

<file path=ppt/slideLayouts/_rels/slideLayout187.xml.rels><?xml version="1.0" encoding="UTF-8" standalone="yes"?>
<Relationships xmlns="http://schemas.openxmlformats.org/package/2006/relationships"><Relationship Id="rId8" Type="http://schemas.openxmlformats.org/officeDocument/2006/relationships/image" Target="../media/image415.png"/><Relationship Id="rId3" Type="http://schemas.openxmlformats.org/officeDocument/2006/relationships/image" Target="../media/image342.png"/><Relationship Id="rId7" Type="http://schemas.openxmlformats.org/officeDocument/2006/relationships/image" Target="../media/image377.png"/><Relationship Id="rId2" Type="http://schemas.openxmlformats.org/officeDocument/2006/relationships/image" Target="../media/image411.png"/><Relationship Id="rId1" Type="http://schemas.openxmlformats.org/officeDocument/2006/relationships/slideMaster" Target="../slideMasters/slideMaster3.xml"/><Relationship Id="rId6" Type="http://schemas.openxmlformats.org/officeDocument/2006/relationships/image" Target="../media/image407.png"/><Relationship Id="rId5" Type="http://schemas.openxmlformats.org/officeDocument/2006/relationships/image" Target="../media/image413.png"/><Relationship Id="rId4" Type="http://schemas.openxmlformats.org/officeDocument/2006/relationships/image" Target="../media/image30.png"/><Relationship Id="rId9" Type="http://schemas.openxmlformats.org/officeDocument/2006/relationships/image" Target="../media/image420.png"/></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415.png"/><Relationship Id="rId3" Type="http://schemas.openxmlformats.org/officeDocument/2006/relationships/image" Target="../media/image410.png"/><Relationship Id="rId7" Type="http://schemas.openxmlformats.org/officeDocument/2006/relationships/image" Target="../media/image377.png"/><Relationship Id="rId2" Type="http://schemas.openxmlformats.org/officeDocument/2006/relationships/image" Target="../media/image197.png"/><Relationship Id="rId1" Type="http://schemas.openxmlformats.org/officeDocument/2006/relationships/slideMaster" Target="../slideMasters/slideMaster3.xml"/><Relationship Id="rId6" Type="http://schemas.openxmlformats.org/officeDocument/2006/relationships/image" Target="../media/image407.png"/><Relationship Id="rId11" Type="http://schemas.openxmlformats.org/officeDocument/2006/relationships/image" Target="../media/image199.png"/><Relationship Id="rId5" Type="http://schemas.openxmlformats.org/officeDocument/2006/relationships/image" Target="../media/image413.png"/><Relationship Id="rId10" Type="http://schemas.openxmlformats.org/officeDocument/2006/relationships/image" Target="../media/image198.png"/><Relationship Id="rId4" Type="http://schemas.openxmlformats.org/officeDocument/2006/relationships/image" Target="../media/image30.png"/><Relationship Id="rId9" Type="http://schemas.openxmlformats.org/officeDocument/2006/relationships/image" Target="../media/image416.png"/></Relationships>
</file>

<file path=ppt/slideLayouts/_rels/slideLayout189.xml.rels><?xml version="1.0" encoding="UTF-8" standalone="yes"?>
<Relationships xmlns="http://schemas.openxmlformats.org/package/2006/relationships"><Relationship Id="rId8" Type="http://schemas.openxmlformats.org/officeDocument/2006/relationships/image" Target="../media/image203.png"/><Relationship Id="rId3" Type="http://schemas.openxmlformats.org/officeDocument/2006/relationships/image" Target="../media/image422.png"/><Relationship Id="rId7" Type="http://schemas.openxmlformats.org/officeDocument/2006/relationships/image" Target="../media/image423.png"/><Relationship Id="rId2" Type="http://schemas.openxmlformats.org/officeDocument/2006/relationships/image" Target="../media/image421.png"/><Relationship Id="rId1" Type="http://schemas.openxmlformats.org/officeDocument/2006/relationships/slideMaster" Target="../slideMasters/slideMaster3.xml"/><Relationship Id="rId6" Type="http://schemas.openxmlformats.org/officeDocument/2006/relationships/image" Target="../media/image413.png"/><Relationship Id="rId5" Type="http://schemas.openxmlformats.org/officeDocument/2006/relationships/image" Target="../media/image407.png"/><Relationship Id="rId4" Type="http://schemas.openxmlformats.org/officeDocument/2006/relationships/image" Target="../media/image30.png"/><Relationship Id="rId9" Type="http://schemas.openxmlformats.org/officeDocument/2006/relationships/image" Target="../media/image424.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00.png"/><Relationship Id="rId7" Type="http://schemas.openxmlformats.org/officeDocument/2006/relationships/image" Target="../media/image48.png"/><Relationship Id="rId2" Type="http://schemas.openxmlformats.org/officeDocument/2006/relationships/image" Target="../media/image99.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1.png"/><Relationship Id="rId4" Type="http://schemas.openxmlformats.org/officeDocument/2006/relationships/image" Target="../media/image101.png"/><Relationship Id="rId9" Type="http://schemas.openxmlformats.org/officeDocument/2006/relationships/image" Target="../media/image30.png"/></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405.png"/><Relationship Id="rId7" Type="http://schemas.openxmlformats.org/officeDocument/2006/relationships/image" Target="../media/image426.png"/><Relationship Id="rId2" Type="http://schemas.openxmlformats.org/officeDocument/2006/relationships/image" Target="../media/image425.png"/><Relationship Id="rId1" Type="http://schemas.openxmlformats.org/officeDocument/2006/relationships/slideMaster" Target="../slideMasters/slideMaster3.xml"/><Relationship Id="rId6" Type="http://schemas.openxmlformats.org/officeDocument/2006/relationships/image" Target="../media/image206.png"/><Relationship Id="rId5" Type="http://schemas.openxmlformats.org/officeDocument/2006/relationships/image" Target="../media/image413.png"/><Relationship Id="rId4" Type="http://schemas.openxmlformats.org/officeDocument/2006/relationships/image" Target="../media/image30.png"/></Relationships>
</file>

<file path=ppt/slideLayouts/_rels/slideLayout191.xml.rels><?xml version="1.0" encoding="UTF-8" standalone="yes"?>
<Relationships xmlns="http://schemas.openxmlformats.org/package/2006/relationships"><Relationship Id="rId8" Type="http://schemas.openxmlformats.org/officeDocument/2006/relationships/image" Target="../media/image377.png"/><Relationship Id="rId3" Type="http://schemas.openxmlformats.org/officeDocument/2006/relationships/image" Target="../media/image411.png"/><Relationship Id="rId7" Type="http://schemas.openxmlformats.org/officeDocument/2006/relationships/image" Target="../media/image211.png"/><Relationship Id="rId2" Type="http://schemas.openxmlformats.org/officeDocument/2006/relationships/image" Target="../media/image427.png"/><Relationship Id="rId1" Type="http://schemas.openxmlformats.org/officeDocument/2006/relationships/slideMaster" Target="../slideMasters/slideMaster3.xml"/><Relationship Id="rId6" Type="http://schemas.openxmlformats.org/officeDocument/2006/relationships/image" Target="../media/image210.png"/><Relationship Id="rId5" Type="http://schemas.openxmlformats.org/officeDocument/2006/relationships/image" Target="../media/image413.png"/><Relationship Id="rId4" Type="http://schemas.openxmlformats.org/officeDocument/2006/relationships/image" Target="../media/image30.png"/><Relationship Id="rId9" Type="http://schemas.openxmlformats.org/officeDocument/2006/relationships/image" Target="../media/image428.png"/></Relationships>
</file>

<file path=ppt/slideLayouts/_rels/slideLayout192.xml.rels><?xml version="1.0" encoding="UTF-8" standalone="yes"?>
<Relationships xmlns="http://schemas.openxmlformats.org/package/2006/relationships"><Relationship Id="rId8" Type="http://schemas.openxmlformats.org/officeDocument/2006/relationships/image" Target="../media/image430.png"/><Relationship Id="rId3" Type="http://schemas.openxmlformats.org/officeDocument/2006/relationships/image" Target="../media/image30.png"/><Relationship Id="rId7" Type="http://schemas.openxmlformats.org/officeDocument/2006/relationships/image" Target="../media/image377.png"/><Relationship Id="rId2" Type="http://schemas.openxmlformats.org/officeDocument/2006/relationships/image" Target="../media/image42.png"/><Relationship Id="rId1" Type="http://schemas.openxmlformats.org/officeDocument/2006/relationships/slideMaster" Target="../slideMasters/slideMaster3.xml"/><Relationship Id="rId6" Type="http://schemas.openxmlformats.org/officeDocument/2006/relationships/image" Target="../media/image413.png"/><Relationship Id="rId5" Type="http://schemas.openxmlformats.org/officeDocument/2006/relationships/image" Target="../media/image43.png"/><Relationship Id="rId4" Type="http://schemas.openxmlformats.org/officeDocument/2006/relationships/image" Target="../media/image429.png"/></Relationships>
</file>

<file path=ppt/slideLayouts/_rels/slideLayout193.xml.rels><?xml version="1.0" encoding="UTF-8" standalone="yes"?>
<Relationships xmlns="http://schemas.openxmlformats.org/package/2006/relationships"><Relationship Id="rId8" Type="http://schemas.openxmlformats.org/officeDocument/2006/relationships/image" Target="../media/image431.png"/><Relationship Id="rId3" Type="http://schemas.openxmlformats.org/officeDocument/2006/relationships/image" Target="../media/image412.png"/><Relationship Id="rId7" Type="http://schemas.openxmlformats.org/officeDocument/2006/relationships/image" Target="../media/image377.png"/><Relationship Id="rId2" Type="http://schemas.openxmlformats.org/officeDocument/2006/relationships/image" Target="../media/image213.png"/><Relationship Id="rId1" Type="http://schemas.openxmlformats.org/officeDocument/2006/relationships/slideMaster" Target="../slideMasters/slideMaster3.xml"/><Relationship Id="rId6" Type="http://schemas.openxmlformats.org/officeDocument/2006/relationships/image" Target="../media/image214.png"/><Relationship Id="rId5" Type="http://schemas.openxmlformats.org/officeDocument/2006/relationships/image" Target="../media/image413.png"/><Relationship Id="rId4" Type="http://schemas.openxmlformats.org/officeDocument/2006/relationships/image" Target="../media/image30.png"/></Relationships>
</file>

<file path=ppt/slideLayouts/_rels/slideLayout194.xml.rels><?xml version="1.0" encoding="UTF-8" standalone="yes"?>
<Relationships xmlns="http://schemas.openxmlformats.org/package/2006/relationships"><Relationship Id="rId8" Type="http://schemas.openxmlformats.org/officeDocument/2006/relationships/image" Target="../media/image355.png"/><Relationship Id="rId3" Type="http://schemas.openxmlformats.org/officeDocument/2006/relationships/image" Target="../media/image404.png"/><Relationship Id="rId7" Type="http://schemas.openxmlformats.org/officeDocument/2006/relationships/image" Target="../media/image436.png"/><Relationship Id="rId2" Type="http://schemas.openxmlformats.org/officeDocument/2006/relationships/image" Target="../media/image432.png"/><Relationship Id="rId1" Type="http://schemas.openxmlformats.org/officeDocument/2006/relationships/slideMaster" Target="../slideMasters/slideMaster3.xml"/><Relationship Id="rId6" Type="http://schemas.openxmlformats.org/officeDocument/2006/relationships/image" Target="../media/image435.png"/><Relationship Id="rId5" Type="http://schemas.openxmlformats.org/officeDocument/2006/relationships/image" Target="../media/image434.png"/><Relationship Id="rId4" Type="http://schemas.openxmlformats.org/officeDocument/2006/relationships/image" Target="../media/image433.png"/><Relationship Id="rId9" Type="http://schemas.openxmlformats.org/officeDocument/2006/relationships/image" Target="../media/image30.png"/></Relationships>
</file>

<file path=ppt/slideLayouts/_rels/slideLayout195.xml.rels><?xml version="1.0" encoding="UTF-8" standalone="yes"?>
<Relationships xmlns="http://schemas.openxmlformats.org/package/2006/relationships"><Relationship Id="rId8" Type="http://schemas.openxmlformats.org/officeDocument/2006/relationships/image" Target="../media/image440.png"/><Relationship Id="rId3" Type="http://schemas.openxmlformats.org/officeDocument/2006/relationships/image" Target="../media/image437.png"/><Relationship Id="rId7" Type="http://schemas.openxmlformats.org/officeDocument/2006/relationships/image" Target="../media/image439.png"/><Relationship Id="rId2" Type="http://schemas.openxmlformats.org/officeDocument/2006/relationships/image" Target="../media/image355.png"/><Relationship Id="rId1" Type="http://schemas.openxmlformats.org/officeDocument/2006/relationships/slideMaster" Target="../slideMasters/slideMaster3.xml"/><Relationship Id="rId6" Type="http://schemas.openxmlformats.org/officeDocument/2006/relationships/image" Target="../media/image436.png"/><Relationship Id="rId5" Type="http://schemas.openxmlformats.org/officeDocument/2006/relationships/image" Target="../media/image30.png"/><Relationship Id="rId10" Type="http://schemas.openxmlformats.org/officeDocument/2006/relationships/image" Target="../media/image220.png"/><Relationship Id="rId4" Type="http://schemas.openxmlformats.org/officeDocument/2006/relationships/image" Target="../media/image438.png"/><Relationship Id="rId9" Type="http://schemas.openxmlformats.org/officeDocument/2006/relationships/image" Target="../media/image219.png"/></Relationships>
</file>

<file path=ppt/slideLayouts/_rels/slideLayout196.xml.rels><?xml version="1.0" encoding="UTF-8" standalone="yes"?>
<Relationships xmlns="http://schemas.openxmlformats.org/package/2006/relationships"><Relationship Id="rId8" Type="http://schemas.openxmlformats.org/officeDocument/2006/relationships/image" Target="../media/image442.png"/><Relationship Id="rId3" Type="http://schemas.openxmlformats.org/officeDocument/2006/relationships/image" Target="../media/image441.png"/><Relationship Id="rId7" Type="http://schemas.openxmlformats.org/officeDocument/2006/relationships/image" Target="../media/image440.png"/><Relationship Id="rId2" Type="http://schemas.openxmlformats.org/officeDocument/2006/relationships/image" Target="../media/image221.png"/><Relationship Id="rId1" Type="http://schemas.openxmlformats.org/officeDocument/2006/relationships/slideMaster" Target="../slideMasters/slideMaster3.xml"/><Relationship Id="rId6" Type="http://schemas.openxmlformats.org/officeDocument/2006/relationships/image" Target="../media/image377.png"/><Relationship Id="rId5" Type="http://schemas.openxmlformats.org/officeDocument/2006/relationships/image" Target="../media/image30.png"/><Relationship Id="rId10" Type="http://schemas.openxmlformats.org/officeDocument/2006/relationships/image" Target="../media/image404.png"/><Relationship Id="rId4" Type="http://schemas.openxmlformats.org/officeDocument/2006/relationships/image" Target="../media/image223.png"/><Relationship Id="rId9" Type="http://schemas.openxmlformats.org/officeDocument/2006/relationships/image" Target="../media/image436.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377.png"/><Relationship Id="rId2" Type="http://schemas.openxmlformats.org/officeDocument/2006/relationships/image" Target="../media/image49.png"/><Relationship Id="rId1" Type="http://schemas.openxmlformats.org/officeDocument/2006/relationships/slideMaster" Target="../slideMasters/slideMaster3.xml"/><Relationship Id="rId6" Type="http://schemas.openxmlformats.org/officeDocument/2006/relationships/image" Target="../media/image436.png"/><Relationship Id="rId5" Type="http://schemas.openxmlformats.org/officeDocument/2006/relationships/image" Target="../media/image440.png"/><Relationship Id="rId4" Type="http://schemas.openxmlformats.org/officeDocument/2006/relationships/image" Target="../media/image30.png"/></Relationships>
</file>

<file path=ppt/slideLayouts/_rels/slideLayout198.xml.rels><?xml version="1.0" encoding="UTF-8" standalone="yes"?>
<Relationships xmlns="http://schemas.openxmlformats.org/package/2006/relationships"><Relationship Id="rId8" Type="http://schemas.openxmlformats.org/officeDocument/2006/relationships/image" Target="../media/image440.png"/><Relationship Id="rId3" Type="http://schemas.openxmlformats.org/officeDocument/2006/relationships/image" Target="../media/image226.png"/><Relationship Id="rId7" Type="http://schemas.openxmlformats.org/officeDocument/2006/relationships/image" Target="../media/image199.png"/><Relationship Id="rId2" Type="http://schemas.openxmlformats.org/officeDocument/2006/relationships/image" Target="../media/image225.png"/><Relationship Id="rId1" Type="http://schemas.openxmlformats.org/officeDocument/2006/relationships/slideMaster" Target="../slideMasters/slideMaster3.xml"/><Relationship Id="rId6" Type="http://schemas.openxmlformats.org/officeDocument/2006/relationships/image" Target="../media/image377.png"/><Relationship Id="rId5" Type="http://schemas.openxmlformats.org/officeDocument/2006/relationships/image" Target="../media/image30.png"/><Relationship Id="rId4" Type="http://schemas.openxmlformats.org/officeDocument/2006/relationships/image" Target="../media/image443.png"/></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345.png"/><Relationship Id="rId3" Type="http://schemas.openxmlformats.org/officeDocument/2006/relationships/image" Target="../media/image228.png"/><Relationship Id="rId7" Type="http://schemas.openxmlformats.org/officeDocument/2006/relationships/image" Target="../media/image404.png"/><Relationship Id="rId2" Type="http://schemas.openxmlformats.org/officeDocument/2006/relationships/image" Target="../media/image437.png"/><Relationship Id="rId1" Type="http://schemas.openxmlformats.org/officeDocument/2006/relationships/slideMaster" Target="../slideMasters/slideMaster3.xml"/><Relationship Id="rId6" Type="http://schemas.openxmlformats.org/officeDocument/2006/relationships/image" Target="../media/image444.png"/><Relationship Id="rId5" Type="http://schemas.openxmlformats.org/officeDocument/2006/relationships/image" Target="../media/image440.png"/><Relationship Id="rId4" Type="http://schemas.openxmlformats.org/officeDocument/2006/relationships/image" Target="../media/image30.png"/><Relationship Id="rId9" Type="http://schemas.openxmlformats.org/officeDocument/2006/relationships/image" Target="../media/image377.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0.png"/><Relationship Id="rId3" Type="http://schemas.openxmlformats.org/officeDocument/2006/relationships/image" Target="../media/image30.png"/><Relationship Id="rId7" Type="http://schemas.openxmlformats.org/officeDocument/2006/relationships/image" Target="../media/image105.png"/><Relationship Id="rId12" Type="http://schemas.openxmlformats.org/officeDocument/2006/relationships/image" Target="../media/image109.png"/><Relationship Id="rId2" Type="http://schemas.openxmlformats.org/officeDocument/2006/relationships/image" Target="../media/image88.png"/><Relationship Id="rId1" Type="http://schemas.openxmlformats.org/officeDocument/2006/relationships/slideMaster" Target="../slideMasters/slideMaster1.xml"/><Relationship Id="rId6" Type="http://schemas.openxmlformats.org/officeDocument/2006/relationships/image" Target="../media/image104.png"/><Relationship Id="rId11" Type="http://schemas.openxmlformats.org/officeDocument/2006/relationships/image" Target="../media/image96.png"/><Relationship Id="rId5" Type="http://schemas.openxmlformats.org/officeDocument/2006/relationships/image" Target="../media/image97.png"/><Relationship Id="rId10" Type="http://schemas.openxmlformats.org/officeDocument/2006/relationships/image" Target="../media/image108.png"/><Relationship Id="rId4" Type="http://schemas.openxmlformats.org/officeDocument/2006/relationships/image" Target="../media/image103.png"/><Relationship Id="rId9" Type="http://schemas.openxmlformats.org/officeDocument/2006/relationships/image" Target="../media/image107.png"/></Relationships>
</file>

<file path=ppt/slideLayouts/_rels/slideLayout200.xml.rels><?xml version="1.0" encoding="UTF-8" standalone="yes"?>
<Relationships xmlns="http://schemas.openxmlformats.org/package/2006/relationships"><Relationship Id="rId8" Type="http://schemas.openxmlformats.org/officeDocument/2006/relationships/image" Target="../media/image436.png"/><Relationship Id="rId3" Type="http://schemas.openxmlformats.org/officeDocument/2006/relationships/image" Target="../media/image446.png"/><Relationship Id="rId7" Type="http://schemas.openxmlformats.org/officeDocument/2006/relationships/image" Target="../media/image435.png"/><Relationship Id="rId2" Type="http://schemas.openxmlformats.org/officeDocument/2006/relationships/image" Target="../media/image445.png"/><Relationship Id="rId1" Type="http://schemas.openxmlformats.org/officeDocument/2006/relationships/slideMaster" Target="../slideMasters/slideMaster3.xml"/><Relationship Id="rId6" Type="http://schemas.openxmlformats.org/officeDocument/2006/relationships/image" Target="../media/image232.png"/><Relationship Id="rId5" Type="http://schemas.openxmlformats.org/officeDocument/2006/relationships/image" Target="../media/image440.png"/><Relationship Id="rId4" Type="http://schemas.openxmlformats.org/officeDocument/2006/relationships/image" Target="../media/image30.png"/></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30.png"/><Relationship Id="rId7" Type="http://schemas.openxmlformats.org/officeDocument/2006/relationships/image" Target="../media/image443.png"/><Relationship Id="rId2" Type="http://schemas.openxmlformats.org/officeDocument/2006/relationships/image" Target="../media/image447.png"/><Relationship Id="rId1" Type="http://schemas.openxmlformats.org/officeDocument/2006/relationships/slideMaster" Target="../slideMasters/slideMaster3.xml"/><Relationship Id="rId6" Type="http://schemas.openxmlformats.org/officeDocument/2006/relationships/image" Target="../media/image449.png"/><Relationship Id="rId5" Type="http://schemas.openxmlformats.org/officeDocument/2006/relationships/image" Target="../media/image448.png"/><Relationship Id="rId4" Type="http://schemas.openxmlformats.org/officeDocument/2006/relationships/image" Target="../media/image440.png"/><Relationship Id="rId9" Type="http://schemas.openxmlformats.org/officeDocument/2006/relationships/image" Target="../media/image404.png"/></Relationships>
</file>

<file path=ppt/slideLayouts/_rels/slideLayout202.xml.rels><?xml version="1.0" encoding="UTF-8" standalone="yes"?>
<Relationships xmlns="http://schemas.openxmlformats.org/package/2006/relationships"><Relationship Id="rId8" Type="http://schemas.openxmlformats.org/officeDocument/2006/relationships/image" Target="../media/image239.png"/><Relationship Id="rId3" Type="http://schemas.openxmlformats.org/officeDocument/2006/relationships/image" Target="../media/image238.png"/><Relationship Id="rId7" Type="http://schemas.openxmlformats.org/officeDocument/2006/relationships/image" Target="../media/image404.png"/><Relationship Id="rId2" Type="http://schemas.openxmlformats.org/officeDocument/2006/relationships/image" Target="../media/image450.png"/><Relationship Id="rId1" Type="http://schemas.openxmlformats.org/officeDocument/2006/relationships/slideMaster" Target="../slideMasters/slideMaster3.xml"/><Relationship Id="rId6" Type="http://schemas.openxmlformats.org/officeDocument/2006/relationships/image" Target="../media/image439.png"/><Relationship Id="rId5" Type="http://schemas.openxmlformats.org/officeDocument/2006/relationships/image" Target="../media/image440.png"/><Relationship Id="rId4" Type="http://schemas.openxmlformats.org/officeDocument/2006/relationships/image" Target="../media/image30.png"/></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241.png"/><Relationship Id="rId7" Type="http://schemas.openxmlformats.org/officeDocument/2006/relationships/image" Target="../media/image243.png"/><Relationship Id="rId2" Type="http://schemas.openxmlformats.org/officeDocument/2006/relationships/image" Target="../media/image240.png"/><Relationship Id="rId1" Type="http://schemas.openxmlformats.org/officeDocument/2006/relationships/slideMaster" Target="../slideMasters/slideMaster3.xml"/><Relationship Id="rId6" Type="http://schemas.openxmlformats.org/officeDocument/2006/relationships/image" Target="../media/image242.png"/><Relationship Id="rId5" Type="http://schemas.openxmlformats.org/officeDocument/2006/relationships/image" Target="../media/image440.png"/><Relationship Id="rId4" Type="http://schemas.openxmlformats.org/officeDocument/2006/relationships/image" Target="../media/image30.png"/></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image" Target="../media/image245.png"/><Relationship Id="rId7" Type="http://schemas.openxmlformats.org/officeDocument/2006/relationships/image" Target="../media/image327.png"/><Relationship Id="rId2" Type="http://schemas.openxmlformats.org/officeDocument/2006/relationships/image" Target="../media/image244.png"/><Relationship Id="rId1" Type="http://schemas.openxmlformats.org/officeDocument/2006/relationships/slideMaster" Target="../slideMasters/slideMaster3.xml"/><Relationship Id="rId6" Type="http://schemas.openxmlformats.org/officeDocument/2006/relationships/image" Target="../media/image345.png"/><Relationship Id="rId5" Type="http://schemas.openxmlformats.org/officeDocument/2006/relationships/image" Target="../media/image409.png"/><Relationship Id="rId10" Type="http://schemas.openxmlformats.org/officeDocument/2006/relationships/image" Target="../media/image451.png"/><Relationship Id="rId4" Type="http://schemas.openxmlformats.org/officeDocument/2006/relationships/image" Target="../media/image30.png"/><Relationship Id="rId9" Type="http://schemas.openxmlformats.org/officeDocument/2006/relationships/image" Target="../media/image248.png"/></Relationships>
</file>

<file path=ppt/slideLayouts/_rels/slideLayout205.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51.png"/><Relationship Id="rId7" Type="http://schemas.openxmlformats.org/officeDocument/2006/relationships/image" Target="../media/image253.png"/><Relationship Id="rId2" Type="http://schemas.openxmlformats.org/officeDocument/2006/relationships/image" Target="../media/image250.png"/><Relationship Id="rId1" Type="http://schemas.openxmlformats.org/officeDocument/2006/relationships/slideMaster" Target="../slideMasters/slideMaster3.xml"/><Relationship Id="rId6" Type="http://schemas.openxmlformats.org/officeDocument/2006/relationships/image" Target="../media/image452.png"/><Relationship Id="rId5" Type="http://schemas.openxmlformats.org/officeDocument/2006/relationships/image" Target="../media/image343.png"/><Relationship Id="rId4" Type="http://schemas.openxmlformats.org/officeDocument/2006/relationships/image" Target="../media/image30.png"/><Relationship Id="rId9" Type="http://schemas.openxmlformats.org/officeDocument/2006/relationships/image" Target="../media/image255.png"/></Relationships>
</file>

<file path=ppt/slideLayouts/_rels/slideLayout206.xml.rels><?xml version="1.0" encoding="UTF-8" standalone="yes"?>
<Relationships xmlns="http://schemas.openxmlformats.org/package/2006/relationships"><Relationship Id="rId8" Type="http://schemas.openxmlformats.org/officeDocument/2006/relationships/image" Target="../media/image360.png"/><Relationship Id="rId3" Type="http://schemas.openxmlformats.org/officeDocument/2006/relationships/image" Target="../media/image453.png"/><Relationship Id="rId7" Type="http://schemas.openxmlformats.org/officeDocument/2006/relationships/image" Target="../media/image324.png"/><Relationship Id="rId2" Type="http://schemas.openxmlformats.org/officeDocument/2006/relationships/image" Target="../media/image339.png"/><Relationship Id="rId1" Type="http://schemas.openxmlformats.org/officeDocument/2006/relationships/slideMaster" Target="../slideMasters/slideMaster3.xml"/><Relationship Id="rId6" Type="http://schemas.openxmlformats.org/officeDocument/2006/relationships/image" Target="../media/image327.png"/><Relationship Id="rId5" Type="http://schemas.openxmlformats.org/officeDocument/2006/relationships/image" Target="../media/image454.png"/><Relationship Id="rId10" Type="http://schemas.openxmlformats.org/officeDocument/2006/relationships/image" Target="../media/image30.png"/><Relationship Id="rId4" Type="http://schemas.openxmlformats.org/officeDocument/2006/relationships/image" Target="../media/image257.png"/><Relationship Id="rId9" Type="http://schemas.openxmlformats.org/officeDocument/2006/relationships/image" Target="../media/image370.png"/></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3.xml"/><Relationship Id="rId6" Type="http://schemas.openxmlformats.org/officeDocument/2006/relationships/image" Target="../media/image456.png"/><Relationship Id="rId5" Type="http://schemas.openxmlformats.org/officeDocument/2006/relationships/image" Target="../media/image33.png"/><Relationship Id="rId4" Type="http://schemas.openxmlformats.org/officeDocument/2006/relationships/image" Target="../media/image455.png"/></Relationships>
</file>

<file path=ppt/slideLayouts/_rels/slideLayout208.xml.rels><?xml version="1.0" encoding="UTF-8" standalone="yes"?>
<Relationships xmlns="http://schemas.openxmlformats.org/package/2006/relationships"><Relationship Id="rId8" Type="http://schemas.openxmlformats.org/officeDocument/2006/relationships/image" Target="../media/image458.png"/><Relationship Id="rId3" Type="http://schemas.openxmlformats.org/officeDocument/2006/relationships/image" Target="../media/image333.png"/><Relationship Id="rId7" Type="http://schemas.openxmlformats.org/officeDocument/2006/relationships/image" Target="../media/image457.png"/><Relationship Id="rId2" Type="http://schemas.openxmlformats.org/officeDocument/2006/relationships/image" Target="../media/image259.png"/><Relationship Id="rId1" Type="http://schemas.openxmlformats.org/officeDocument/2006/relationships/slideMaster" Target="../slideMasters/slideMaster3.xml"/><Relationship Id="rId6" Type="http://schemas.openxmlformats.org/officeDocument/2006/relationships/image" Target="../media/image343.png"/><Relationship Id="rId5" Type="http://schemas.openxmlformats.org/officeDocument/2006/relationships/image" Target="../media/image260.png"/><Relationship Id="rId4" Type="http://schemas.openxmlformats.org/officeDocument/2006/relationships/image" Target="../media/image30.png"/><Relationship Id="rId9" Type="http://schemas.openxmlformats.org/officeDocument/2006/relationships/image" Target="../media/image263.png"/></Relationships>
</file>

<file path=ppt/slideLayouts/_rels/slideLayout209.xml.rels><?xml version="1.0" encoding="UTF-8" standalone="yes"?>
<Relationships xmlns="http://schemas.openxmlformats.org/package/2006/relationships"><Relationship Id="rId8" Type="http://schemas.openxmlformats.org/officeDocument/2006/relationships/image" Target="../media/image267.png"/><Relationship Id="rId13" Type="http://schemas.openxmlformats.org/officeDocument/2006/relationships/image" Target="../media/image462.png"/><Relationship Id="rId3" Type="http://schemas.openxmlformats.org/officeDocument/2006/relationships/image" Target="../media/image30.png"/><Relationship Id="rId7" Type="http://schemas.openxmlformats.org/officeDocument/2006/relationships/image" Target="../media/image459.png"/><Relationship Id="rId12" Type="http://schemas.openxmlformats.org/officeDocument/2006/relationships/image" Target="../media/image461.png"/><Relationship Id="rId2" Type="http://schemas.openxmlformats.org/officeDocument/2006/relationships/image" Target="../media/image351.png"/><Relationship Id="rId1" Type="http://schemas.openxmlformats.org/officeDocument/2006/relationships/slideMaster" Target="../slideMasters/slideMaster3.xml"/><Relationship Id="rId6" Type="http://schemas.openxmlformats.org/officeDocument/2006/relationships/image" Target="../media/image265.png"/><Relationship Id="rId11" Type="http://schemas.openxmlformats.org/officeDocument/2006/relationships/image" Target="../media/image460.png"/><Relationship Id="rId5" Type="http://schemas.openxmlformats.org/officeDocument/2006/relationships/image" Target="../media/image264.png"/><Relationship Id="rId10" Type="http://schemas.openxmlformats.org/officeDocument/2006/relationships/image" Target="../media/image269.png"/><Relationship Id="rId4" Type="http://schemas.openxmlformats.org/officeDocument/2006/relationships/image" Target="../media/image324.png"/><Relationship Id="rId9" Type="http://schemas.openxmlformats.org/officeDocument/2006/relationships/image" Target="../media/image26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30.png"/><Relationship Id="rId7" Type="http://schemas.openxmlformats.org/officeDocument/2006/relationships/image" Target="../media/image113.png"/><Relationship Id="rId2" Type="http://schemas.openxmlformats.org/officeDocument/2006/relationships/image" Target="../media/image111.png"/><Relationship Id="rId1" Type="http://schemas.openxmlformats.org/officeDocument/2006/relationships/slideMaster" Target="../slideMasters/slideMaster1.xml"/><Relationship Id="rId6" Type="http://schemas.openxmlformats.org/officeDocument/2006/relationships/image" Target="../media/image112.png"/><Relationship Id="rId11" Type="http://schemas.openxmlformats.org/officeDocument/2006/relationships/image" Target="../media/image117.png"/><Relationship Id="rId5" Type="http://schemas.openxmlformats.org/officeDocument/2006/relationships/image" Target="../media/image97.png"/><Relationship Id="rId10" Type="http://schemas.openxmlformats.org/officeDocument/2006/relationships/image" Target="../media/image116.png"/><Relationship Id="rId4" Type="http://schemas.openxmlformats.org/officeDocument/2006/relationships/image" Target="../media/image103.png"/><Relationship Id="rId9" Type="http://schemas.openxmlformats.org/officeDocument/2006/relationships/image" Target="../media/image115.png"/></Relationships>
</file>

<file path=ppt/slideLayouts/_rels/slideLayout210.xml.rels><?xml version="1.0" encoding="UTF-8" standalone="yes"?>
<Relationships xmlns="http://schemas.openxmlformats.org/package/2006/relationships"><Relationship Id="rId8" Type="http://schemas.openxmlformats.org/officeDocument/2006/relationships/image" Target="../media/image365.png"/><Relationship Id="rId3" Type="http://schemas.openxmlformats.org/officeDocument/2006/relationships/image" Target="../media/image361.png"/><Relationship Id="rId7" Type="http://schemas.openxmlformats.org/officeDocument/2006/relationships/image" Target="../media/image463.png"/><Relationship Id="rId2" Type="http://schemas.openxmlformats.org/officeDocument/2006/relationships/image" Target="../media/image354.png"/><Relationship Id="rId1" Type="http://schemas.openxmlformats.org/officeDocument/2006/relationships/slideMaster" Target="../slideMasters/slideMaster3.xml"/><Relationship Id="rId6" Type="http://schemas.openxmlformats.org/officeDocument/2006/relationships/image" Target="../media/image30.png"/><Relationship Id="rId5" Type="http://schemas.openxmlformats.org/officeDocument/2006/relationships/image" Target="../media/image353.png"/><Relationship Id="rId10" Type="http://schemas.openxmlformats.org/officeDocument/2006/relationships/image" Target="../media/image324.png"/><Relationship Id="rId4" Type="http://schemas.openxmlformats.org/officeDocument/2006/relationships/image" Target="../media/image352.png"/><Relationship Id="rId9" Type="http://schemas.openxmlformats.org/officeDocument/2006/relationships/image" Target="../media/image274.png"/></Relationships>
</file>

<file path=ppt/slideLayouts/_rels/slideLayout211.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356.png"/><Relationship Id="rId7" Type="http://schemas.openxmlformats.org/officeDocument/2006/relationships/image" Target="../media/image279.png"/><Relationship Id="rId2" Type="http://schemas.openxmlformats.org/officeDocument/2006/relationships/image" Target="../media/image464.png"/><Relationship Id="rId1" Type="http://schemas.openxmlformats.org/officeDocument/2006/relationships/slideMaster" Target="../slideMasters/slideMaster3.xml"/><Relationship Id="rId6" Type="http://schemas.openxmlformats.org/officeDocument/2006/relationships/image" Target="../media/image278.png"/><Relationship Id="rId5" Type="http://schemas.openxmlformats.org/officeDocument/2006/relationships/image" Target="../media/image277.png"/><Relationship Id="rId4" Type="http://schemas.openxmlformats.org/officeDocument/2006/relationships/image" Target="../media/image465.png"/><Relationship Id="rId9" Type="http://schemas.openxmlformats.org/officeDocument/2006/relationships/image" Target="../media/image30.png"/></Relationships>
</file>

<file path=ppt/slideLayouts/_rels/slideLayout212.xml.rels><?xml version="1.0" encoding="UTF-8" standalone="yes"?>
<Relationships xmlns="http://schemas.openxmlformats.org/package/2006/relationships"><Relationship Id="rId8" Type="http://schemas.openxmlformats.org/officeDocument/2006/relationships/image" Target="../media/image287.png"/><Relationship Id="rId13" Type="http://schemas.openxmlformats.org/officeDocument/2006/relationships/image" Target="../media/image473.png"/><Relationship Id="rId3" Type="http://schemas.openxmlformats.org/officeDocument/2006/relationships/image" Target="../media/image467.png"/><Relationship Id="rId7" Type="http://schemas.openxmlformats.org/officeDocument/2006/relationships/image" Target="../media/image470.png"/><Relationship Id="rId12" Type="http://schemas.openxmlformats.org/officeDocument/2006/relationships/image" Target="../media/image472.png"/><Relationship Id="rId2" Type="http://schemas.openxmlformats.org/officeDocument/2006/relationships/image" Target="../media/image466.png"/><Relationship Id="rId1" Type="http://schemas.openxmlformats.org/officeDocument/2006/relationships/slideMaster" Target="../slideMasters/slideMaster3.xml"/><Relationship Id="rId6" Type="http://schemas.openxmlformats.org/officeDocument/2006/relationships/image" Target="../media/image285.png"/><Relationship Id="rId11" Type="http://schemas.openxmlformats.org/officeDocument/2006/relationships/image" Target="../media/image471.png"/><Relationship Id="rId5" Type="http://schemas.openxmlformats.org/officeDocument/2006/relationships/image" Target="../media/image469.png"/><Relationship Id="rId10" Type="http://schemas.openxmlformats.org/officeDocument/2006/relationships/image" Target="../media/image289.png"/><Relationship Id="rId4" Type="http://schemas.openxmlformats.org/officeDocument/2006/relationships/image" Target="../media/image468.png"/><Relationship Id="rId9" Type="http://schemas.openxmlformats.org/officeDocument/2006/relationships/image" Target="../media/image288.png"/><Relationship Id="rId14" Type="http://schemas.openxmlformats.org/officeDocument/2006/relationships/image" Target="../media/image30.png"/></Relationships>
</file>

<file path=ppt/slideLayouts/_rels/slideLayout2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74.png"/><Relationship Id="rId7" Type="http://schemas.openxmlformats.org/officeDocument/2006/relationships/image" Target="../media/image441.png"/><Relationship Id="rId2" Type="http://schemas.openxmlformats.org/officeDocument/2006/relationships/image" Target="../media/image443.png"/><Relationship Id="rId1" Type="http://schemas.openxmlformats.org/officeDocument/2006/relationships/slideMaster" Target="../slideMasters/slideMaster3.xml"/><Relationship Id="rId6" Type="http://schemas.openxmlformats.org/officeDocument/2006/relationships/image" Target="../media/image439.png"/><Relationship Id="rId5" Type="http://schemas.openxmlformats.org/officeDocument/2006/relationships/image" Target="../media/image345.png"/><Relationship Id="rId4" Type="http://schemas.openxmlformats.org/officeDocument/2006/relationships/image" Target="../media/image435.png"/></Relationships>
</file>

<file path=ppt/slideLayouts/_rels/slideLayout214.xml.rels><?xml version="1.0" encoding="UTF-8" standalone="yes"?>
<Relationships xmlns="http://schemas.openxmlformats.org/package/2006/relationships"><Relationship Id="rId8" Type="http://schemas.openxmlformats.org/officeDocument/2006/relationships/image" Target="../media/image297.png"/><Relationship Id="rId13" Type="http://schemas.openxmlformats.org/officeDocument/2006/relationships/image" Target="../media/image300.png"/><Relationship Id="rId3" Type="http://schemas.openxmlformats.org/officeDocument/2006/relationships/image" Target="../media/image333.png"/><Relationship Id="rId7" Type="http://schemas.openxmlformats.org/officeDocument/2006/relationships/image" Target="../media/image296.png"/><Relationship Id="rId12" Type="http://schemas.openxmlformats.org/officeDocument/2006/relationships/image" Target="../media/image343.png"/><Relationship Id="rId2" Type="http://schemas.openxmlformats.org/officeDocument/2006/relationships/image" Target="../media/image416.png"/><Relationship Id="rId1" Type="http://schemas.openxmlformats.org/officeDocument/2006/relationships/slideMaster" Target="../slideMasters/slideMaster3.xml"/><Relationship Id="rId6" Type="http://schemas.openxmlformats.org/officeDocument/2006/relationships/image" Target="../media/image327.png"/><Relationship Id="rId11" Type="http://schemas.openxmlformats.org/officeDocument/2006/relationships/image" Target="../media/image30.png"/><Relationship Id="rId5" Type="http://schemas.openxmlformats.org/officeDocument/2006/relationships/image" Target="../media/image475.png"/><Relationship Id="rId10" Type="http://schemas.openxmlformats.org/officeDocument/2006/relationships/image" Target="../media/image476.png"/><Relationship Id="rId4" Type="http://schemas.openxmlformats.org/officeDocument/2006/relationships/image" Target="../media/image294.png"/><Relationship Id="rId9" Type="http://schemas.openxmlformats.org/officeDocument/2006/relationships/image" Target="../media/image298.png"/></Relationships>
</file>

<file path=ppt/slideLayouts/_rels/slideLayout215.xml.rels><?xml version="1.0" encoding="UTF-8" standalone="yes"?>
<Relationships xmlns="http://schemas.openxmlformats.org/package/2006/relationships"><Relationship Id="rId8" Type="http://schemas.openxmlformats.org/officeDocument/2006/relationships/image" Target="../media/image477.png"/><Relationship Id="rId3" Type="http://schemas.openxmlformats.org/officeDocument/2006/relationships/image" Target="../media/image75.png"/><Relationship Id="rId7" Type="http://schemas.openxmlformats.org/officeDocument/2006/relationships/image" Target="../media/image302.png"/><Relationship Id="rId2" Type="http://schemas.openxmlformats.org/officeDocument/2006/relationships/image" Target="../media/image354.png"/><Relationship Id="rId1" Type="http://schemas.openxmlformats.org/officeDocument/2006/relationships/slideMaster" Target="../slideMasters/slideMaster3.xml"/><Relationship Id="rId6" Type="http://schemas.openxmlformats.org/officeDocument/2006/relationships/image" Target="../media/image301.png"/><Relationship Id="rId5" Type="http://schemas.openxmlformats.org/officeDocument/2006/relationships/image" Target="../media/image30.png"/><Relationship Id="rId4" Type="http://schemas.openxmlformats.org/officeDocument/2006/relationships/image" Target="../media/image370.png"/><Relationship Id="rId9" Type="http://schemas.openxmlformats.org/officeDocument/2006/relationships/image" Target="../media/image361.png"/></Relationships>
</file>

<file path=ppt/slideLayouts/_rels/slideLayout216.xml.rels><?xml version="1.0" encoding="UTF-8" standalone="yes"?>
<Relationships xmlns="http://schemas.openxmlformats.org/package/2006/relationships"><Relationship Id="rId8" Type="http://schemas.openxmlformats.org/officeDocument/2006/relationships/image" Target="../media/image480.png"/><Relationship Id="rId3" Type="http://schemas.openxmlformats.org/officeDocument/2006/relationships/image" Target="../media/image453.png"/><Relationship Id="rId7" Type="http://schemas.openxmlformats.org/officeDocument/2006/relationships/image" Target="../media/image306.png"/><Relationship Id="rId2" Type="http://schemas.openxmlformats.org/officeDocument/2006/relationships/image" Target="../media/image478.png"/><Relationship Id="rId1" Type="http://schemas.openxmlformats.org/officeDocument/2006/relationships/slideMaster" Target="../slideMasters/slideMaster3.xml"/><Relationship Id="rId6" Type="http://schemas.openxmlformats.org/officeDocument/2006/relationships/image" Target="../media/image324.png"/><Relationship Id="rId5" Type="http://schemas.openxmlformats.org/officeDocument/2006/relationships/image" Target="../media/image479.png"/><Relationship Id="rId4" Type="http://schemas.openxmlformats.org/officeDocument/2006/relationships/image" Target="../media/image30.png"/><Relationship Id="rId9" Type="http://schemas.openxmlformats.org/officeDocument/2006/relationships/image" Target="../media/image308.png"/></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09.png"/><Relationship Id="rId7" Type="http://schemas.openxmlformats.org/officeDocument/2006/relationships/image" Target="../media/image481.png"/><Relationship Id="rId2" Type="http://schemas.openxmlformats.org/officeDocument/2006/relationships/image" Target="../media/image383.png"/><Relationship Id="rId1" Type="http://schemas.openxmlformats.org/officeDocument/2006/relationships/slideMaster" Target="../slideMasters/slideMaster3.xml"/><Relationship Id="rId6" Type="http://schemas.openxmlformats.org/officeDocument/2006/relationships/image" Target="../media/image377.png"/><Relationship Id="rId5" Type="http://schemas.openxmlformats.org/officeDocument/2006/relationships/image" Target="../media/image30.png"/><Relationship Id="rId4" Type="http://schemas.openxmlformats.org/officeDocument/2006/relationships/image" Target="../media/image478.png"/><Relationship Id="rId9" Type="http://schemas.openxmlformats.org/officeDocument/2006/relationships/image" Target="../media/image482.pn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333.png"/><Relationship Id="rId7" Type="http://schemas.openxmlformats.org/officeDocument/2006/relationships/image" Target="../media/image343.png"/><Relationship Id="rId2" Type="http://schemas.openxmlformats.org/officeDocument/2006/relationships/image" Target="../media/image483.png"/><Relationship Id="rId1" Type="http://schemas.openxmlformats.org/officeDocument/2006/relationships/slideMaster" Target="../slideMasters/slideMaster3.xml"/><Relationship Id="rId6" Type="http://schemas.openxmlformats.org/officeDocument/2006/relationships/image" Target="../media/image314.png"/><Relationship Id="rId5" Type="http://schemas.openxmlformats.org/officeDocument/2006/relationships/image" Target="../media/image30.png"/><Relationship Id="rId4" Type="http://schemas.openxmlformats.org/officeDocument/2006/relationships/image" Target="../media/image269.png"/></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327.png"/><Relationship Id="rId7" Type="http://schemas.openxmlformats.org/officeDocument/2006/relationships/image" Target="../media/image316.png"/><Relationship Id="rId2" Type="http://schemas.openxmlformats.org/officeDocument/2006/relationships/image" Target="../media/image483.png"/><Relationship Id="rId1" Type="http://schemas.openxmlformats.org/officeDocument/2006/relationships/slideMaster" Target="../slideMasters/slideMaster3.xml"/><Relationship Id="rId6" Type="http://schemas.openxmlformats.org/officeDocument/2006/relationships/image" Target="../media/image315.png"/><Relationship Id="rId5" Type="http://schemas.openxmlformats.org/officeDocument/2006/relationships/image" Target="../media/image30.png"/><Relationship Id="rId4" Type="http://schemas.openxmlformats.org/officeDocument/2006/relationships/image" Target="../media/image7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20.png"/><Relationship Id="rId2" Type="http://schemas.openxmlformats.org/officeDocument/2006/relationships/image" Target="../media/image118.png"/><Relationship Id="rId1" Type="http://schemas.openxmlformats.org/officeDocument/2006/relationships/slideMaster" Target="../slideMasters/slideMaster1.xml"/><Relationship Id="rId6" Type="http://schemas.openxmlformats.org/officeDocument/2006/relationships/image" Target="../media/image119.png"/><Relationship Id="rId5" Type="http://schemas.openxmlformats.org/officeDocument/2006/relationships/image" Target="../media/image97.png"/><Relationship Id="rId4" Type="http://schemas.openxmlformats.org/officeDocument/2006/relationships/image" Target="../media/image103.png"/></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484.png"/><Relationship Id="rId2" Type="http://schemas.openxmlformats.org/officeDocument/2006/relationships/image" Target="../media/image445.png"/><Relationship Id="rId1" Type="http://schemas.openxmlformats.org/officeDocument/2006/relationships/slideMaster" Target="../slideMasters/slideMaster3.xml"/><Relationship Id="rId6" Type="http://schemas.openxmlformats.org/officeDocument/2006/relationships/image" Target="../media/image318.png"/><Relationship Id="rId5" Type="http://schemas.openxmlformats.org/officeDocument/2006/relationships/image" Target="../media/image435.png"/><Relationship Id="rId4" Type="http://schemas.openxmlformats.org/officeDocument/2006/relationships/image" Target="../media/image30.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320.png"/><Relationship Id="rId7" Type="http://schemas.openxmlformats.org/officeDocument/2006/relationships/image" Target="../media/image327.png"/><Relationship Id="rId2" Type="http://schemas.openxmlformats.org/officeDocument/2006/relationships/image" Target="../media/image319.png"/><Relationship Id="rId1" Type="http://schemas.openxmlformats.org/officeDocument/2006/relationships/slideMaster" Target="../slideMasters/slideMaster3.xml"/><Relationship Id="rId6" Type="http://schemas.openxmlformats.org/officeDocument/2006/relationships/image" Target="../media/image321.png"/><Relationship Id="rId5" Type="http://schemas.openxmlformats.org/officeDocument/2006/relationships/image" Target="../media/image343.png"/><Relationship Id="rId4" Type="http://schemas.openxmlformats.org/officeDocument/2006/relationships/image" Target="../media/image30.png"/><Relationship Id="rId9" Type="http://schemas.openxmlformats.org/officeDocument/2006/relationships/image" Target="../media/image323.png"/></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2.png"/><Relationship Id="rId1" Type="http://schemas.openxmlformats.org/officeDocument/2006/relationships/slideMaster" Target="../slideMasters/slideMaster3.xml"/><Relationship Id="rId6" Type="http://schemas.openxmlformats.org/officeDocument/2006/relationships/image" Target="../media/image44.png"/><Relationship Id="rId5" Type="http://schemas.openxmlformats.org/officeDocument/2006/relationships/image" Target="../media/image413.png"/><Relationship Id="rId4" Type="http://schemas.openxmlformats.org/officeDocument/2006/relationships/image" Target="../media/image43.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424.png"/><Relationship Id="rId3" Type="http://schemas.openxmlformats.org/officeDocument/2006/relationships/image" Target="../media/image422.png"/><Relationship Id="rId7" Type="http://schemas.openxmlformats.org/officeDocument/2006/relationships/image" Target="../media/image203.png"/><Relationship Id="rId2" Type="http://schemas.openxmlformats.org/officeDocument/2006/relationships/image" Target="../media/image200.png"/><Relationship Id="rId1" Type="http://schemas.openxmlformats.org/officeDocument/2006/relationships/slideMaster" Target="../slideMasters/slideMaster3.xml"/><Relationship Id="rId6" Type="http://schemas.openxmlformats.org/officeDocument/2006/relationships/image" Target="../media/image202.png"/><Relationship Id="rId5" Type="http://schemas.openxmlformats.org/officeDocument/2006/relationships/image" Target="../media/image413.png"/><Relationship Id="rId4" Type="http://schemas.openxmlformats.org/officeDocument/2006/relationships/image" Target="../media/image30.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2.png"/><Relationship Id="rId7" Type="http://schemas.openxmlformats.org/officeDocument/2006/relationships/image" Target="../media/image124.png"/><Relationship Id="rId2" Type="http://schemas.openxmlformats.org/officeDocument/2006/relationships/image" Target="../media/image121.png"/><Relationship Id="rId1" Type="http://schemas.openxmlformats.org/officeDocument/2006/relationships/slideMaster" Target="../slideMasters/slideMaster1.xml"/><Relationship Id="rId6" Type="http://schemas.openxmlformats.org/officeDocument/2006/relationships/image" Target="../media/image103.png"/><Relationship Id="rId5" Type="http://schemas.openxmlformats.org/officeDocument/2006/relationships/image" Target="../media/image30.png"/><Relationship Id="rId4" Type="http://schemas.openxmlformats.org/officeDocument/2006/relationships/image" Target="../media/image123.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30.png"/><Relationship Id="rId7" Type="http://schemas.openxmlformats.org/officeDocument/2006/relationships/image" Target="../media/image127.png"/><Relationship Id="rId2" Type="http://schemas.openxmlformats.org/officeDocument/2006/relationships/image" Target="../media/image99.png"/><Relationship Id="rId1" Type="http://schemas.openxmlformats.org/officeDocument/2006/relationships/slideMaster" Target="../slideMasters/slideMaster1.xml"/><Relationship Id="rId6" Type="http://schemas.openxmlformats.org/officeDocument/2006/relationships/image" Target="../media/image126.png"/><Relationship Id="rId5" Type="http://schemas.openxmlformats.org/officeDocument/2006/relationships/image" Target="../media/image102.png"/><Relationship Id="rId4" Type="http://schemas.openxmlformats.org/officeDocument/2006/relationships/image" Target="../media/image103.png"/><Relationship Id="rId9" Type="http://schemas.openxmlformats.org/officeDocument/2006/relationships/image" Target="../media/image129.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30.png"/><Relationship Id="rId7" Type="http://schemas.openxmlformats.org/officeDocument/2006/relationships/image" Target="../media/image131.png"/><Relationship Id="rId2" Type="http://schemas.openxmlformats.org/officeDocument/2006/relationships/image" Target="../media/image122.png"/><Relationship Id="rId1" Type="http://schemas.openxmlformats.org/officeDocument/2006/relationships/slideMaster" Target="../slideMasters/slideMaster1.xml"/><Relationship Id="rId6" Type="http://schemas.openxmlformats.org/officeDocument/2006/relationships/image" Target="../media/image130.png"/><Relationship Id="rId5" Type="http://schemas.openxmlformats.org/officeDocument/2006/relationships/image" Target="../media/image102.png"/><Relationship Id="rId4" Type="http://schemas.openxmlformats.org/officeDocument/2006/relationships/image" Target="../media/image103.png"/><Relationship Id="rId9" Type="http://schemas.openxmlformats.org/officeDocument/2006/relationships/image" Target="../media/image132.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0.png"/><Relationship Id="rId7" Type="http://schemas.openxmlformats.org/officeDocument/2006/relationships/image" Target="../media/image13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1.png"/><Relationship Id="rId11" Type="http://schemas.openxmlformats.org/officeDocument/2006/relationships/image" Target="../media/image136.png"/><Relationship Id="rId5" Type="http://schemas.openxmlformats.org/officeDocument/2006/relationships/image" Target="../media/image102.png"/><Relationship Id="rId10" Type="http://schemas.openxmlformats.org/officeDocument/2006/relationships/image" Target="../media/image135.png"/><Relationship Id="rId4" Type="http://schemas.openxmlformats.org/officeDocument/2006/relationships/image" Target="../media/image103.png"/><Relationship Id="rId9" Type="http://schemas.openxmlformats.org/officeDocument/2006/relationships/image" Target="../media/image130.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37.png"/><Relationship Id="rId7" Type="http://schemas.openxmlformats.org/officeDocument/2006/relationships/image" Target="../media/image139.png"/><Relationship Id="rId2" Type="http://schemas.openxmlformats.org/officeDocument/2006/relationships/image" Target="../media/image88.png"/><Relationship Id="rId1" Type="http://schemas.openxmlformats.org/officeDocument/2006/relationships/slideMaster" Target="../slideMasters/slideMaster1.xml"/><Relationship Id="rId6" Type="http://schemas.openxmlformats.org/officeDocument/2006/relationships/image" Target="../media/image138.png"/><Relationship Id="rId5" Type="http://schemas.openxmlformats.org/officeDocument/2006/relationships/image" Target="../media/image103.png"/><Relationship Id="rId4" Type="http://schemas.openxmlformats.org/officeDocument/2006/relationships/image" Target="../media/image30.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40.png"/><Relationship Id="rId7" Type="http://schemas.openxmlformats.org/officeDocument/2006/relationships/image" Target="../media/image141.png"/><Relationship Id="rId2" Type="http://schemas.openxmlformats.org/officeDocument/2006/relationships/image" Target="../media/image122.png"/><Relationship Id="rId1" Type="http://schemas.openxmlformats.org/officeDocument/2006/relationships/slideMaster" Target="../slideMasters/slideMaster1.xml"/><Relationship Id="rId6" Type="http://schemas.openxmlformats.org/officeDocument/2006/relationships/image" Target="../media/image102.png"/><Relationship Id="rId5" Type="http://schemas.openxmlformats.org/officeDocument/2006/relationships/image" Target="../media/image103.png"/><Relationship Id="rId4" Type="http://schemas.openxmlformats.org/officeDocument/2006/relationships/image" Target="../media/image30.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4.png"/><Relationship Id="rId7" Type="http://schemas.openxmlformats.org/officeDocument/2006/relationships/image" Target="../media/image29.png"/><Relationship Id="rId2" Type="http://schemas.openxmlformats.org/officeDocument/2006/relationships/image" Target="../media/image143.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146.png"/><Relationship Id="rId4" Type="http://schemas.openxmlformats.org/officeDocument/2006/relationships/image" Target="../media/image14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1.xml"/><Relationship Id="rId5" Type="http://schemas.openxmlformats.org/officeDocument/2006/relationships/image" Target="../media/image33.png"/><Relationship Id="rId4" Type="http://schemas.openxmlformats.org/officeDocument/2006/relationships/image" Target="../media/image3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29.png"/><Relationship Id="rId2" Type="http://schemas.openxmlformats.org/officeDocument/2006/relationships/image" Target="../media/image147.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150.png"/><Relationship Id="rId4" Type="http://schemas.openxmlformats.org/officeDocument/2006/relationships/image" Target="../media/image149.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30.png"/><Relationship Id="rId7" Type="http://schemas.openxmlformats.org/officeDocument/2006/relationships/image" Target="../media/image155.png"/><Relationship Id="rId2" Type="http://schemas.openxmlformats.org/officeDocument/2006/relationships/image" Target="../media/image151.png"/><Relationship Id="rId1" Type="http://schemas.openxmlformats.org/officeDocument/2006/relationships/slideMaster" Target="../slideMasters/slideMaster1.xml"/><Relationship Id="rId6" Type="http://schemas.openxmlformats.org/officeDocument/2006/relationships/image" Target="../media/image154.png"/><Relationship Id="rId11" Type="http://schemas.openxmlformats.org/officeDocument/2006/relationships/image" Target="../media/image159.png"/><Relationship Id="rId5" Type="http://schemas.openxmlformats.org/officeDocument/2006/relationships/image" Target="../media/image153.png"/><Relationship Id="rId10" Type="http://schemas.openxmlformats.org/officeDocument/2006/relationships/image" Target="../media/image158.png"/><Relationship Id="rId4" Type="http://schemas.openxmlformats.org/officeDocument/2006/relationships/image" Target="../media/image152.png"/><Relationship Id="rId9" Type="http://schemas.openxmlformats.org/officeDocument/2006/relationships/image" Target="../media/image157.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30.png"/><Relationship Id="rId7" Type="http://schemas.openxmlformats.org/officeDocument/2006/relationships/image" Target="../media/image152.png"/><Relationship Id="rId2" Type="http://schemas.openxmlformats.org/officeDocument/2006/relationships/image" Target="../media/image160.png"/><Relationship Id="rId1" Type="http://schemas.openxmlformats.org/officeDocument/2006/relationships/slideMaster" Target="../slideMasters/slideMaster1.xml"/><Relationship Id="rId6" Type="http://schemas.openxmlformats.org/officeDocument/2006/relationships/image" Target="../media/image159.png"/><Relationship Id="rId5" Type="http://schemas.openxmlformats.org/officeDocument/2006/relationships/image" Target="../media/image161.png"/><Relationship Id="rId10" Type="http://schemas.openxmlformats.org/officeDocument/2006/relationships/image" Target="../media/image164.png"/><Relationship Id="rId4" Type="http://schemas.openxmlformats.org/officeDocument/2006/relationships/image" Target="../media/image153.png"/><Relationship Id="rId9" Type="http://schemas.openxmlformats.org/officeDocument/2006/relationships/image" Target="../media/image163.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6.png"/><Relationship Id="rId7" Type="http://schemas.openxmlformats.org/officeDocument/2006/relationships/image" Target="../media/image167.png"/><Relationship Id="rId2" Type="http://schemas.openxmlformats.org/officeDocument/2006/relationships/image" Target="../media/image165.png"/><Relationship Id="rId1" Type="http://schemas.openxmlformats.org/officeDocument/2006/relationships/slideMaster" Target="../slideMasters/slideMaster1.xml"/><Relationship Id="rId6" Type="http://schemas.openxmlformats.org/officeDocument/2006/relationships/image" Target="../media/image159.png"/><Relationship Id="rId5" Type="http://schemas.openxmlformats.org/officeDocument/2006/relationships/image" Target="../media/image153.png"/><Relationship Id="rId4" Type="http://schemas.openxmlformats.org/officeDocument/2006/relationships/image" Target="../media/image30.png"/><Relationship Id="rId9" Type="http://schemas.openxmlformats.org/officeDocument/2006/relationships/image" Target="../media/image169.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6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151.png"/><Relationship Id="rId10" Type="http://schemas.openxmlformats.org/officeDocument/2006/relationships/image" Target="../media/image171.png"/><Relationship Id="rId4" Type="http://schemas.openxmlformats.org/officeDocument/2006/relationships/image" Target="../media/image54.png"/><Relationship Id="rId9" Type="http://schemas.openxmlformats.org/officeDocument/2006/relationships/image" Target="../media/image159.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2.png"/><Relationship Id="rId7" Type="http://schemas.openxmlformats.org/officeDocument/2006/relationships/image" Target="../media/image159.png"/><Relationship Id="rId2" Type="http://schemas.openxmlformats.org/officeDocument/2006/relationships/image" Target="../media/image92.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174.png"/><Relationship Id="rId4" Type="http://schemas.openxmlformats.org/officeDocument/2006/relationships/image" Target="../media/image173.png"/><Relationship Id="rId9" Type="http://schemas.openxmlformats.org/officeDocument/2006/relationships/image" Target="../media/image48.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1.xml"/><Relationship Id="rId6" Type="http://schemas.openxmlformats.org/officeDocument/2006/relationships/image" Target="../media/image178.png"/><Relationship Id="rId5" Type="http://schemas.openxmlformats.org/officeDocument/2006/relationships/image" Target="../media/image159.png"/><Relationship Id="rId4" Type="http://schemas.openxmlformats.org/officeDocument/2006/relationships/image" Target="../media/image30.png"/><Relationship Id="rId9" Type="http://schemas.openxmlformats.org/officeDocument/2006/relationships/image" Target="../media/image5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83.png"/><Relationship Id="rId2" Type="http://schemas.openxmlformats.org/officeDocument/2006/relationships/image" Target="../media/image181.png"/><Relationship Id="rId1" Type="http://schemas.openxmlformats.org/officeDocument/2006/relationships/slideMaster" Target="../slideMasters/slideMaster1.xml"/><Relationship Id="rId6" Type="http://schemas.openxmlformats.org/officeDocument/2006/relationships/image" Target="../media/image152.png"/><Relationship Id="rId5" Type="http://schemas.openxmlformats.org/officeDocument/2006/relationships/image" Target="../media/image182.png"/><Relationship Id="rId4" Type="http://schemas.openxmlformats.org/officeDocument/2006/relationships/image" Target="../media/image159.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5.png"/><Relationship Id="rId7" Type="http://schemas.openxmlformats.org/officeDocument/2006/relationships/image" Target="../media/image186.png"/><Relationship Id="rId2" Type="http://schemas.openxmlformats.org/officeDocument/2006/relationships/image" Target="../media/image184.png"/><Relationship Id="rId1" Type="http://schemas.openxmlformats.org/officeDocument/2006/relationships/slideMaster" Target="../slideMasters/slideMaster1.xml"/><Relationship Id="rId6" Type="http://schemas.openxmlformats.org/officeDocument/2006/relationships/image" Target="../media/image159.png"/><Relationship Id="rId5" Type="http://schemas.openxmlformats.org/officeDocument/2006/relationships/image" Target="../media/image30.png"/><Relationship Id="rId4" Type="http://schemas.openxmlformats.org/officeDocument/2006/relationships/image" Target="../media/image151.png"/><Relationship Id="rId9"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88.png"/><Relationship Id="rId1" Type="http://schemas.openxmlformats.org/officeDocument/2006/relationships/slideMaster" Target="../slideMasters/slideMaster1.xml"/><Relationship Id="rId6" Type="http://schemas.openxmlformats.org/officeDocument/2006/relationships/image" Target="../media/image190.png"/><Relationship Id="rId5" Type="http://schemas.openxmlformats.org/officeDocument/2006/relationships/image" Target="../media/image189.png"/><Relationship Id="rId4" Type="http://schemas.openxmlformats.org/officeDocument/2006/relationships/image" Target="../media/image3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9.png"/><Relationship Id="rId2" Type="http://schemas.openxmlformats.org/officeDocument/2006/relationships/image" Target="../media/image34.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37.png"/><Relationship Id="rId4" Type="http://schemas.openxmlformats.org/officeDocument/2006/relationships/image" Target="../media/image36.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0.png"/><Relationship Id="rId2" Type="http://schemas.openxmlformats.org/officeDocument/2006/relationships/image" Target="../media/image191.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93.png"/><Relationship Id="rId7" Type="http://schemas.openxmlformats.org/officeDocument/2006/relationships/image" Target="../media/image194.png"/><Relationship Id="rId2" Type="http://schemas.openxmlformats.org/officeDocument/2006/relationships/image" Target="../media/image192.png"/><Relationship Id="rId1" Type="http://schemas.openxmlformats.org/officeDocument/2006/relationships/slideMaster" Target="../slideMasters/slideMaster1.xml"/><Relationship Id="rId6" Type="http://schemas.openxmlformats.org/officeDocument/2006/relationships/image" Target="../media/image36.png"/><Relationship Id="rId5" Type="http://schemas.openxmlformats.org/officeDocument/2006/relationships/image" Target="../media/image39.png"/><Relationship Id="rId10" Type="http://schemas.openxmlformats.org/officeDocument/2006/relationships/image" Target="../media/image196.png"/><Relationship Id="rId4" Type="http://schemas.openxmlformats.org/officeDocument/2006/relationships/image" Target="../media/image30.png"/><Relationship Id="rId9" Type="http://schemas.openxmlformats.org/officeDocument/2006/relationships/image" Target="../media/image195.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93.png"/><Relationship Id="rId7" Type="http://schemas.openxmlformats.org/officeDocument/2006/relationships/image" Target="../media/image195.png"/><Relationship Id="rId2" Type="http://schemas.openxmlformats.org/officeDocument/2006/relationships/image" Target="../media/image192.png"/><Relationship Id="rId1" Type="http://schemas.openxmlformats.org/officeDocument/2006/relationships/slideMaster" Target="../slideMasters/slideMaster1.xml"/><Relationship Id="rId6" Type="http://schemas.openxmlformats.org/officeDocument/2006/relationships/image" Target="../media/image129.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195.png"/><Relationship Id="rId2" Type="http://schemas.openxmlformats.org/officeDocument/2006/relationships/image" Target="../media/image192.png"/><Relationship Id="rId1" Type="http://schemas.openxmlformats.org/officeDocument/2006/relationships/slideMaster" Target="../slideMasters/slideMaster1.xml"/><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199.png"/><Relationship Id="rId3" Type="http://schemas.openxmlformats.org/officeDocument/2006/relationships/image" Target="../media/image37.png"/><Relationship Id="rId7" Type="http://schemas.openxmlformats.org/officeDocument/2006/relationships/image" Target="../media/image198.png"/><Relationship Id="rId2" Type="http://schemas.openxmlformats.org/officeDocument/2006/relationships/image" Target="../media/image197.png"/><Relationship Id="rId1" Type="http://schemas.openxmlformats.org/officeDocument/2006/relationships/slideMaster" Target="../slideMasters/slideMaster1.xml"/><Relationship Id="rId6" Type="http://schemas.openxmlformats.org/officeDocument/2006/relationships/image" Target="../media/image195.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201.png"/><Relationship Id="rId7" Type="http://schemas.openxmlformats.org/officeDocument/2006/relationships/image" Target="../media/image203.png"/><Relationship Id="rId2" Type="http://schemas.openxmlformats.org/officeDocument/2006/relationships/image" Target="../media/image200.png"/><Relationship Id="rId1" Type="http://schemas.openxmlformats.org/officeDocument/2006/relationships/slideMaster" Target="../slideMasters/slideMaster1.xml"/><Relationship Id="rId6" Type="http://schemas.openxmlformats.org/officeDocument/2006/relationships/image" Target="../media/image202.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34.png"/><Relationship Id="rId7" Type="http://schemas.openxmlformats.org/officeDocument/2006/relationships/image" Target="../media/image207.png"/><Relationship Id="rId2" Type="http://schemas.openxmlformats.org/officeDocument/2006/relationships/image" Target="../media/image205.png"/><Relationship Id="rId1" Type="http://schemas.openxmlformats.org/officeDocument/2006/relationships/slideMaster" Target="../slideMasters/slideMaster1.xml"/><Relationship Id="rId6" Type="http://schemas.openxmlformats.org/officeDocument/2006/relationships/image" Target="../media/image206.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92.png"/><Relationship Id="rId7" Type="http://schemas.openxmlformats.org/officeDocument/2006/relationships/image" Target="../media/image211.png"/><Relationship Id="rId2" Type="http://schemas.openxmlformats.org/officeDocument/2006/relationships/image" Target="../media/image209.png"/><Relationship Id="rId1" Type="http://schemas.openxmlformats.org/officeDocument/2006/relationships/slideMaster" Target="../slideMasters/slideMaster1.xml"/><Relationship Id="rId6" Type="http://schemas.openxmlformats.org/officeDocument/2006/relationships/image" Target="../media/image210.png"/><Relationship Id="rId5" Type="http://schemas.openxmlformats.org/officeDocument/2006/relationships/image" Target="../media/image39.png"/><Relationship Id="rId4" Type="http://schemas.openxmlformats.org/officeDocument/2006/relationships/image" Target="../media/image30.png"/><Relationship Id="rId9" Type="http://schemas.openxmlformats.org/officeDocument/2006/relationships/image" Target="../media/image212.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193.png"/><Relationship Id="rId7" Type="http://schemas.openxmlformats.org/officeDocument/2006/relationships/image" Target="../media/image129.png"/><Relationship Id="rId2" Type="http://schemas.openxmlformats.org/officeDocument/2006/relationships/image" Target="../media/image213.png"/><Relationship Id="rId1" Type="http://schemas.openxmlformats.org/officeDocument/2006/relationships/slideMaster" Target="../slideMasters/slideMaster1.xml"/><Relationship Id="rId6" Type="http://schemas.openxmlformats.org/officeDocument/2006/relationships/image" Target="../media/image214.png"/><Relationship Id="rId5" Type="http://schemas.openxmlformats.org/officeDocument/2006/relationships/image" Target="../media/image39.png"/><Relationship Id="rId4" Type="http://schemas.openxmlformats.org/officeDocument/2006/relationships/image" Target="../media/image30.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16.png"/><Relationship Id="rId7" Type="http://schemas.openxmlformats.org/officeDocument/2006/relationships/image" Target="../media/image218.png"/><Relationship Id="rId2" Type="http://schemas.openxmlformats.org/officeDocument/2006/relationships/image" Target="../media/image48.png"/><Relationship Id="rId1" Type="http://schemas.openxmlformats.org/officeDocument/2006/relationships/slideMaster" Target="../slideMasters/slideMaster1.xml"/><Relationship Id="rId6" Type="http://schemas.openxmlformats.org/officeDocument/2006/relationships/image" Target="../media/image47.png"/><Relationship Id="rId5" Type="http://schemas.openxmlformats.org/officeDocument/2006/relationships/image" Target="../media/image30.png"/><Relationship Id="rId10" Type="http://schemas.openxmlformats.org/officeDocument/2006/relationships/image" Target="../media/image220.png"/><Relationship Id="rId4" Type="http://schemas.openxmlformats.org/officeDocument/2006/relationships/image" Target="../media/image217.png"/><Relationship Id="rId9" Type="http://schemas.openxmlformats.org/officeDocument/2006/relationships/image" Target="../media/image21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22.png"/><Relationship Id="rId7" Type="http://schemas.openxmlformats.org/officeDocument/2006/relationships/image" Target="../media/image51.png"/><Relationship Id="rId2" Type="http://schemas.openxmlformats.org/officeDocument/2006/relationships/image" Target="../media/image221.png"/><Relationship Id="rId1" Type="http://schemas.openxmlformats.org/officeDocument/2006/relationships/slideMaster" Target="../slideMasters/slideMaster1.xml"/><Relationship Id="rId6" Type="http://schemas.openxmlformats.org/officeDocument/2006/relationships/image" Target="../media/image129.png"/><Relationship Id="rId5" Type="http://schemas.openxmlformats.org/officeDocument/2006/relationships/image" Target="../media/image30.png"/><Relationship Id="rId10" Type="http://schemas.openxmlformats.org/officeDocument/2006/relationships/image" Target="../media/image191.png"/><Relationship Id="rId4" Type="http://schemas.openxmlformats.org/officeDocument/2006/relationships/image" Target="../media/image223.png"/><Relationship Id="rId9" Type="http://schemas.openxmlformats.org/officeDocument/2006/relationships/image" Target="../media/image47.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26.png"/><Relationship Id="rId7" Type="http://schemas.openxmlformats.org/officeDocument/2006/relationships/image" Target="../media/image199.png"/><Relationship Id="rId2" Type="http://schemas.openxmlformats.org/officeDocument/2006/relationships/image" Target="../media/image225.png"/><Relationship Id="rId1" Type="http://schemas.openxmlformats.org/officeDocument/2006/relationships/slideMaster" Target="../slideMasters/slideMaster1.xml"/><Relationship Id="rId6" Type="http://schemas.openxmlformats.org/officeDocument/2006/relationships/image" Target="../media/image129.png"/><Relationship Id="rId5" Type="http://schemas.openxmlformats.org/officeDocument/2006/relationships/image" Target="../media/image30.png"/><Relationship Id="rId4" Type="http://schemas.openxmlformats.org/officeDocument/2006/relationships/image" Target="../media/image227.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228.png"/><Relationship Id="rId7" Type="http://schemas.openxmlformats.org/officeDocument/2006/relationships/image" Target="../media/image191.png"/><Relationship Id="rId2" Type="http://schemas.openxmlformats.org/officeDocument/2006/relationships/image" Target="../media/image216.png"/><Relationship Id="rId1" Type="http://schemas.openxmlformats.org/officeDocument/2006/relationships/slideMaster" Target="../slideMasters/slideMaster1.xml"/><Relationship Id="rId6" Type="http://schemas.openxmlformats.org/officeDocument/2006/relationships/image" Target="../media/image229.png"/><Relationship Id="rId5" Type="http://schemas.openxmlformats.org/officeDocument/2006/relationships/image" Target="../media/image51.png"/><Relationship Id="rId4" Type="http://schemas.openxmlformats.org/officeDocument/2006/relationships/image" Target="../media/image30.png"/><Relationship Id="rId9" Type="http://schemas.openxmlformats.org/officeDocument/2006/relationships/image" Target="../media/image129.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31.png"/><Relationship Id="rId7" Type="http://schemas.openxmlformats.org/officeDocument/2006/relationships/image" Target="../media/image233.png"/><Relationship Id="rId2" Type="http://schemas.openxmlformats.org/officeDocument/2006/relationships/image" Target="../media/image230.png"/><Relationship Id="rId1" Type="http://schemas.openxmlformats.org/officeDocument/2006/relationships/slideMaster" Target="../slideMasters/slideMaster1.xml"/><Relationship Id="rId6" Type="http://schemas.openxmlformats.org/officeDocument/2006/relationships/image" Target="../media/image232.png"/><Relationship Id="rId5" Type="http://schemas.openxmlformats.org/officeDocument/2006/relationships/image" Target="../media/image51.png"/><Relationship Id="rId4" Type="http://schemas.openxmlformats.org/officeDocument/2006/relationships/image" Target="../media/image30.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30.png"/><Relationship Id="rId7" Type="http://schemas.openxmlformats.org/officeDocument/2006/relationships/image" Target="../media/image227.png"/><Relationship Id="rId2" Type="http://schemas.openxmlformats.org/officeDocument/2006/relationships/image" Target="../media/image234.png"/><Relationship Id="rId1" Type="http://schemas.openxmlformats.org/officeDocument/2006/relationships/slideMaster" Target="../slideMasters/slideMaster1.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39.png"/><Relationship Id="rId2" Type="http://schemas.openxmlformats.org/officeDocument/2006/relationships/image" Target="../media/image238.png"/><Relationship Id="rId1" Type="http://schemas.openxmlformats.org/officeDocument/2006/relationships/slideMaster" Target="../slideMasters/slideMaster1.xml"/><Relationship Id="rId6" Type="http://schemas.openxmlformats.org/officeDocument/2006/relationships/image" Target="../media/image191.png"/><Relationship Id="rId5" Type="http://schemas.openxmlformats.org/officeDocument/2006/relationships/image" Target="../media/image218.png"/><Relationship Id="rId4" Type="http://schemas.openxmlformats.org/officeDocument/2006/relationships/image" Target="../media/image51.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41.png"/><Relationship Id="rId7" Type="http://schemas.openxmlformats.org/officeDocument/2006/relationships/image" Target="../media/image243.png"/><Relationship Id="rId2" Type="http://schemas.openxmlformats.org/officeDocument/2006/relationships/image" Target="../media/image240.png"/><Relationship Id="rId1" Type="http://schemas.openxmlformats.org/officeDocument/2006/relationships/slideMaster" Target="../slideMasters/slideMaster1.xml"/><Relationship Id="rId6" Type="http://schemas.openxmlformats.org/officeDocument/2006/relationships/image" Target="../media/image242.png"/><Relationship Id="rId5" Type="http://schemas.openxmlformats.org/officeDocument/2006/relationships/image" Target="../media/image51.png"/><Relationship Id="rId4" Type="http://schemas.openxmlformats.org/officeDocument/2006/relationships/image" Target="../media/image30.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image" Target="../media/image245.png"/><Relationship Id="rId7" Type="http://schemas.openxmlformats.org/officeDocument/2006/relationships/image" Target="../media/image5.png"/><Relationship Id="rId2" Type="http://schemas.openxmlformats.org/officeDocument/2006/relationships/image" Target="../media/image244.png"/><Relationship Id="rId1" Type="http://schemas.openxmlformats.org/officeDocument/2006/relationships/slideMaster" Target="../slideMasters/slideMaster1.xml"/><Relationship Id="rId6" Type="http://schemas.openxmlformats.org/officeDocument/2006/relationships/image" Target="../media/image72.png"/><Relationship Id="rId5" Type="http://schemas.openxmlformats.org/officeDocument/2006/relationships/image" Target="../media/image246.png"/><Relationship Id="rId10" Type="http://schemas.openxmlformats.org/officeDocument/2006/relationships/image" Target="../media/image249.png"/><Relationship Id="rId4" Type="http://schemas.openxmlformats.org/officeDocument/2006/relationships/image" Target="../media/image30.png"/><Relationship Id="rId9" Type="http://schemas.openxmlformats.org/officeDocument/2006/relationships/image" Target="../media/image248.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254.png"/><Relationship Id="rId3" Type="http://schemas.openxmlformats.org/officeDocument/2006/relationships/image" Target="../media/image251.png"/><Relationship Id="rId7" Type="http://schemas.openxmlformats.org/officeDocument/2006/relationships/image" Target="../media/image253.png"/><Relationship Id="rId2" Type="http://schemas.openxmlformats.org/officeDocument/2006/relationships/image" Target="../media/image250.png"/><Relationship Id="rId1" Type="http://schemas.openxmlformats.org/officeDocument/2006/relationships/slideMaster" Target="../slideMasters/slideMaster1.xml"/><Relationship Id="rId6" Type="http://schemas.openxmlformats.org/officeDocument/2006/relationships/image" Target="../media/image252.png"/><Relationship Id="rId5" Type="http://schemas.openxmlformats.org/officeDocument/2006/relationships/image" Target="../media/image62.png"/><Relationship Id="rId4" Type="http://schemas.openxmlformats.org/officeDocument/2006/relationships/image" Target="../media/image30.png"/><Relationship Id="rId9" Type="http://schemas.openxmlformats.org/officeDocument/2006/relationships/image" Target="../media/image25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2.png"/><Relationship Id="rId1" Type="http://schemas.openxmlformats.org/officeDocument/2006/relationships/slideMaster" Target="../slideMasters/slideMaster1.xml"/><Relationship Id="rId6" Type="http://schemas.openxmlformats.org/officeDocument/2006/relationships/image" Target="../media/image44.png"/><Relationship Id="rId5" Type="http://schemas.openxmlformats.org/officeDocument/2006/relationships/image" Target="../media/image39.png"/><Relationship Id="rId4" Type="http://schemas.openxmlformats.org/officeDocument/2006/relationships/image" Target="../media/image43.png"/></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256.png"/><Relationship Id="rId7" Type="http://schemas.openxmlformats.org/officeDocument/2006/relationships/image" Target="../media/image1.png"/><Relationship Id="rId2" Type="http://schemas.openxmlformats.org/officeDocument/2006/relationships/image" Target="../media/image54.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258.png"/><Relationship Id="rId10" Type="http://schemas.openxmlformats.org/officeDocument/2006/relationships/image" Target="../media/image30.png"/><Relationship Id="rId4" Type="http://schemas.openxmlformats.org/officeDocument/2006/relationships/image" Target="../media/image257.png"/><Relationship Id="rId9" Type="http://schemas.openxmlformats.org/officeDocument/2006/relationships/image" Target="../media/image109.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2.png"/><Relationship Id="rId7" Type="http://schemas.openxmlformats.org/officeDocument/2006/relationships/image" Target="../media/image261.png"/><Relationship Id="rId2" Type="http://schemas.openxmlformats.org/officeDocument/2006/relationships/image" Target="../media/image259.png"/><Relationship Id="rId1" Type="http://schemas.openxmlformats.org/officeDocument/2006/relationships/slideMaster" Target="../slideMasters/slideMaster1.xml"/><Relationship Id="rId6" Type="http://schemas.openxmlformats.org/officeDocument/2006/relationships/image" Target="../media/image62.png"/><Relationship Id="rId5" Type="http://schemas.openxmlformats.org/officeDocument/2006/relationships/image" Target="../media/image260.png"/><Relationship Id="rId4" Type="http://schemas.openxmlformats.org/officeDocument/2006/relationships/image" Target="../media/image30.png"/><Relationship Id="rId9" Type="http://schemas.openxmlformats.org/officeDocument/2006/relationships/image" Target="../media/image263.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267.png"/><Relationship Id="rId13" Type="http://schemas.openxmlformats.org/officeDocument/2006/relationships/image" Target="../media/image272.png"/><Relationship Id="rId3" Type="http://schemas.openxmlformats.org/officeDocument/2006/relationships/image" Target="../media/image30.png"/><Relationship Id="rId7" Type="http://schemas.openxmlformats.org/officeDocument/2006/relationships/image" Target="../media/image266.png"/><Relationship Id="rId12" Type="http://schemas.openxmlformats.org/officeDocument/2006/relationships/image" Target="../media/image271.png"/><Relationship Id="rId2" Type="http://schemas.openxmlformats.org/officeDocument/2006/relationships/image" Target="../media/image84.png"/><Relationship Id="rId1" Type="http://schemas.openxmlformats.org/officeDocument/2006/relationships/slideMaster" Target="../slideMasters/slideMaster1.xml"/><Relationship Id="rId6" Type="http://schemas.openxmlformats.org/officeDocument/2006/relationships/image" Target="../media/image265.png"/><Relationship Id="rId11" Type="http://schemas.openxmlformats.org/officeDocument/2006/relationships/image" Target="../media/image270.png"/><Relationship Id="rId5" Type="http://schemas.openxmlformats.org/officeDocument/2006/relationships/image" Target="../media/image264.png"/><Relationship Id="rId10" Type="http://schemas.openxmlformats.org/officeDocument/2006/relationships/image" Target="../media/image269.png"/><Relationship Id="rId4" Type="http://schemas.openxmlformats.org/officeDocument/2006/relationships/image" Target="../media/image1.png"/><Relationship Id="rId9" Type="http://schemas.openxmlformats.org/officeDocument/2006/relationships/image" Target="../media/image268.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30.png"/><Relationship Id="rId7" Type="http://schemas.openxmlformats.org/officeDocument/2006/relationships/image" Target="../media/image267.png"/><Relationship Id="rId2" Type="http://schemas.openxmlformats.org/officeDocument/2006/relationships/image" Target="../media/image84.png"/><Relationship Id="rId1" Type="http://schemas.openxmlformats.org/officeDocument/2006/relationships/slideMaster" Target="../slideMasters/slideMaster1.xml"/><Relationship Id="rId6" Type="http://schemas.openxmlformats.org/officeDocument/2006/relationships/image" Target="../media/image266.png"/><Relationship Id="rId11" Type="http://schemas.openxmlformats.org/officeDocument/2006/relationships/image" Target="../media/image272.png"/><Relationship Id="rId5" Type="http://schemas.openxmlformats.org/officeDocument/2006/relationships/image" Target="../media/image265.png"/><Relationship Id="rId10" Type="http://schemas.openxmlformats.org/officeDocument/2006/relationships/image" Target="../media/image271.png"/><Relationship Id="rId4" Type="http://schemas.openxmlformats.org/officeDocument/2006/relationships/image" Target="../media/image264.png"/><Relationship Id="rId9" Type="http://schemas.openxmlformats.org/officeDocument/2006/relationships/image" Target="../media/image269.pn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7.png"/><Relationship Id="rId7" Type="http://schemas.openxmlformats.org/officeDocument/2006/relationships/image" Target="../media/image273.png"/><Relationship Id="rId2" Type="http://schemas.openxmlformats.org/officeDocument/2006/relationships/image" Target="../media/image89.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88.png"/><Relationship Id="rId10" Type="http://schemas.openxmlformats.org/officeDocument/2006/relationships/image" Target="../media/image1.png"/><Relationship Id="rId4" Type="http://schemas.openxmlformats.org/officeDocument/2006/relationships/image" Target="../media/image87.png"/><Relationship Id="rId9" Type="http://schemas.openxmlformats.org/officeDocument/2006/relationships/image" Target="../media/image274.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90.png"/><Relationship Id="rId7" Type="http://schemas.openxmlformats.org/officeDocument/2006/relationships/image" Target="../media/image279.png"/><Relationship Id="rId2" Type="http://schemas.openxmlformats.org/officeDocument/2006/relationships/image" Target="../media/image275.png"/><Relationship Id="rId1" Type="http://schemas.openxmlformats.org/officeDocument/2006/relationships/slideMaster" Target="../slideMasters/slideMaster1.xml"/><Relationship Id="rId6" Type="http://schemas.openxmlformats.org/officeDocument/2006/relationships/image" Target="../media/image278.png"/><Relationship Id="rId5" Type="http://schemas.openxmlformats.org/officeDocument/2006/relationships/image" Target="../media/image277.png"/><Relationship Id="rId4" Type="http://schemas.openxmlformats.org/officeDocument/2006/relationships/image" Target="../media/image276.png"/><Relationship Id="rId9" Type="http://schemas.openxmlformats.org/officeDocument/2006/relationships/image" Target="../media/image30.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287.png"/><Relationship Id="rId13" Type="http://schemas.openxmlformats.org/officeDocument/2006/relationships/image" Target="../media/image292.png"/><Relationship Id="rId3" Type="http://schemas.openxmlformats.org/officeDocument/2006/relationships/image" Target="../media/image282.png"/><Relationship Id="rId7" Type="http://schemas.openxmlformats.org/officeDocument/2006/relationships/image" Target="../media/image286.png"/><Relationship Id="rId12" Type="http://schemas.openxmlformats.org/officeDocument/2006/relationships/image" Target="../media/image291.png"/><Relationship Id="rId2" Type="http://schemas.openxmlformats.org/officeDocument/2006/relationships/image" Target="../media/image281.png"/><Relationship Id="rId1" Type="http://schemas.openxmlformats.org/officeDocument/2006/relationships/slideMaster" Target="../slideMasters/slideMaster1.xml"/><Relationship Id="rId6" Type="http://schemas.openxmlformats.org/officeDocument/2006/relationships/image" Target="../media/image285.png"/><Relationship Id="rId11" Type="http://schemas.openxmlformats.org/officeDocument/2006/relationships/image" Target="../media/image290.png"/><Relationship Id="rId5" Type="http://schemas.openxmlformats.org/officeDocument/2006/relationships/image" Target="../media/image284.png"/><Relationship Id="rId10" Type="http://schemas.openxmlformats.org/officeDocument/2006/relationships/image" Target="../media/image289.png"/><Relationship Id="rId4" Type="http://schemas.openxmlformats.org/officeDocument/2006/relationships/image" Target="../media/image283.png"/><Relationship Id="rId9" Type="http://schemas.openxmlformats.org/officeDocument/2006/relationships/image" Target="../media/image288.png"/><Relationship Id="rId14" Type="http://schemas.openxmlformats.org/officeDocument/2006/relationships/image" Target="../media/image30.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93.png"/><Relationship Id="rId7" Type="http://schemas.openxmlformats.org/officeDocument/2006/relationships/image" Target="../media/image222.png"/><Relationship Id="rId2" Type="http://schemas.openxmlformats.org/officeDocument/2006/relationships/image" Target="../media/image227.png"/><Relationship Id="rId1" Type="http://schemas.openxmlformats.org/officeDocument/2006/relationships/slideMaster" Target="../slideMasters/slideMaster1.xml"/><Relationship Id="rId6" Type="http://schemas.openxmlformats.org/officeDocument/2006/relationships/image" Target="../media/image218.png"/><Relationship Id="rId5" Type="http://schemas.openxmlformats.org/officeDocument/2006/relationships/image" Target="../media/image72.png"/><Relationship Id="rId4" Type="http://schemas.openxmlformats.org/officeDocument/2006/relationships/image" Target="../media/image233.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297.png"/><Relationship Id="rId13" Type="http://schemas.openxmlformats.org/officeDocument/2006/relationships/image" Target="../media/image300.png"/><Relationship Id="rId3" Type="http://schemas.openxmlformats.org/officeDocument/2006/relationships/image" Target="../media/image22.png"/><Relationship Id="rId7" Type="http://schemas.openxmlformats.org/officeDocument/2006/relationships/image" Target="../media/image296.png"/><Relationship Id="rId12" Type="http://schemas.openxmlformats.org/officeDocument/2006/relationships/image" Target="../media/image62.png"/><Relationship Id="rId2" Type="http://schemas.openxmlformats.org/officeDocument/2006/relationships/image" Target="../media/image196.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30.png"/><Relationship Id="rId5" Type="http://schemas.openxmlformats.org/officeDocument/2006/relationships/image" Target="../media/image295.png"/><Relationship Id="rId10" Type="http://schemas.openxmlformats.org/officeDocument/2006/relationships/image" Target="../media/image299.png"/><Relationship Id="rId4" Type="http://schemas.openxmlformats.org/officeDocument/2006/relationships/image" Target="../media/image294.png"/><Relationship Id="rId9" Type="http://schemas.openxmlformats.org/officeDocument/2006/relationships/image" Target="../media/image29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303.png"/><Relationship Id="rId3" Type="http://schemas.openxmlformats.org/officeDocument/2006/relationships/image" Target="../media/image75.png"/><Relationship Id="rId7" Type="http://schemas.openxmlformats.org/officeDocument/2006/relationships/image" Target="../media/image302.png"/><Relationship Id="rId2" Type="http://schemas.openxmlformats.org/officeDocument/2006/relationships/image" Target="../media/image89.png"/><Relationship Id="rId1" Type="http://schemas.openxmlformats.org/officeDocument/2006/relationships/slideMaster" Target="../slideMasters/slideMaster1.xml"/><Relationship Id="rId6" Type="http://schemas.openxmlformats.org/officeDocument/2006/relationships/image" Target="../media/image301.png"/><Relationship Id="rId5" Type="http://schemas.openxmlformats.org/officeDocument/2006/relationships/image" Target="../media/image30.png"/><Relationship Id="rId4" Type="http://schemas.openxmlformats.org/officeDocument/2006/relationships/image" Target="../media/image109.png"/><Relationship Id="rId9" Type="http://schemas.openxmlformats.org/officeDocument/2006/relationships/image" Target="../media/image97.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307.png"/><Relationship Id="rId3" Type="http://schemas.openxmlformats.org/officeDocument/2006/relationships/image" Target="../media/image256.png"/><Relationship Id="rId7" Type="http://schemas.openxmlformats.org/officeDocument/2006/relationships/image" Target="../media/image306.png"/><Relationship Id="rId2" Type="http://schemas.openxmlformats.org/officeDocument/2006/relationships/image" Target="../media/image304.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305.png"/><Relationship Id="rId4" Type="http://schemas.openxmlformats.org/officeDocument/2006/relationships/image" Target="../media/image30.png"/><Relationship Id="rId9" Type="http://schemas.openxmlformats.org/officeDocument/2006/relationships/image" Target="../media/image308.png"/></Relationships>
</file>

<file path=ppt/slideLayouts/_rels/slideLayout72.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09.png"/><Relationship Id="rId7" Type="http://schemas.openxmlformats.org/officeDocument/2006/relationships/image" Target="../media/image310.png"/><Relationship Id="rId2" Type="http://schemas.openxmlformats.org/officeDocument/2006/relationships/image" Target="../media/image151.png"/><Relationship Id="rId1" Type="http://schemas.openxmlformats.org/officeDocument/2006/relationships/slideMaster" Target="../slideMasters/slideMaster1.xml"/><Relationship Id="rId6" Type="http://schemas.openxmlformats.org/officeDocument/2006/relationships/image" Target="../media/image129.png"/><Relationship Id="rId5" Type="http://schemas.openxmlformats.org/officeDocument/2006/relationships/image" Target="../media/image30.png"/><Relationship Id="rId4" Type="http://schemas.openxmlformats.org/officeDocument/2006/relationships/image" Target="../media/image304.png"/><Relationship Id="rId9" Type="http://schemas.openxmlformats.org/officeDocument/2006/relationships/image" Target="../media/image3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62.png"/><Relationship Id="rId2" Type="http://schemas.openxmlformats.org/officeDocument/2006/relationships/image" Target="../media/image313.png"/><Relationship Id="rId1" Type="http://schemas.openxmlformats.org/officeDocument/2006/relationships/slideMaster" Target="../slideMasters/slideMaster1.xml"/><Relationship Id="rId6" Type="http://schemas.openxmlformats.org/officeDocument/2006/relationships/image" Target="../media/image314.png"/><Relationship Id="rId5" Type="http://schemas.openxmlformats.org/officeDocument/2006/relationships/image" Target="../media/image30.png"/><Relationship Id="rId4" Type="http://schemas.openxmlformats.org/officeDocument/2006/relationships/image" Target="../media/image269.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16.png"/><Relationship Id="rId2" Type="http://schemas.openxmlformats.org/officeDocument/2006/relationships/image" Target="../media/image313.png"/><Relationship Id="rId1" Type="http://schemas.openxmlformats.org/officeDocument/2006/relationships/slideMaster" Target="../slideMasters/slideMaster1.xml"/><Relationship Id="rId6" Type="http://schemas.openxmlformats.org/officeDocument/2006/relationships/image" Target="../media/image315.png"/><Relationship Id="rId5" Type="http://schemas.openxmlformats.org/officeDocument/2006/relationships/image" Target="../media/image30.png"/><Relationship Id="rId4" Type="http://schemas.openxmlformats.org/officeDocument/2006/relationships/image" Target="../media/image75.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17.png"/><Relationship Id="rId2" Type="http://schemas.openxmlformats.org/officeDocument/2006/relationships/image" Target="../media/image230.png"/><Relationship Id="rId1" Type="http://schemas.openxmlformats.org/officeDocument/2006/relationships/slideMaster" Target="../slideMasters/slideMaster1.xml"/><Relationship Id="rId6" Type="http://schemas.openxmlformats.org/officeDocument/2006/relationships/image" Target="../media/image318.png"/><Relationship Id="rId5" Type="http://schemas.openxmlformats.org/officeDocument/2006/relationships/image" Target="../media/image233.png"/><Relationship Id="rId4" Type="http://schemas.openxmlformats.org/officeDocument/2006/relationships/image" Target="../media/image30.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322.png"/><Relationship Id="rId3" Type="http://schemas.openxmlformats.org/officeDocument/2006/relationships/image" Target="../media/image320.png"/><Relationship Id="rId7" Type="http://schemas.openxmlformats.org/officeDocument/2006/relationships/image" Target="../media/image5.png"/><Relationship Id="rId2" Type="http://schemas.openxmlformats.org/officeDocument/2006/relationships/image" Target="../media/image319.png"/><Relationship Id="rId1" Type="http://schemas.openxmlformats.org/officeDocument/2006/relationships/slideMaster" Target="../slideMasters/slideMaster1.xml"/><Relationship Id="rId6" Type="http://schemas.openxmlformats.org/officeDocument/2006/relationships/image" Target="../media/image321.png"/><Relationship Id="rId5" Type="http://schemas.openxmlformats.org/officeDocument/2006/relationships/image" Target="../media/image62.png"/><Relationship Id="rId4" Type="http://schemas.openxmlformats.org/officeDocument/2006/relationships/image" Target="../media/image30.png"/><Relationship Id="rId9" Type="http://schemas.openxmlformats.org/officeDocument/2006/relationships/image" Target="../media/image32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29.png"/><Relationship Id="rId2" Type="http://schemas.openxmlformats.org/officeDocument/2006/relationships/image" Target="../media/image45.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48.png"/><Relationship Id="rId4" Type="http://schemas.openxmlformats.org/officeDocument/2006/relationships/image" Target="../media/image47.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Master" Target="../slideMasters/slideMaster2.xml"/><Relationship Id="rId5" Type="http://schemas.openxmlformats.org/officeDocument/2006/relationships/image" Target="../media/image51.png"/><Relationship Id="rId4" Type="http://schemas.openxmlformats.org/officeDocument/2006/relationships/image" Target="../media/image3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29.png"/><Relationship Id="rId2" Type="http://schemas.openxmlformats.org/officeDocument/2006/relationships/image" Target="../media/image45.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48.png"/><Relationship Id="rId4" Type="http://schemas.openxmlformats.org/officeDocument/2006/relationships/image" Target="../media/image47.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Master" Target="../slideMasters/slideMaster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18.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Master" Target="../slideMasters/slideMaster2.xml"/><Relationship Id="rId6" Type="http://schemas.openxmlformats.org/officeDocument/2006/relationships/image" Target="../media/image56.png"/><Relationship Id="rId11" Type="http://schemas.openxmlformats.org/officeDocument/2006/relationships/image" Target="../media/image60.png"/><Relationship Id="rId5" Type="http://schemas.openxmlformats.org/officeDocument/2006/relationships/image" Target="../media/image55.png"/><Relationship Id="rId10" Type="http://schemas.openxmlformats.org/officeDocument/2006/relationships/image" Target="../media/image59.png"/><Relationship Id="rId4" Type="http://schemas.openxmlformats.org/officeDocument/2006/relationships/image" Target="../media/image54.png"/><Relationship Id="rId9" Type="http://schemas.openxmlformats.org/officeDocument/2006/relationships/image" Target="../media/image58.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30.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1.png"/><Relationship Id="rId7" Type="http://schemas.openxmlformats.org/officeDocument/2006/relationships/image" Target="../media/image71.png"/><Relationship Id="rId2" Type="http://schemas.openxmlformats.org/officeDocument/2006/relationships/image" Target="../media/image68.png"/><Relationship Id="rId1" Type="http://schemas.openxmlformats.org/officeDocument/2006/relationships/slideMaster" Target="../slideMasters/slideMaster2.xml"/><Relationship Id="rId6" Type="http://schemas.openxmlformats.org/officeDocument/2006/relationships/image" Target="../media/image70.png"/><Relationship Id="rId11" Type="http://schemas.openxmlformats.org/officeDocument/2006/relationships/image" Target="../media/image30.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2.png"/><Relationship Id="rId9" Type="http://schemas.openxmlformats.org/officeDocument/2006/relationships/image" Target="../media/image73.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6.png"/><Relationship Id="rId7" Type="http://schemas.openxmlformats.org/officeDocument/2006/relationships/image" Target="../media/image79.png"/><Relationship Id="rId12" Type="http://schemas.openxmlformats.org/officeDocument/2006/relationships/image" Target="../media/image30.png"/><Relationship Id="rId2" Type="http://schemas.openxmlformats.org/officeDocument/2006/relationships/image" Target="../media/image75.png"/><Relationship Id="rId1" Type="http://schemas.openxmlformats.org/officeDocument/2006/relationships/slideMaster" Target="../slideMasters/slideMaster2.xml"/><Relationship Id="rId6" Type="http://schemas.openxmlformats.org/officeDocument/2006/relationships/image" Target="../media/image62.png"/><Relationship Id="rId11" Type="http://schemas.openxmlformats.org/officeDocument/2006/relationships/image" Target="../media/image82.png"/><Relationship Id="rId5" Type="http://schemas.openxmlformats.org/officeDocument/2006/relationships/image" Target="../media/image78.png"/><Relationship Id="rId10" Type="http://schemas.openxmlformats.org/officeDocument/2006/relationships/image" Target="../media/image1.png"/><Relationship Id="rId4" Type="http://schemas.openxmlformats.org/officeDocument/2006/relationships/image" Target="../media/image77.png"/><Relationship Id="rId9" Type="http://schemas.openxmlformats.org/officeDocument/2006/relationships/image" Target="../media/image81.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png"/><Relationship Id="rId7" Type="http://schemas.openxmlformats.org/officeDocument/2006/relationships/image" Target="../media/image48.png"/><Relationship Id="rId2" Type="http://schemas.openxmlformats.org/officeDocument/2006/relationships/image" Target="../media/image83.pn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61.png"/><Relationship Id="rId4" Type="http://schemas.openxmlformats.org/officeDocument/2006/relationships/image" Target="../media/image84.png"/><Relationship Id="rId9" Type="http://schemas.openxmlformats.org/officeDocument/2006/relationships/image" Target="../media/image86.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3" Type="http://schemas.openxmlformats.org/officeDocument/2006/relationships/image" Target="../media/image88.png"/><Relationship Id="rId7" Type="http://schemas.openxmlformats.org/officeDocument/2006/relationships/image" Target="../media/image91.png"/><Relationship Id="rId12" Type="http://schemas.openxmlformats.org/officeDocument/2006/relationships/image" Target="../media/image96.png"/><Relationship Id="rId2" Type="http://schemas.openxmlformats.org/officeDocument/2006/relationships/image" Target="../media/image87.png"/><Relationship Id="rId1" Type="http://schemas.openxmlformats.org/officeDocument/2006/relationships/slideMaster" Target="../slideMasters/slideMaster2.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48.png"/><Relationship Id="rId15" Type="http://schemas.openxmlformats.org/officeDocument/2006/relationships/image" Target="../media/image30.png"/><Relationship Id="rId10" Type="http://schemas.openxmlformats.org/officeDocument/2006/relationships/image" Target="../media/image94.png"/><Relationship Id="rId4" Type="http://schemas.openxmlformats.org/officeDocument/2006/relationships/image" Target="../media/image89.png"/><Relationship Id="rId9" Type="http://schemas.openxmlformats.org/officeDocument/2006/relationships/image" Target="../media/image93.png"/><Relationship Id="rId14" Type="http://schemas.openxmlformats.org/officeDocument/2006/relationships/image" Target="../media/image9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Master" Target="../slideMasters/slideMaster1.xml"/><Relationship Id="rId5" Type="http://schemas.openxmlformats.org/officeDocument/2006/relationships/image" Target="../media/image51.png"/><Relationship Id="rId4" Type="http://schemas.openxmlformats.org/officeDocument/2006/relationships/image" Target="../media/image30.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00.png"/><Relationship Id="rId7" Type="http://schemas.openxmlformats.org/officeDocument/2006/relationships/image" Target="../media/image48.png"/><Relationship Id="rId2" Type="http://schemas.openxmlformats.org/officeDocument/2006/relationships/image" Target="../media/image99.png"/><Relationship Id="rId1" Type="http://schemas.openxmlformats.org/officeDocument/2006/relationships/slideMaster" Target="../slideMasters/slideMaster2.xml"/><Relationship Id="rId6" Type="http://schemas.openxmlformats.org/officeDocument/2006/relationships/image" Target="../media/image1.png"/><Relationship Id="rId5" Type="http://schemas.openxmlformats.org/officeDocument/2006/relationships/image" Target="../media/image81.png"/><Relationship Id="rId4" Type="http://schemas.openxmlformats.org/officeDocument/2006/relationships/image" Target="../media/image101.png"/><Relationship Id="rId9" Type="http://schemas.openxmlformats.org/officeDocument/2006/relationships/image" Target="../media/image30.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0.png"/><Relationship Id="rId3" Type="http://schemas.openxmlformats.org/officeDocument/2006/relationships/image" Target="../media/image30.png"/><Relationship Id="rId7" Type="http://schemas.openxmlformats.org/officeDocument/2006/relationships/image" Target="../media/image105.png"/><Relationship Id="rId12" Type="http://schemas.openxmlformats.org/officeDocument/2006/relationships/image" Target="../media/image109.png"/><Relationship Id="rId2" Type="http://schemas.openxmlformats.org/officeDocument/2006/relationships/image" Target="../media/image88.png"/><Relationship Id="rId1" Type="http://schemas.openxmlformats.org/officeDocument/2006/relationships/slideMaster" Target="../slideMasters/slideMaster2.xml"/><Relationship Id="rId6" Type="http://schemas.openxmlformats.org/officeDocument/2006/relationships/image" Target="../media/image104.png"/><Relationship Id="rId11" Type="http://schemas.openxmlformats.org/officeDocument/2006/relationships/image" Target="../media/image96.png"/><Relationship Id="rId5" Type="http://schemas.openxmlformats.org/officeDocument/2006/relationships/image" Target="../media/image97.png"/><Relationship Id="rId10" Type="http://schemas.openxmlformats.org/officeDocument/2006/relationships/image" Target="../media/image108.png"/><Relationship Id="rId4" Type="http://schemas.openxmlformats.org/officeDocument/2006/relationships/image" Target="../media/image103.png"/><Relationship Id="rId9" Type="http://schemas.openxmlformats.org/officeDocument/2006/relationships/image" Target="../media/image107.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30.png"/><Relationship Id="rId7" Type="http://schemas.openxmlformats.org/officeDocument/2006/relationships/image" Target="../media/image113.png"/><Relationship Id="rId2" Type="http://schemas.openxmlformats.org/officeDocument/2006/relationships/image" Target="../media/image111.png"/><Relationship Id="rId1" Type="http://schemas.openxmlformats.org/officeDocument/2006/relationships/slideMaster" Target="../slideMasters/slideMaster2.xml"/><Relationship Id="rId6" Type="http://schemas.openxmlformats.org/officeDocument/2006/relationships/image" Target="../media/image112.png"/><Relationship Id="rId11" Type="http://schemas.openxmlformats.org/officeDocument/2006/relationships/image" Target="../media/image117.png"/><Relationship Id="rId5" Type="http://schemas.openxmlformats.org/officeDocument/2006/relationships/image" Target="../media/image97.png"/><Relationship Id="rId10" Type="http://schemas.openxmlformats.org/officeDocument/2006/relationships/image" Target="../media/image116.png"/><Relationship Id="rId4" Type="http://schemas.openxmlformats.org/officeDocument/2006/relationships/image" Target="../media/image103.png"/><Relationship Id="rId9" Type="http://schemas.openxmlformats.org/officeDocument/2006/relationships/image" Target="../media/image115.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20.png"/><Relationship Id="rId2" Type="http://schemas.openxmlformats.org/officeDocument/2006/relationships/image" Target="../media/image118.png"/><Relationship Id="rId1" Type="http://schemas.openxmlformats.org/officeDocument/2006/relationships/slideMaster" Target="../slideMasters/slideMaster2.xml"/><Relationship Id="rId6" Type="http://schemas.openxmlformats.org/officeDocument/2006/relationships/image" Target="../media/image119.png"/><Relationship Id="rId5" Type="http://schemas.openxmlformats.org/officeDocument/2006/relationships/image" Target="../media/image97.png"/><Relationship Id="rId4" Type="http://schemas.openxmlformats.org/officeDocument/2006/relationships/image" Target="../media/image103.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2.png"/><Relationship Id="rId7" Type="http://schemas.openxmlformats.org/officeDocument/2006/relationships/image" Target="../media/image124.png"/><Relationship Id="rId2" Type="http://schemas.openxmlformats.org/officeDocument/2006/relationships/image" Target="../media/image121.png"/><Relationship Id="rId1" Type="http://schemas.openxmlformats.org/officeDocument/2006/relationships/slideMaster" Target="../slideMasters/slideMaster2.xml"/><Relationship Id="rId6" Type="http://schemas.openxmlformats.org/officeDocument/2006/relationships/image" Target="../media/image103.png"/><Relationship Id="rId5" Type="http://schemas.openxmlformats.org/officeDocument/2006/relationships/image" Target="../media/image30.png"/><Relationship Id="rId4" Type="http://schemas.openxmlformats.org/officeDocument/2006/relationships/image" Target="../media/image123.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30.png"/><Relationship Id="rId7" Type="http://schemas.openxmlformats.org/officeDocument/2006/relationships/image" Target="../media/image127.png"/><Relationship Id="rId2" Type="http://schemas.openxmlformats.org/officeDocument/2006/relationships/image" Target="../media/image99.png"/><Relationship Id="rId1" Type="http://schemas.openxmlformats.org/officeDocument/2006/relationships/slideMaster" Target="../slideMasters/slideMaster2.xml"/><Relationship Id="rId6" Type="http://schemas.openxmlformats.org/officeDocument/2006/relationships/image" Target="../media/image126.png"/><Relationship Id="rId5" Type="http://schemas.openxmlformats.org/officeDocument/2006/relationships/image" Target="../media/image102.png"/><Relationship Id="rId4" Type="http://schemas.openxmlformats.org/officeDocument/2006/relationships/image" Target="../media/image103.png"/><Relationship Id="rId9" Type="http://schemas.openxmlformats.org/officeDocument/2006/relationships/image" Target="../media/image129.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30.png"/><Relationship Id="rId7" Type="http://schemas.openxmlformats.org/officeDocument/2006/relationships/image" Target="../media/image131.png"/><Relationship Id="rId2" Type="http://schemas.openxmlformats.org/officeDocument/2006/relationships/image" Target="../media/image122.png"/><Relationship Id="rId1" Type="http://schemas.openxmlformats.org/officeDocument/2006/relationships/slideMaster" Target="../slideMasters/slideMaster2.xml"/><Relationship Id="rId6" Type="http://schemas.openxmlformats.org/officeDocument/2006/relationships/image" Target="../media/image130.png"/><Relationship Id="rId5" Type="http://schemas.openxmlformats.org/officeDocument/2006/relationships/image" Target="../media/image102.png"/><Relationship Id="rId4" Type="http://schemas.openxmlformats.org/officeDocument/2006/relationships/image" Target="../media/image103.png"/><Relationship Id="rId9" Type="http://schemas.openxmlformats.org/officeDocument/2006/relationships/image" Target="../media/image132.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0.png"/><Relationship Id="rId7" Type="http://schemas.openxmlformats.org/officeDocument/2006/relationships/image" Target="../media/image133.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131.png"/><Relationship Id="rId11" Type="http://schemas.openxmlformats.org/officeDocument/2006/relationships/image" Target="../media/image136.png"/><Relationship Id="rId5" Type="http://schemas.openxmlformats.org/officeDocument/2006/relationships/image" Target="../media/image102.png"/><Relationship Id="rId10" Type="http://schemas.openxmlformats.org/officeDocument/2006/relationships/image" Target="../media/image135.png"/><Relationship Id="rId4" Type="http://schemas.openxmlformats.org/officeDocument/2006/relationships/image" Target="../media/image103.png"/><Relationship Id="rId9" Type="http://schemas.openxmlformats.org/officeDocument/2006/relationships/image" Target="../media/image130.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37.png"/><Relationship Id="rId7" Type="http://schemas.openxmlformats.org/officeDocument/2006/relationships/image" Target="../media/image139.png"/><Relationship Id="rId2" Type="http://schemas.openxmlformats.org/officeDocument/2006/relationships/image" Target="../media/image88.png"/><Relationship Id="rId1" Type="http://schemas.openxmlformats.org/officeDocument/2006/relationships/slideMaster" Target="../slideMasters/slideMaster2.xml"/><Relationship Id="rId6" Type="http://schemas.openxmlformats.org/officeDocument/2006/relationships/image" Target="../media/image138.png"/><Relationship Id="rId5" Type="http://schemas.openxmlformats.org/officeDocument/2006/relationships/image" Target="../media/image103.png"/><Relationship Id="rId4" Type="http://schemas.openxmlformats.org/officeDocument/2006/relationships/image" Target="../media/image30.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40.png"/><Relationship Id="rId7" Type="http://schemas.openxmlformats.org/officeDocument/2006/relationships/image" Target="../media/image141.png"/><Relationship Id="rId2" Type="http://schemas.openxmlformats.org/officeDocument/2006/relationships/image" Target="../media/image122.png"/><Relationship Id="rId1" Type="http://schemas.openxmlformats.org/officeDocument/2006/relationships/slideMaster" Target="../slideMasters/slideMaster2.xml"/><Relationship Id="rId6" Type="http://schemas.openxmlformats.org/officeDocument/2006/relationships/image" Target="../media/image102.png"/><Relationship Id="rId5" Type="http://schemas.openxmlformats.org/officeDocument/2006/relationships/image" Target="../media/image103.png"/><Relationship Id="rId4" Type="http://schemas.openxmlformats.org/officeDocument/2006/relationships/image" Target="../media/image30.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35"/>
        <p:cNvGrpSpPr/>
        <p:nvPr/>
      </p:nvGrpSpPr>
      <p:grpSpPr>
        <a:xfrm>
          <a:off x="0" y="0"/>
          <a:ext cx="0" cy="0"/>
          <a:chOff x="0" y="0"/>
          <a:chExt cx="0" cy="0"/>
        </a:xfrm>
      </p:grpSpPr>
      <p:pic>
        <p:nvPicPr>
          <p:cNvPr id="36" name="Google Shape;36;p39"/>
          <p:cNvPicPr preferRelativeResize="0"/>
          <p:nvPr/>
        </p:nvPicPr>
        <p:blipFill rotWithShape="1">
          <a:blip r:embed="rId2">
            <a:alphaModFix/>
          </a:blip>
          <a:srcRect/>
          <a:stretch/>
        </p:blipFill>
        <p:spPr>
          <a:xfrm>
            <a:off x="5306" y="0"/>
            <a:ext cx="6239483" cy="2407816"/>
          </a:xfrm>
          <a:prstGeom prst="rect">
            <a:avLst/>
          </a:prstGeom>
          <a:noFill/>
          <a:ln>
            <a:noFill/>
          </a:ln>
        </p:spPr>
      </p:pic>
      <p:pic>
        <p:nvPicPr>
          <p:cNvPr id="37" name="Google Shape;37;p39"/>
          <p:cNvPicPr preferRelativeResize="0"/>
          <p:nvPr/>
        </p:nvPicPr>
        <p:blipFill rotWithShape="1">
          <a:blip r:embed="rId3">
            <a:alphaModFix/>
          </a:blip>
          <a:srcRect/>
          <a:stretch/>
        </p:blipFill>
        <p:spPr>
          <a:xfrm rot="10800000" flipH="1">
            <a:off x="5261969" y="3493788"/>
            <a:ext cx="3169481" cy="164813"/>
          </a:xfrm>
          <a:prstGeom prst="rect">
            <a:avLst/>
          </a:prstGeom>
          <a:noFill/>
          <a:ln>
            <a:noFill/>
          </a:ln>
        </p:spPr>
      </p:pic>
      <p:pic>
        <p:nvPicPr>
          <p:cNvPr id="38" name="Google Shape;38;p39"/>
          <p:cNvPicPr preferRelativeResize="0"/>
          <p:nvPr/>
        </p:nvPicPr>
        <p:blipFill rotWithShape="1">
          <a:blip r:embed="rId4">
            <a:alphaModFix/>
          </a:blip>
          <a:srcRect/>
          <a:stretch/>
        </p:blipFill>
        <p:spPr>
          <a:xfrm>
            <a:off x="6423059" y="0"/>
            <a:ext cx="1936759" cy="3208564"/>
          </a:xfrm>
          <a:prstGeom prst="rect">
            <a:avLst/>
          </a:prstGeom>
          <a:noFill/>
          <a:ln>
            <a:noFill/>
          </a:ln>
        </p:spPr>
      </p:pic>
      <p:pic>
        <p:nvPicPr>
          <p:cNvPr id="39" name="Google Shape;39;p39"/>
          <p:cNvPicPr preferRelativeResize="0"/>
          <p:nvPr/>
        </p:nvPicPr>
        <p:blipFill rotWithShape="1">
          <a:blip r:embed="rId5">
            <a:alphaModFix/>
          </a:blip>
          <a:srcRect/>
          <a:stretch/>
        </p:blipFill>
        <p:spPr>
          <a:xfrm>
            <a:off x="2133600" y="0"/>
            <a:ext cx="10058400" cy="5957925"/>
          </a:xfrm>
          <a:prstGeom prst="rect">
            <a:avLst/>
          </a:prstGeom>
          <a:noFill/>
          <a:ln>
            <a:noFill/>
          </a:ln>
        </p:spPr>
      </p:pic>
      <p:pic>
        <p:nvPicPr>
          <p:cNvPr id="40" name="Google Shape;40;p39"/>
          <p:cNvPicPr preferRelativeResize="0"/>
          <p:nvPr/>
        </p:nvPicPr>
        <p:blipFill rotWithShape="1">
          <a:blip r:embed="rId6">
            <a:alphaModFix/>
          </a:blip>
          <a:srcRect/>
          <a:stretch/>
        </p:blipFill>
        <p:spPr>
          <a:xfrm>
            <a:off x="-1" y="-203086"/>
            <a:ext cx="4713111" cy="6701416"/>
          </a:xfrm>
          <a:prstGeom prst="rect">
            <a:avLst/>
          </a:prstGeom>
          <a:noFill/>
          <a:ln>
            <a:noFill/>
          </a:ln>
        </p:spPr>
      </p:pic>
      <p:sp>
        <p:nvSpPr>
          <p:cNvPr id="41" name="Google Shape;41;p39"/>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5" name="Google Shape;45;p39"/>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6" name="Google Shape;46;p39"/>
          <p:cNvPicPr preferRelativeResize="0"/>
          <p:nvPr/>
        </p:nvPicPr>
        <p:blipFill rotWithShape="1">
          <a:blip r:embed="rId7">
            <a:alphaModFix/>
          </a:blip>
          <a:srcRect/>
          <a:stretch/>
        </p:blipFill>
        <p:spPr>
          <a:xfrm>
            <a:off x="96213" y="0"/>
            <a:ext cx="6381890" cy="5355771"/>
          </a:xfrm>
          <a:prstGeom prst="rect">
            <a:avLst/>
          </a:prstGeom>
          <a:noFill/>
          <a:ln>
            <a:noFill/>
          </a:ln>
        </p:spPr>
      </p:pic>
      <p:sp>
        <p:nvSpPr>
          <p:cNvPr id="47" name="Google Shape;47;p3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48" name="Google Shape;48;p39"/>
          <p:cNvPicPr preferRelativeResize="0"/>
          <p:nvPr/>
        </p:nvPicPr>
        <p:blipFill rotWithShape="1">
          <a:blip r:embed="rId8">
            <a:alphaModFix/>
          </a:blip>
          <a:srcRect/>
          <a:stretch/>
        </p:blipFill>
        <p:spPr>
          <a:xfrm>
            <a:off x="6708809" y="27720"/>
            <a:ext cx="2852057" cy="2799769"/>
          </a:xfrm>
          <a:prstGeom prst="rect">
            <a:avLst/>
          </a:prstGeom>
          <a:noFill/>
          <a:ln>
            <a:noFill/>
          </a:ln>
        </p:spPr>
      </p:pic>
      <p:pic>
        <p:nvPicPr>
          <p:cNvPr id="49" name="Google Shape;49;p39"/>
          <p:cNvPicPr preferRelativeResize="0"/>
          <p:nvPr/>
        </p:nvPicPr>
        <p:blipFill rotWithShape="1">
          <a:blip r:embed="rId9">
            <a:alphaModFix/>
          </a:blip>
          <a:srcRect/>
          <a:stretch/>
        </p:blipFill>
        <p:spPr>
          <a:xfrm>
            <a:off x="6244789" y="1333867"/>
            <a:ext cx="2013559" cy="2180685"/>
          </a:xfrm>
          <a:prstGeom prst="rect">
            <a:avLst/>
          </a:prstGeom>
          <a:noFill/>
          <a:ln>
            <a:noFill/>
          </a:ln>
        </p:spPr>
      </p:pic>
      <p:pic>
        <p:nvPicPr>
          <p:cNvPr id="50" name="Google Shape;50;p39"/>
          <p:cNvPicPr preferRelativeResize="0"/>
          <p:nvPr/>
        </p:nvPicPr>
        <p:blipFill rotWithShape="1">
          <a:blip r:embed="rId10">
            <a:alphaModFix/>
          </a:blip>
          <a:srcRect/>
          <a:stretch/>
        </p:blipFill>
        <p:spPr>
          <a:xfrm>
            <a:off x="920296" y="60695"/>
            <a:ext cx="1165197" cy="127317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133"/>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1579"/>
        <p:cNvGrpSpPr/>
        <p:nvPr/>
      </p:nvGrpSpPr>
      <p:grpSpPr>
        <a:xfrm>
          <a:off x="0" y="0"/>
          <a:ext cx="0" cy="0"/>
          <a:chOff x="0" y="0"/>
          <a:chExt cx="0" cy="0"/>
        </a:xfrm>
      </p:grpSpPr>
      <p:pic>
        <p:nvPicPr>
          <p:cNvPr id="1580" name="Google Shape;1580;p139"/>
          <p:cNvPicPr preferRelativeResize="0"/>
          <p:nvPr/>
        </p:nvPicPr>
        <p:blipFill rotWithShape="1">
          <a:blip r:embed="rId2">
            <a:alphaModFix/>
          </a:blip>
          <a:srcRect/>
          <a:stretch/>
        </p:blipFill>
        <p:spPr>
          <a:xfrm>
            <a:off x="0" y="3150"/>
            <a:ext cx="12186402" cy="6854850"/>
          </a:xfrm>
          <a:prstGeom prst="rect">
            <a:avLst/>
          </a:prstGeom>
          <a:noFill/>
          <a:ln>
            <a:noFill/>
          </a:ln>
        </p:spPr>
      </p:pic>
      <p:pic>
        <p:nvPicPr>
          <p:cNvPr id="1581" name="Google Shape;1581;p139"/>
          <p:cNvPicPr preferRelativeResize="0"/>
          <p:nvPr/>
        </p:nvPicPr>
        <p:blipFill rotWithShape="1">
          <a:blip r:embed="rId3">
            <a:alphaModFix/>
          </a:blip>
          <a:srcRect/>
          <a:stretch/>
        </p:blipFill>
        <p:spPr>
          <a:xfrm>
            <a:off x="460490" y="721422"/>
            <a:ext cx="4068452" cy="4404099"/>
          </a:xfrm>
          <a:prstGeom prst="rect">
            <a:avLst/>
          </a:prstGeom>
          <a:noFill/>
          <a:ln>
            <a:noFill/>
          </a:ln>
        </p:spPr>
      </p:pic>
      <p:pic>
        <p:nvPicPr>
          <p:cNvPr id="1582" name="Google Shape;1582;p139"/>
          <p:cNvPicPr preferRelativeResize="0"/>
          <p:nvPr/>
        </p:nvPicPr>
        <p:blipFill rotWithShape="1">
          <a:blip r:embed="rId4">
            <a:alphaModFix/>
          </a:blip>
          <a:srcRect/>
          <a:stretch/>
        </p:blipFill>
        <p:spPr>
          <a:xfrm>
            <a:off x="7941474" y="-14121"/>
            <a:ext cx="4250215" cy="3339455"/>
          </a:xfrm>
          <a:prstGeom prst="rect">
            <a:avLst/>
          </a:prstGeom>
          <a:noFill/>
          <a:ln>
            <a:noFill/>
          </a:ln>
        </p:spPr>
      </p:pic>
      <p:pic>
        <p:nvPicPr>
          <p:cNvPr id="1583" name="Google Shape;1583;p139"/>
          <p:cNvPicPr preferRelativeResize="0"/>
          <p:nvPr/>
        </p:nvPicPr>
        <p:blipFill rotWithShape="1">
          <a:blip r:embed="rId5">
            <a:alphaModFix/>
          </a:blip>
          <a:srcRect/>
          <a:stretch/>
        </p:blipFill>
        <p:spPr>
          <a:xfrm>
            <a:off x="-250925" y="5607344"/>
            <a:ext cx="5724636" cy="381642"/>
          </a:xfrm>
          <a:prstGeom prst="rect">
            <a:avLst/>
          </a:prstGeom>
          <a:noFill/>
          <a:ln>
            <a:noFill/>
          </a:ln>
        </p:spPr>
      </p:pic>
      <p:pic>
        <p:nvPicPr>
          <p:cNvPr id="1584" name="Google Shape;1584;p139"/>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585" name="Google Shape;1585;p139"/>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86" name="Google Shape;1586;p1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7" name="Google Shape;1587;p1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8" name="Google Shape;1588;p1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89" name="Google Shape;1589;p139"/>
          <p:cNvPicPr preferRelativeResize="0"/>
          <p:nvPr/>
        </p:nvPicPr>
        <p:blipFill rotWithShape="1">
          <a:blip r:embed="rId7">
            <a:alphaModFix/>
          </a:blip>
          <a:srcRect/>
          <a:stretch/>
        </p:blipFill>
        <p:spPr>
          <a:xfrm>
            <a:off x="250136" y="354837"/>
            <a:ext cx="1363283" cy="653609"/>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1590"/>
        <p:cNvGrpSpPr/>
        <p:nvPr/>
      </p:nvGrpSpPr>
      <p:grpSpPr>
        <a:xfrm>
          <a:off x="0" y="0"/>
          <a:ext cx="0" cy="0"/>
          <a:chOff x="0" y="0"/>
          <a:chExt cx="0" cy="0"/>
        </a:xfrm>
      </p:grpSpPr>
      <p:pic>
        <p:nvPicPr>
          <p:cNvPr id="1591" name="Google Shape;1591;p140"/>
          <p:cNvPicPr preferRelativeResize="0"/>
          <p:nvPr/>
        </p:nvPicPr>
        <p:blipFill rotWithShape="1">
          <a:blip r:embed="rId2">
            <a:alphaModFix/>
          </a:blip>
          <a:srcRect/>
          <a:stretch/>
        </p:blipFill>
        <p:spPr>
          <a:xfrm>
            <a:off x="0" y="3150"/>
            <a:ext cx="12186402" cy="6854850"/>
          </a:xfrm>
          <a:prstGeom prst="rect">
            <a:avLst/>
          </a:prstGeom>
          <a:noFill/>
          <a:ln>
            <a:noFill/>
          </a:ln>
        </p:spPr>
      </p:pic>
      <p:pic>
        <p:nvPicPr>
          <p:cNvPr id="1592" name="Google Shape;1592;p140"/>
          <p:cNvPicPr preferRelativeResize="0"/>
          <p:nvPr/>
        </p:nvPicPr>
        <p:blipFill rotWithShape="1">
          <a:blip r:embed="rId3">
            <a:alphaModFix/>
          </a:blip>
          <a:srcRect/>
          <a:stretch/>
        </p:blipFill>
        <p:spPr>
          <a:xfrm>
            <a:off x="460490" y="721422"/>
            <a:ext cx="4068452" cy="4404099"/>
          </a:xfrm>
          <a:prstGeom prst="rect">
            <a:avLst/>
          </a:prstGeom>
          <a:noFill/>
          <a:ln>
            <a:noFill/>
          </a:ln>
        </p:spPr>
      </p:pic>
      <p:pic>
        <p:nvPicPr>
          <p:cNvPr id="1593" name="Google Shape;1593;p140"/>
          <p:cNvPicPr preferRelativeResize="0"/>
          <p:nvPr/>
        </p:nvPicPr>
        <p:blipFill rotWithShape="1">
          <a:blip r:embed="rId4">
            <a:alphaModFix/>
          </a:blip>
          <a:srcRect/>
          <a:stretch/>
        </p:blipFill>
        <p:spPr>
          <a:xfrm>
            <a:off x="7941474" y="-14121"/>
            <a:ext cx="4250215" cy="3339455"/>
          </a:xfrm>
          <a:prstGeom prst="rect">
            <a:avLst/>
          </a:prstGeom>
          <a:noFill/>
          <a:ln>
            <a:noFill/>
          </a:ln>
        </p:spPr>
      </p:pic>
      <p:pic>
        <p:nvPicPr>
          <p:cNvPr id="1594" name="Google Shape;1594;p140"/>
          <p:cNvPicPr preferRelativeResize="0"/>
          <p:nvPr/>
        </p:nvPicPr>
        <p:blipFill rotWithShape="1">
          <a:blip r:embed="rId5">
            <a:alphaModFix/>
          </a:blip>
          <a:srcRect/>
          <a:stretch/>
        </p:blipFill>
        <p:spPr>
          <a:xfrm>
            <a:off x="-250925" y="5607344"/>
            <a:ext cx="5724636" cy="381642"/>
          </a:xfrm>
          <a:prstGeom prst="rect">
            <a:avLst/>
          </a:prstGeom>
          <a:noFill/>
          <a:ln>
            <a:noFill/>
          </a:ln>
        </p:spPr>
      </p:pic>
      <p:pic>
        <p:nvPicPr>
          <p:cNvPr id="1595" name="Google Shape;1595;p140"/>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596" name="Google Shape;1596;p140"/>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97" name="Google Shape;1597;p1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8" name="Google Shape;1598;p1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9" name="Google Shape;1599;p1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00" name="Google Shape;1600;p140"/>
          <p:cNvPicPr preferRelativeResize="0"/>
          <p:nvPr/>
        </p:nvPicPr>
        <p:blipFill rotWithShape="1">
          <a:blip r:embed="rId7">
            <a:alphaModFix/>
          </a:blip>
          <a:srcRect/>
          <a:stretch/>
        </p:blipFill>
        <p:spPr>
          <a:xfrm>
            <a:off x="250136" y="354837"/>
            <a:ext cx="1363283" cy="653609"/>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1601"/>
        <p:cNvGrpSpPr/>
        <p:nvPr/>
      </p:nvGrpSpPr>
      <p:grpSpPr>
        <a:xfrm>
          <a:off x="0" y="0"/>
          <a:ext cx="0" cy="0"/>
          <a:chOff x="0" y="0"/>
          <a:chExt cx="0" cy="0"/>
        </a:xfrm>
      </p:grpSpPr>
      <p:pic>
        <p:nvPicPr>
          <p:cNvPr id="1602" name="Google Shape;1602;p141"/>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1603" name="Google Shape;1603;p141"/>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1604" name="Google Shape;1604;p1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5" name="Google Shape;1605;p1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6" name="Google Shape;1606;p1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607" name="Google Shape;1607;p14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08" name="Google Shape;1608;p14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09" name="Google Shape;1609;p141"/>
          <p:cNvPicPr preferRelativeResize="0"/>
          <p:nvPr/>
        </p:nvPicPr>
        <p:blipFill rotWithShape="1">
          <a:blip r:embed="rId4">
            <a:alphaModFix/>
          </a:blip>
          <a:srcRect/>
          <a:stretch/>
        </p:blipFill>
        <p:spPr>
          <a:xfrm>
            <a:off x="5900736" y="1908878"/>
            <a:ext cx="383722" cy="383722"/>
          </a:xfrm>
          <a:prstGeom prst="rect">
            <a:avLst/>
          </a:prstGeom>
          <a:noFill/>
          <a:ln>
            <a:noFill/>
          </a:ln>
        </p:spPr>
      </p:pic>
      <p:pic>
        <p:nvPicPr>
          <p:cNvPr id="1610" name="Google Shape;1610;p141"/>
          <p:cNvPicPr preferRelativeResize="0"/>
          <p:nvPr/>
        </p:nvPicPr>
        <p:blipFill rotWithShape="1">
          <a:blip r:embed="rId5">
            <a:alphaModFix/>
          </a:blip>
          <a:srcRect/>
          <a:stretch/>
        </p:blipFill>
        <p:spPr>
          <a:xfrm>
            <a:off x="3325065" y="5436733"/>
            <a:ext cx="5535064" cy="369004"/>
          </a:xfrm>
          <a:prstGeom prst="rect">
            <a:avLst/>
          </a:prstGeom>
          <a:noFill/>
          <a:ln>
            <a:noFill/>
          </a:ln>
        </p:spPr>
      </p:pic>
      <p:pic>
        <p:nvPicPr>
          <p:cNvPr id="1611" name="Google Shape;1611;p141"/>
          <p:cNvPicPr preferRelativeResize="0"/>
          <p:nvPr/>
        </p:nvPicPr>
        <p:blipFill rotWithShape="1">
          <a:blip r:embed="rId6">
            <a:alphaModFix/>
          </a:blip>
          <a:srcRect/>
          <a:stretch/>
        </p:blipFill>
        <p:spPr>
          <a:xfrm>
            <a:off x="601463" y="372001"/>
            <a:ext cx="1134836" cy="1134836"/>
          </a:xfrm>
          <a:prstGeom prst="rect">
            <a:avLst/>
          </a:prstGeom>
          <a:noFill/>
          <a:ln>
            <a:noFill/>
          </a:ln>
        </p:spPr>
      </p:pic>
      <p:pic>
        <p:nvPicPr>
          <p:cNvPr id="1612" name="Google Shape;1612;p141"/>
          <p:cNvPicPr preferRelativeResize="0"/>
          <p:nvPr/>
        </p:nvPicPr>
        <p:blipFill rotWithShape="1">
          <a:blip r:embed="rId7">
            <a:alphaModFix/>
          </a:blip>
          <a:srcRect/>
          <a:stretch/>
        </p:blipFill>
        <p:spPr>
          <a:xfrm>
            <a:off x="11221609" y="4963193"/>
            <a:ext cx="576943" cy="576943"/>
          </a:xfrm>
          <a:prstGeom prst="rect">
            <a:avLst/>
          </a:prstGeom>
          <a:noFill/>
          <a:ln>
            <a:noFill/>
          </a:ln>
        </p:spPr>
      </p:pic>
      <p:pic>
        <p:nvPicPr>
          <p:cNvPr id="1613" name="Google Shape;1613;p141"/>
          <p:cNvPicPr preferRelativeResize="0"/>
          <p:nvPr/>
        </p:nvPicPr>
        <p:blipFill rotWithShape="1">
          <a:blip r:embed="rId8">
            <a:alphaModFix/>
          </a:blip>
          <a:srcRect/>
          <a:stretch/>
        </p:blipFill>
        <p:spPr>
          <a:xfrm>
            <a:off x="9783697" y="2167500"/>
            <a:ext cx="2064526" cy="3132708"/>
          </a:xfrm>
          <a:prstGeom prst="rect">
            <a:avLst/>
          </a:prstGeom>
          <a:noFill/>
          <a:ln>
            <a:noFill/>
          </a:ln>
        </p:spPr>
      </p:pic>
      <p:pic>
        <p:nvPicPr>
          <p:cNvPr id="1614" name="Google Shape;1614;p141"/>
          <p:cNvPicPr preferRelativeResize="0"/>
          <p:nvPr/>
        </p:nvPicPr>
        <p:blipFill rotWithShape="1">
          <a:blip r:embed="rId9">
            <a:alphaModFix/>
          </a:blip>
          <a:srcRect/>
          <a:stretch/>
        </p:blipFill>
        <p:spPr>
          <a:xfrm rot="2761581">
            <a:off x="1149490" y="928885"/>
            <a:ext cx="1173619" cy="1780847"/>
          </a:xfrm>
          <a:prstGeom prst="rect">
            <a:avLst/>
          </a:prstGeom>
          <a:noFill/>
          <a:ln>
            <a:noFill/>
          </a:ln>
        </p:spPr>
      </p:pic>
      <p:pic>
        <p:nvPicPr>
          <p:cNvPr id="1615" name="Google Shape;1615;p141"/>
          <p:cNvPicPr preferRelativeResize="0"/>
          <p:nvPr/>
        </p:nvPicPr>
        <p:blipFill rotWithShape="1">
          <a:blip r:embed="rId10">
            <a:alphaModFix/>
          </a:blip>
          <a:srcRect/>
          <a:stretch/>
        </p:blipFill>
        <p:spPr>
          <a:xfrm flipH="1">
            <a:off x="8770596" y="4788917"/>
            <a:ext cx="2069193" cy="2073581"/>
          </a:xfrm>
          <a:prstGeom prst="rect">
            <a:avLst/>
          </a:prstGeom>
          <a:noFill/>
          <a:ln>
            <a:noFill/>
          </a:ln>
        </p:spPr>
      </p:pic>
      <p:pic>
        <p:nvPicPr>
          <p:cNvPr id="1616" name="Google Shape;1616;p141"/>
          <p:cNvPicPr preferRelativeResize="0"/>
          <p:nvPr/>
        </p:nvPicPr>
        <p:blipFill rotWithShape="1">
          <a:blip r:embed="rId11">
            <a:alphaModFix/>
          </a:blip>
          <a:srcRect/>
          <a:stretch/>
        </p:blipFill>
        <p:spPr>
          <a:xfrm flipH="1">
            <a:off x="11302844" y="0"/>
            <a:ext cx="889156" cy="738000"/>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1617"/>
        <p:cNvGrpSpPr/>
        <p:nvPr/>
      </p:nvGrpSpPr>
      <p:grpSpPr>
        <a:xfrm>
          <a:off x="0" y="0"/>
          <a:ext cx="0" cy="0"/>
          <a:chOff x="0" y="0"/>
          <a:chExt cx="0" cy="0"/>
        </a:xfrm>
      </p:grpSpPr>
      <p:pic>
        <p:nvPicPr>
          <p:cNvPr id="1618" name="Google Shape;1618;p142"/>
          <p:cNvPicPr preferRelativeResize="0"/>
          <p:nvPr/>
        </p:nvPicPr>
        <p:blipFill rotWithShape="1">
          <a:blip r:embed="rId2">
            <a:alphaModFix/>
          </a:blip>
          <a:srcRect/>
          <a:stretch/>
        </p:blipFill>
        <p:spPr>
          <a:xfrm flipH="1">
            <a:off x="0" y="2493"/>
            <a:ext cx="5549221" cy="5549221"/>
          </a:xfrm>
          <a:prstGeom prst="rect">
            <a:avLst/>
          </a:prstGeom>
          <a:noFill/>
          <a:ln>
            <a:noFill/>
          </a:ln>
        </p:spPr>
      </p:pic>
      <p:pic>
        <p:nvPicPr>
          <p:cNvPr id="1619" name="Google Shape;1619;p142"/>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1620" name="Google Shape;1620;p1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1" name="Google Shape;1621;p1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2" name="Google Shape;1622;p1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23" name="Google Shape;1623;p142"/>
          <p:cNvPicPr preferRelativeResize="0"/>
          <p:nvPr/>
        </p:nvPicPr>
        <p:blipFill rotWithShape="1">
          <a:blip r:embed="rId4">
            <a:alphaModFix/>
          </a:blip>
          <a:srcRect/>
          <a:stretch/>
        </p:blipFill>
        <p:spPr>
          <a:xfrm>
            <a:off x="3328467" y="5982880"/>
            <a:ext cx="5535064" cy="369004"/>
          </a:xfrm>
          <a:prstGeom prst="rect">
            <a:avLst/>
          </a:prstGeom>
          <a:noFill/>
          <a:ln>
            <a:noFill/>
          </a:ln>
        </p:spPr>
      </p:pic>
      <p:pic>
        <p:nvPicPr>
          <p:cNvPr id="1624" name="Google Shape;1624;p142"/>
          <p:cNvPicPr preferRelativeResize="0"/>
          <p:nvPr/>
        </p:nvPicPr>
        <p:blipFill rotWithShape="1">
          <a:blip r:embed="rId5">
            <a:alphaModFix/>
          </a:blip>
          <a:srcRect/>
          <a:stretch/>
        </p:blipFill>
        <p:spPr>
          <a:xfrm>
            <a:off x="5100218" y="3431493"/>
            <a:ext cx="1991563" cy="3021993"/>
          </a:xfrm>
          <a:prstGeom prst="rect">
            <a:avLst/>
          </a:prstGeom>
          <a:noFill/>
          <a:ln>
            <a:noFill/>
          </a:ln>
        </p:spPr>
      </p:pic>
      <p:sp>
        <p:nvSpPr>
          <p:cNvPr id="1625" name="Google Shape;1625;p142"/>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26" name="Google Shape;1626;p142"/>
          <p:cNvPicPr preferRelativeResize="0"/>
          <p:nvPr/>
        </p:nvPicPr>
        <p:blipFill rotWithShape="1">
          <a:blip r:embed="rId6">
            <a:alphaModFix/>
          </a:blip>
          <a:srcRect/>
          <a:stretch/>
        </p:blipFill>
        <p:spPr>
          <a:xfrm flipH="1">
            <a:off x="11302844" y="0"/>
            <a:ext cx="889156" cy="738000"/>
          </a:xfrm>
          <a:prstGeom prst="rect">
            <a:avLst/>
          </a:prstGeom>
          <a:noFill/>
          <a:ln>
            <a:noFill/>
          </a:ln>
        </p:spPr>
      </p:pic>
      <p:pic>
        <p:nvPicPr>
          <p:cNvPr id="1627" name="Google Shape;1627;p142"/>
          <p:cNvPicPr preferRelativeResize="0"/>
          <p:nvPr/>
        </p:nvPicPr>
        <p:blipFill rotWithShape="1">
          <a:blip r:embed="rId7">
            <a:alphaModFix/>
          </a:blip>
          <a:srcRect/>
          <a:stretch/>
        </p:blipFill>
        <p:spPr>
          <a:xfrm>
            <a:off x="5934074" y="813707"/>
            <a:ext cx="536121" cy="536121"/>
          </a:xfrm>
          <a:prstGeom prst="rect">
            <a:avLst/>
          </a:prstGeom>
          <a:noFill/>
          <a:ln>
            <a:noFill/>
          </a:ln>
        </p:spPr>
      </p:pic>
      <p:pic>
        <p:nvPicPr>
          <p:cNvPr id="1628" name="Google Shape;1628;p142"/>
          <p:cNvPicPr preferRelativeResize="0"/>
          <p:nvPr/>
        </p:nvPicPr>
        <p:blipFill rotWithShape="1">
          <a:blip r:embed="rId8">
            <a:alphaModFix/>
          </a:blip>
          <a:srcRect/>
          <a:stretch/>
        </p:blipFill>
        <p:spPr>
          <a:xfrm>
            <a:off x="446863" y="2777103"/>
            <a:ext cx="4436079" cy="3927021"/>
          </a:xfrm>
          <a:prstGeom prst="rect">
            <a:avLst/>
          </a:prstGeom>
          <a:noFill/>
          <a:ln>
            <a:noFill/>
          </a:ln>
        </p:spPr>
      </p:pic>
      <p:pic>
        <p:nvPicPr>
          <p:cNvPr id="1629" name="Google Shape;1629;p142"/>
          <p:cNvPicPr preferRelativeResize="0"/>
          <p:nvPr/>
        </p:nvPicPr>
        <p:blipFill rotWithShape="1">
          <a:blip r:embed="rId9">
            <a:alphaModFix/>
          </a:blip>
          <a:srcRect/>
          <a:stretch/>
        </p:blipFill>
        <p:spPr>
          <a:xfrm rot="645401">
            <a:off x="10492162" y="2590571"/>
            <a:ext cx="1252973" cy="1681843"/>
          </a:xfrm>
          <a:prstGeom prst="rect">
            <a:avLst/>
          </a:prstGeom>
          <a:noFill/>
          <a:ln>
            <a:noFill/>
          </a:ln>
        </p:spPr>
      </p:pic>
      <p:pic>
        <p:nvPicPr>
          <p:cNvPr id="1630" name="Google Shape;1630;p142"/>
          <p:cNvPicPr preferRelativeResize="0"/>
          <p:nvPr/>
        </p:nvPicPr>
        <p:blipFill rotWithShape="1">
          <a:blip r:embed="rId10">
            <a:alphaModFix/>
          </a:blip>
          <a:srcRect l="1" t="5851" r="40936"/>
          <a:stretch/>
        </p:blipFill>
        <p:spPr>
          <a:xfrm>
            <a:off x="9769285" y="0"/>
            <a:ext cx="2422715" cy="2413605"/>
          </a:xfrm>
          <a:prstGeom prst="rect">
            <a:avLst/>
          </a:prstGeom>
          <a:noFill/>
          <a:ln>
            <a:noFill/>
          </a:ln>
        </p:spPr>
      </p:pic>
      <p:pic>
        <p:nvPicPr>
          <p:cNvPr id="1631" name="Google Shape;1631;p142"/>
          <p:cNvPicPr preferRelativeResize="0"/>
          <p:nvPr/>
        </p:nvPicPr>
        <p:blipFill rotWithShape="1">
          <a:blip r:embed="rId7">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1632"/>
        <p:cNvGrpSpPr/>
        <p:nvPr/>
      </p:nvGrpSpPr>
      <p:grpSpPr>
        <a:xfrm>
          <a:off x="0" y="0"/>
          <a:ext cx="0" cy="0"/>
          <a:chOff x="0" y="0"/>
          <a:chExt cx="0" cy="0"/>
        </a:xfrm>
      </p:grpSpPr>
      <p:pic>
        <p:nvPicPr>
          <p:cNvPr id="1633" name="Google Shape;1633;p143"/>
          <p:cNvPicPr preferRelativeResize="0"/>
          <p:nvPr/>
        </p:nvPicPr>
        <p:blipFill rotWithShape="1">
          <a:blip r:embed="rId2">
            <a:alphaModFix/>
          </a:blip>
          <a:srcRect/>
          <a:stretch/>
        </p:blipFill>
        <p:spPr>
          <a:xfrm>
            <a:off x="7396219" y="5673479"/>
            <a:ext cx="4801537" cy="1392445"/>
          </a:xfrm>
          <a:prstGeom prst="rect">
            <a:avLst/>
          </a:prstGeom>
          <a:noFill/>
          <a:ln>
            <a:noFill/>
          </a:ln>
        </p:spPr>
      </p:pic>
      <p:pic>
        <p:nvPicPr>
          <p:cNvPr id="1634" name="Google Shape;1634;p143"/>
          <p:cNvPicPr preferRelativeResize="0"/>
          <p:nvPr/>
        </p:nvPicPr>
        <p:blipFill rotWithShape="1">
          <a:blip r:embed="rId3">
            <a:alphaModFix/>
          </a:blip>
          <a:srcRect/>
          <a:stretch/>
        </p:blipFill>
        <p:spPr>
          <a:xfrm rot="5400000">
            <a:off x="9358960" y="3564409"/>
            <a:ext cx="4937760" cy="728320"/>
          </a:xfrm>
          <a:prstGeom prst="rect">
            <a:avLst/>
          </a:prstGeom>
          <a:noFill/>
          <a:ln>
            <a:noFill/>
          </a:ln>
        </p:spPr>
      </p:pic>
      <p:pic>
        <p:nvPicPr>
          <p:cNvPr id="1635" name="Google Shape;1635;p143"/>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636" name="Google Shape;1636;p1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7" name="Google Shape;1637;p1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8" name="Google Shape;1638;p1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39" name="Google Shape;1639;p143"/>
          <p:cNvPicPr preferRelativeResize="0"/>
          <p:nvPr/>
        </p:nvPicPr>
        <p:blipFill rotWithShape="1">
          <a:blip r:embed="rId5">
            <a:alphaModFix/>
          </a:blip>
          <a:srcRect/>
          <a:stretch/>
        </p:blipFill>
        <p:spPr>
          <a:xfrm>
            <a:off x="3328467" y="6155874"/>
            <a:ext cx="5535064" cy="130698"/>
          </a:xfrm>
          <a:prstGeom prst="rect">
            <a:avLst/>
          </a:prstGeom>
          <a:noFill/>
          <a:ln>
            <a:noFill/>
          </a:ln>
        </p:spPr>
      </p:pic>
      <p:pic>
        <p:nvPicPr>
          <p:cNvPr id="1640" name="Google Shape;1640;p143"/>
          <p:cNvPicPr preferRelativeResize="0"/>
          <p:nvPr/>
        </p:nvPicPr>
        <p:blipFill rotWithShape="1">
          <a:blip r:embed="rId6">
            <a:alphaModFix/>
          </a:blip>
          <a:srcRect/>
          <a:stretch/>
        </p:blipFill>
        <p:spPr>
          <a:xfrm flipH="1">
            <a:off x="11302844" y="0"/>
            <a:ext cx="889156" cy="738000"/>
          </a:xfrm>
          <a:prstGeom prst="rect">
            <a:avLst/>
          </a:prstGeom>
          <a:noFill/>
          <a:ln>
            <a:noFill/>
          </a:ln>
        </p:spPr>
      </p:pic>
      <p:sp>
        <p:nvSpPr>
          <p:cNvPr id="1641" name="Google Shape;1641;p14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42" name="Google Shape;1642;p143"/>
          <p:cNvPicPr preferRelativeResize="0"/>
          <p:nvPr/>
        </p:nvPicPr>
        <p:blipFill rotWithShape="1">
          <a:blip r:embed="rId7">
            <a:alphaModFix/>
          </a:blip>
          <a:srcRect t="10129"/>
          <a:stretch/>
        </p:blipFill>
        <p:spPr>
          <a:xfrm>
            <a:off x="-258515" y="0"/>
            <a:ext cx="1135684" cy="4646815"/>
          </a:xfrm>
          <a:prstGeom prst="rect">
            <a:avLst/>
          </a:prstGeom>
          <a:noFill/>
          <a:ln>
            <a:noFill/>
          </a:ln>
        </p:spPr>
      </p:pic>
      <p:pic>
        <p:nvPicPr>
          <p:cNvPr id="1643" name="Google Shape;1643;p143"/>
          <p:cNvPicPr preferRelativeResize="0"/>
          <p:nvPr/>
        </p:nvPicPr>
        <p:blipFill rotWithShape="1">
          <a:blip r:embed="rId8">
            <a:alphaModFix/>
          </a:blip>
          <a:srcRect/>
          <a:stretch/>
        </p:blipFill>
        <p:spPr>
          <a:xfrm>
            <a:off x="189658" y="6419243"/>
            <a:ext cx="239337" cy="239337"/>
          </a:xfrm>
          <a:prstGeom prst="rect">
            <a:avLst/>
          </a:prstGeom>
          <a:noFill/>
          <a:ln>
            <a:noFill/>
          </a:ln>
        </p:spPr>
      </p:pic>
      <p:pic>
        <p:nvPicPr>
          <p:cNvPr id="1644" name="Google Shape;1644;p143"/>
          <p:cNvPicPr preferRelativeResize="0"/>
          <p:nvPr/>
        </p:nvPicPr>
        <p:blipFill rotWithShape="1">
          <a:blip r:embed="rId9">
            <a:alphaModFix/>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1645"/>
        <p:cNvGrpSpPr/>
        <p:nvPr/>
      </p:nvGrpSpPr>
      <p:grpSpPr>
        <a:xfrm>
          <a:off x="0" y="0"/>
          <a:ext cx="0" cy="0"/>
          <a:chOff x="0" y="0"/>
          <a:chExt cx="0" cy="0"/>
        </a:xfrm>
      </p:grpSpPr>
      <p:pic>
        <p:nvPicPr>
          <p:cNvPr id="1646" name="Google Shape;1646;p144"/>
          <p:cNvPicPr preferRelativeResize="0"/>
          <p:nvPr/>
        </p:nvPicPr>
        <p:blipFill rotWithShape="1">
          <a:blip r:embed="rId2">
            <a:alphaModFix/>
          </a:blip>
          <a:srcRect/>
          <a:stretch/>
        </p:blipFill>
        <p:spPr>
          <a:xfrm>
            <a:off x="10802934" y="2922352"/>
            <a:ext cx="1117547" cy="1176676"/>
          </a:xfrm>
          <a:prstGeom prst="rect">
            <a:avLst/>
          </a:prstGeom>
          <a:noFill/>
          <a:ln>
            <a:noFill/>
          </a:ln>
        </p:spPr>
      </p:pic>
      <p:pic>
        <p:nvPicPr>
          <p:cNvPr id="1647" name="Google Shape;1647;p144"/>
          <p:cNvPicPr preferRelativeResize="0"/>
          <p:nvPr/>
        </p:nvPicPr>
        <p:blipFill rotWithShape="1">
          <a:blip r:embed="rId3">
            <a:alphaModFix/>
          </a:blip>
          <a:srcRect l="27270"/>
          <a:stretch/>
        </p:blipFill>
        <p:spPr>
          <a:xfrm flipH="1">
            <a:off x="9176797" y="0"/>
            <a:ext cx="3010756" cy="6858000"/>
          </a:xfrm>
          <a:prstGeom prst="rect">
            <a:avLst/>
          </a:prstGeom>
          <a:noFill/>
          <a:ln>
            <a:noFill/>
          </a:ln>
        </p:spPr>
      </p:pic>
      <p:pic>
        <p:nvPicPr>
          <p:cNvPr id="1648" name="Google Shape;1648;p144"/>
          <p:cNvPicPr preferRelativeResize="0"/>
          <p:nvPr/>
        </p:nvPicPr>
        <p:blipFill rotWithShape="1">
          <a:blip r:embed="rId4">
            <a:alphaModFix/>
          </a:blip>
          <a:srcRect/>
          <a:stretch/>
        </p:blipFill>
        <p:spPr>
          <a:xfrm>
            <a:off x="27224" y="5359968"/>
            <a:ext cx="4697660" cy="1498032"/>
          </a:xfrm>
          <a:prstGeom prst="rect">
            <a:avLst/>
          </a:prstGeom>
          <a:noFill/>
          <a:ln>
            <a:noFill/>
          </a:ln>
        </p:spPr>
      </p:pic>
      <p:pic>
        <p:nvPicPr>
          <p:cNvPr id="1649" name="Google Shape;1649;p144"/>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1650" name="Google Shape;1650;p144"/>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651" name="Google Shape;1651;p1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2" name="Google Shape;1652;p1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3" name="Google Shape;1653;p1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54" name="Google Shape;1654;p144"/>
          <p:cNvPicPr preferRelativeResize="0"/>
          <p:nvPr/>
        </p:nvPicPr>
        <p:blipFill rotWithShape="1">
          <a:blip r:embed="rId7">
            <a:alphaModFix/>
          </a:blip>
          <a:srcRect/>
          <a:stretch/>
        </p:blipFill>
        <p:spPr>
          <a:xfrm>
            <a:off x="6502008" y="5987346"/>
            <a:ext cx="5535064" cy="369004"/>
          </a:xfrm>
          <a:prstGeom prst="rect">
            <a:avLst/>
          </a:prstGeom>
          <a:noFill/>
          <a:ln>
            <a:noFill/>
          </a:ln>
        </p:spPr>
      </p:pic>
      <p:pic>
        <p:nvPicPr>
          <p:cNvPr id="1655" name="Google Shape;1655;p144"/>
          <p:cNvPicPr preferRelativeResize="0"/>
          <p:nvPr/>
        </p:nvPicPr>
        <p:blipFill rotWithShape="1">
          <a:blip r:embed="rId8">
            <a:alphaModFix/>
          </a:blip>
          <a:srcRect b="32565"/>
          <a:stretch/>
        </p:blipFill>
        <p:spPr>
          <a:xfrm rot="10800000">
            <a:off x="-54782" y="0"/>
            <a:ext cx="1991563" cy="2037867"/>
          </a:xfrm>
          <a:prstGeom prst="rect">
            <a:avLst/>
          </a:prstGeom>
          <a:noFill/>
          <a:ln>
            <a:noFill/>
          </a:ln>
        </p:spPr>
      </p:pic>
      <p:pic>
        <p:nvPicPr>
          <p:cNvPr id="1656" name="Google Shape;1656;p144"/>
          <p:cNvPicPr preferRelativeResize="0"/>
          <p:nvPr/>
        </p:nvPicPr>
        <p:blipFill rotWithShape="1">
          <a:blip r:embed="rId9">
            <a:alphaModFix/>
          </a:blip>
          <a:srcRect/>
          <a:stretch/>
        </p:blipFill>
        <p:spPr>
          <a:xfrm flipH="1">
            <a:off x="11302844" y="0"/>
            <a:ext cx="889156" cy="738000"/>
          </a:xfrm>
          <a:prstGeom prst="rect">
            <a:avLst/>
          </a:prstGeom>
          <a:noFill/>
          <a:ln>
            <a:noFill/>
          </a:ln>
        </p:spPr>
      </p:pic>
      <p:sp>
        <p:nvSpPr>
          <p:cNvPr id="1657" name="Google Shape;1657;p14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58" name="Google Shape;1658;p14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659" name="Google Shape;1659;p144"/>
          <p:cNvSpPr>
            <a:spLocks noGrp="1"/>
          </p:cNvSpPr>
          <p:nvPr>
            <p:ph type="pic" idx="2"/>
          </p:nvPr>
        </p:nvSpPr>
        <p:spPr>
          <a:xfrm>
            <a:off x="7179597" y="2325182"/>
            <a:ext cx="4179887" cy="3462338"/>
          </a:xfrm>
          <a:prstGeom prst="rect">
            <a:avLst/>
          </a:prstGeom>
          <a:noFill/>
          <a:ln>
            <a:noFill/>
          </a:ln>
        </p:spPr>
      </p:sp>
      <p:pic>
        <p:nvPicPr>
          <p:cNvPr id="1660" name="Google Shape;1660;p144"/>
          <p:cNvPicPr preferRelativeResize="0"/>
          <p:nvPr/>
        </p:nvPicPr>
        <p:blipFill rotWithShape="1">
          <a:blip r:embed="rId10">
            <a:alphaModFix/>
          </a:blip>
          <a:srcRect/>
          <a:stretch/>
        </p:blipFill>
        <p:spPr>
          <a:xfrm>
            <a:off x="1769225" y="489857"/>
            <a:ext cx="606829" cy="606829"/>
          </a:xfrm>
          <a:prstGeom prst="rect">
            <a:avLst/>
          </a:prstGeom>
          <a:noFill/>
          <a:ln>
            <a:noFill/>
          </a:ln>
        </p:spPr>
      </p:pic>
      <p:pic>
        <p:nvPicPr>
          <p:cNvPr id="1661" name="Google Shape;1661;p144"/>
          <p:cNvPicPr preferRelativeResize="0"/>
          <p:nvPr/>
        </p:nvPicPr>
        <p:blipFill rotWithShape="1">
          <a:blip r:embed="rId10">
            <a:alphaModFix/>
          </a:blip>
          <a:srcRect/>
          <a:stretch/>
        </p:blipFill>
        <p:spPr>
          <a:xfrm>
            <a:off x="11276520" y="5206142"/>
            <a:ext cx="606829" cy="606829"/>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1662"/>
        <p:cNvGrpSpPr/>
        <p:nvPr/>
      </p:nvGrpSpPr>
      <p:grpSpPr>
        <a:xfrm>
          <a:off x="0" y="0"/>
          <a:ext cx="0" cy="0"/>
          <a:chOff x="0" y="0"/>
          <a:chExt cx="0" cy="0"/>
        </a:xfrm>
      </p:grpSpPr>
      <p:pic>
        <p:nvPicPr>
          <p:cNvPr id="1663" name="Google Shape;1663;p145"/>
          <p:cNvPicPr preferRelativeResize="0"/>
          <p:nvPr/>
        </p:nvPicPr>
        <p:blipFill rotWithShape="1">
          <a:blip r:embed="rId2">
            <a:alphaModFix/>
          </a:blip>
          <a:srcRect/>
          <a:stretch/>
        </p:blipFill>
        <p:spPr>
          <a:xfrm>
            <a:off x="0" y="12750"/>
            <a:ext cx="5064952" cy="4524690"/>
          </a:xfrm>
          <a:prstGeom prst="rect">
            <a:avLst/>
          </a:prstGeom>
          <a:noFill/>
          <a:ln>
            <a:noFill/>
          </a:ln>
        </p:spPr>
      </p:pic>
      <p:pic>
        <p:nvPicPr>
          <p:cNvPr id="1664" name="Google Shape;1664;p145"/>
          <p:cNvPicPr preferRelativeResize="0"/>
          <p:nvPr/>
        </p:nvPicPr>
        <p:blipFill rotWithShape="1">
          <a:blip r:embed="rId3">
            <a:alphaModFix/>
          </a:blip>
          <a:srcRect b="37149"/>
          <a:stretch/>
        </p:blipFill>
        <p:spPr>
          <a:xfrm rot="10800000" flipH="1">
            <a:off x="4239782" y="0"/>
            <a:ext cx="3712436" cy="2333310"/>
          </a:xfrm>
          <a:prstGeom prst="rect">
            <a:avLst/>
          </a:prstGeom>
          <a:noFill/>
          <a:ln>
            <a:noFill/>
          </a:ln>
        </p:spPr>
      </p:pic>
      <p:pic>
        <p:nvPicPr>
          <p:cNvPr id="1665" name="Google Shape;1665;p145"/>
          <p:cNvPicPr preferRelativeResize="0"/>
          <p:nvPr/>
        </p:nvPicPr>
        <p:blipFill rotWithShape="1">
          <a:blip r:embed="rId4">
            <a:alphaModFix/>
          </a:blip>
          <a:srcRect b="37149"/>
          <a:stretch/>
        </p:blipFill>
        <p:spPr>
          <a:xfrm>
            <a:off x="5053327" y="5527270"/>
            <a:ext cx="2117271" cy="1330730"/>
          </a:xfrm>
          <a:prstGeom prst="rect">
            <a:avLst/>
          </a:prstGeom>
          <a:noFill/>
          <a:ln>
            <a:noFill/>
          </a:ln>
        </p:spPr>
      </p:pic>
      <p:pic>
        <p:nvPicPr>
          <p:cNvPr id="1666" name="Google Shape;1666;p145"/>
          <p:cNvPicPr preferRelativeResize="0"/>
          <p:nvPr/>
        </p:nvPicPr>
        <p:blipFill rotWithShape="1">
          <a:blip r:embed="rId5">
            <a:alphaModFix/>
          </a:blip>
          <a:srcRect/>
          <a:stretch/>
        </p:blipFill>
        <p:spPr>
          <a:xfrm rot="-1110570">
            <a:off x="120478" y="4317215"/>
            <a:ext cx="2355886" cy="2384681"/>
          </a:xfrm>
          <a:prstGeom prst="rect">
            <a:avLst/>
          </a:prstGeom>
          <a:noFill/>
          <a:ln>
            <a:noFill/>
          </a:ln>
        </p:spPr>
      </p:pic>
      <p:pic>
        <p:nvPicPr>
          <p:cNvPr id="1667" name="Google Shape;1667;p145"/>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668" name="Google Shape;1668;p1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9" name="Google Shape;1669;p1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0" name="Google Shape;1670;p1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71" name="Google Shape;1671;p145"/>
          <p:cNvPicPr preferRelativeResize="0"/>
          <p:nvPr/>
        </p:nvPicPr>
        <p:blipFill rotWithShape="1">
          <a:blip r:embed="rId7">
            <a:alphaModFix/>
          </a:blip>
          <a:srcRect/>
          <a:stretch/>
        </p:blipFill>
        <p:spPr>
          <a:xfrm flipH="1">
            <a:off x="11302844" y="0"/>
            <a:ext cx="889156" cy="738000"/>
          </a:xfrm>
          <a:prstGeom prst="rect">
            <a:avLst/>
          </a:prstGeom>
          <a:noFill/>
          <a:ln>
            <a:noFill/>
          </a:ln>
        </p:spPr>
      </p:pic>
      <p:sp>
        <p:nvSpPr>
          <p:cNvPr id="1672" name="Google Shape;1672;p145"/>
          <p:cNvSpPr>
            <a:spLocks noGrp="1"/>
          </p:cNvSpPr>
          <p:nvPr>
            <p:ph type="pic" idx="2"/>
          </p:nvPr>
        </p:nvSpPr>
        <p:spPr>
          <a:xfrm>
            <a:off x="1379764" y="739549"/>
            <a:ext cx="9432713" cy="5047971"/>
          </a:xfrm>
          <a:prstGeom prst="rect">
            <a:avLst/>
          </a:prstGeom>
          <a:noFill/>
          <a:ln>
            <a:noFill/>
          </a:ln>
        </p:spPr>
      </p:sp>
      <p:pic>
        <p:nvPicPr>
          <p:cNvPr id="1673" name="Google Shape;1673;p145"/>
          <p:cNvPicPr preferRelativeResize="0"/>
          <p:nvPr/>
        </p:nvPicPr>
        <p:blipFill rotWithShape="1">
          <a:blip r:embed="rId8">
            <a:alphaModFix/>
          </a:blip>
          <a:srcRect/>
          <a:stretch/>
        </p:blipFill>
        <p:spPr>
          <a:xfrm>
            <a:off x="40084" y="2943679"/>
            <a:ext cx="2215318" cy="3412671"/>
          </a:xfrm>
          <a:prstGeom prst="rect">
            <a:avLst/>
          </a:prstGeom>
          <a:noFill/>
          <a:ln>
            <a:noFill/>
          </a:ln>
        </p:spPr>
      </p:pic>
      <p:pic>
        <p:nvPicPr>
          <p:cNvPr id="1674" name="Google Shape;1674;p145"/>
          <p:cNvPicPr preferRelativeResize="0"/>
          <p:nvPr/>
        </p:nvPicPr>
        <p:blipFill rotWithShape="1">
          <a:blip r:embed="rId9">
            <a:alphaModFix/>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1675"/>
        <p:cNvGrpSpPr/>
        <p:nvPr/>
      </p:nvGrpSpPr>
      <p:grpSpPr>
        <a:xfrm>
          <a:off x="0" y="0"/>
          <a:ext cx="0" cy="0"/>
          <a:chOff x="0" y="0"/>
          <a:chExt cx="0" cy="0"/>
        </a:xfrm>
      </p:grpSpPr>
      <p:pic>
        <p:nvPicPr>
          <p:cNvPr id="1676" name="Google Shape;1676;p146"/>
          <p:cNvPicPr preferRelativeResize="0"/>
          <p:nvPr/>
        </p:nvPicPr>
        <p:blipFill rotWithShape="1">
          <a:blip r:embed="rId2">
            <a:alphaModFix/>
          </a:blip>
          <a:srcRect b="27133"/>
          <a:stretch/>
        </p:blipFill>
        <p:spPr>
          <a:xfrm>
            <a:off x="-1514180" y="3841352"/>
            <a:ext cx="7530961" cy="2886473"/>
          </a:xfrm>
          <a:prstGeom prst="rect">
            <a:avLst/>
          </a:prstGeom>
          <a:noFill/>
          <a:ln>
            <a:noFill/>
          </a:ln>
        </p:spPr>
      </p:pic>
      <p:pic>
        <p:nvPicPr>
          <p:cNvPr id="1677" name="Google Shape;1677;p146"/>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1678" name="Google Shape;1678;p146"/>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679" name="Google Shape;1679;p1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0" name="Google Shape;1680;p1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1" name="Google Shape;1681;p1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82" name="Google Shape;1682;p146"/>
          <p:cNvPicPr preferRelativeResize="0"/>
          <p:nvPr/>
        </p:nvPicPr>
        <p:blipFill rotWithShape="1">
          <a:blip r:embed="rId5">
            <a:alphaModFix/>
          </a:blip>
          <a:srcRect/>
          <a:stretch/>
        </p:blipFill>
        <p:spPr>
          <a:xfrm flipH="1">
            <a:off x="11302844" y="0"/>
            <a:ext cx="889156" cy="738000"/>
          </a:xfrm>
          <a:prstGeom prst="rect">
            <a:avLst/>
          </a:prstGeom>
          <a:noFill/>
          <a:ln>
            <a:noFill/>
          </a:ln>
        </p:spPr>
      </p:pic>
      <p:sp>
        <p:nvSpPr>
          <p:cNvPr id="1683" name="Google Shape;1683;p14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684" name="Google Shape;1684;p14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85" name="Google Shape;1685;p146"/>
          <p:cNvPicPr preferRelativeResize="0"/>
          <p:nvPr/>
        </p:nvPicPr>
        <p:blipFill rotWithShape="1">
          <a:blip r:embed="rId6">
            <a:alphaModFix/>
          </a:blip>
          <a:srcRect/>
          <a:stretch/>
        </p:blipFill>
        <p:spPr>
          <a:xfrm>
            <a:off x="10273423" y="4552117"/>
            <a:ext cx="882393" cy="1804233"/>
          </a:xfrm>
          <a:prstGeom prst="rect">
            <a:avLst/>
          </a:prstGeom>
          <a:noFill/>
          <a:ln>
            <a:noFill/>
          </a:ln>
        </p:spPr>
      </p:pic>
      <p:pic>
        <p:nvPicPr>
          <p:cNvPr id="1686" name="Google Shape;1686;p146"/>
          <p:cNvPicPr preferRelativeResize="0"/>
          <p:nvPr/>
        </p:nvPicPr>
        <p:blipFill rotWithShape="1">
          <a:blip r:embed="rId7">
            <a:alphaModFix/>
          </a:blip>
          <a:srcRect/>
          <a:stretch/>
        </p:blipFill>
        <p:spPr>
          <a:xfrm rot="-1239574">
            <a:off x="8953994" y="4777960"/>
            <a:ext cx="1261955" cy="2253491"/>
          </a:xfrm>
          <a:prstGeom prst="rect">
            <a:avLst/>
          </a:prstGeom>
          <a:noFill/>
          <a:ln>
            <a:noFill/>
          </a:ln>
        </p:spPr>
      </p:pic>
      <p:pic>
        <p:nvPicPr>
          <p:cNvPr id="1687" name="Google Shape;1687;p146"/>
          <p:cNvPicPr preferRelativeResize="0"/>
          <p:nvPr/>
        </p:nvPicPr>
        <p:blipFill rotWithShape="1">
          <a:blip r:embed="rId8">
            <a:alphaModFix/>
          </a:blip>
          <a:srcRect/>
          <a:stretch/>
        </p:blipFill>
        <p:spPr>
          <a:xfrm rot="2281249">
            <a:off x="65761" y="4480771"/>
            <a:ext cx="1544875" cy="2344190"/>
          </a:xfrm>
          <a:prstGeom prst="rect">
            <a:avLst/>
          </a:prstGeom>
          <a:noFill/>
          <a:ln>
            <a:noFill/>
          </a:ln>
        </p:spPr>
      </p:pic>
      <p:pic>
        <p:nvPicPr>
          <p:cNvPr id="1688" name="Google Shape;1688;p146"/>
          <p:cNvPicPr preferRelativeResize="0"/>
          <p:nvPr/>
        </p:nvPicPr>
        <p:blipFill rotWithShape="1">
          <a:blip r:embed="rId9">
            <a:alphaModFix/>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1689"/>
        <p:cNvGrpSpPr/>
        <p:nvPr/>
      </p:nvGrpSpPr>
      <p:grpSpPr>
        <a:xfrm>
          <a:off x="0" y="0"/>
          <a:ext cx="0" cy="0"/>
          <a:chOff x="0" y="0"/>
          <a:chExt cx="0" cy="0"/>
        </a:xfrm>
      </p:grpSpPr>
      <p:pic>
        <p:nvPicPr>
          <p:cNvPr id="1690" name="Google Shape;1690;p147"/>
          <p:cNvPicPr preferRelativeResize="0"/>
          <p:nvPr/>
        </p:nvPicPr>
        <p:blipFill rotWithShape="1">
          <a:blip r:embed="rId2">
            <a:alphaModFix/>
          </a:blip>
          <a:srcRect/>
          <a:stretch/>
        </p:blipFill>
        <p:spPr>
          <a:xfrm>
            <a:off x="396244" y="0"/>
            <a:ext cx="10058400" cy="6283853"/>
          </a:xfrm>
          <a:prstGeom prst="rect">
            <a:avLst/>
          </a:prstGeom>
          <a:noFill/>
          <a:ln>
            <a:noFill/>
          </a:ln>
        </p:spPr>
      </p:pic>
      <p:pic>
        <p:nvPicPr>
          <p:cNvPr id="1691" name="Google Shape;1691;p147"/>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1692" name="Google Shape;1692;p1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3" name="Google Shape;1693;p1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4" name="Google Shape;1694;p1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95" name="Google Shape;1695;p147"/>
          <p:cNvPicPr preferRelativeResize="0"/>
          <p:nvPr/>
        </p:nvPicPr>
        <p:blipFill rotWithShape="1">
          <a:blip r:embed="rId4">
            <a:alphaModFix/>
          </a:blip>
          <a:srcRect/>
          <a:stretch/>
        </p:blipFill>
        <p:spPr>
          <a:xfrm flipH="1">
            <a:off x="11302844" y="0"/>
            <a:ext cx="889156" cy="738000"/>
          </a:xfrm>
          <a:prstGeom prst="rect">
            <a:avLst/>
          </a:prstGeom>
          <a:noFill/>
          <a:ln>
            <a:noFill/>
          </a:ln>
        </p:spPr>
      </p:pic>
      <p:sp>
        <p:nvSpPr>
          <p:cNvPr id="1696" name="Google Shape;1696;p14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697" name="Google Shape;1697;p14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698" name="Google Shape;1698;p147"/>
          <p:cNvPicPr preferRelativeResize="0"/>
          <p:nvPr/>
        </p:nvPicPr>
        <p:blipFill rotWithShape="1">
          <a:blip r:embed="rId5">
            <a:alphaModFix/>
          </a:blip>
          <a:srcRect r="31496"/>
          <a:stretch/>
        </p:blipFill>
        <p:spPr>
          <a:xfrm>
            <a:off x="9705974" y="1619020"/>
            <a:ext cx="2486025" cy="3629025"/>
          </a:xfrm>
          <a:prstGeom prst="rect">
            <a:avLst/>
          </a:prstGeom>
          <a:noFill/>
          <a:ln>
            <a:noFill/>
          </a:ln>
        </p:spPr>
      </p:pic>
      <p:pic>
        <p:nvPicPr>
          <p:cNvPr id="1699" name="Google Shape;1699;p147"/>
          <p:cNvPicPr preferRelativeResize="0"/>
          <p:nvPr/>
        </p:nvPicPr>
        <p:blipFill rotWithShape="1">
          <a:blip r:embed="rId5">
            <a:alphaModFix/>
          </a:blip>
          <a:srcRect r="31496"/>
          <a:stretch/>
        </p:blipFill>
        <p:spPr>
          <a:xfrm flipH="1">
            <a:off x="0" y="1619020"/>
            <a:ext cx="2486025" cy="3629025"/>
          </a:xfrm>
          <a:prstGeom prst="rect">
            <a:avLst/>
          </a:prstGeom>
          <a:noFill/>
          <a:ln>
            <a:noFill/>
          </a:ln>
        </p:spPr>
      </p:pic>
      <p:pic>
        <p:nvPicPr>
          <p:cNvPr id="1700" name="Google Shape;1700;p147"/>
          <p:cNvPicPr preferRelativeResize="0"/>
          <p:nvPr/>
        </p:nvPicPr>
        <p:blipFill rotWithShape="1">
          <a:blip r:embed="rId6">
            <a:alphaModFix/>
          </a:blip>
          <a:srcRect/>
          <a:stretch/>
        </p:blipFill>
        <p:spPr>
          <a:xfrm>
            <a:off x="9779344" y="1231842"/>
            <a:ext cx="621956" cy="621956"/>
          </a:xfrm>
          <a:prstGeom prst="rect">
            <a:avLst/>
          </a:prstGeom>
          <a:noFill/>
          <a:ln>
            <a:noFill/>
          </a:ln>
        </p:spPr>
      </p:pic>
      <p:pic>
        <p:nvPicPr>
          <p:cNvPr id="1701" name="Google Shape;1701;p147"/>
          <p:cNvPicPr preferRelativeResize="0"/>
          <p:nvPr/>
        </p:nvPicPr>
        <p:blipFill rotWithShape="1">
          <a:blip r:embed="rId7">
            <a:alphaModFix/>
          </a:blip>
          <a:srcRect/>
          <a:stretch/>
        </p:blipFill>
        <p:spPr>
          <a:xfrm>
            <a:off x="1890961" y="4991031"/>
            <a:ext cx="801650" cy="801650"/>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1702"/>
        <p:cNvGrpSpPr/>
        <p:nvPr/>
      </p:nvGrpSpPr>
      <p:grpSpPr>
        <a:xfrm>
          <a:off x="0" y="0"/>
          <a:ext cx="0" cy="0"/>
          <a:chOff x="0" y="0"/>
          <a:chExt cx="0" cy="0"/>
        </a:xfrm>
      </p:grpSpPr>
      <p:pic>
        <p:nvPicPr>
          <p:cNvPr id="1703" name="Google Shape;1703;p148"/>
          <p:cNvPicPr preferRelativeResize="0"/>
          <p:nvPr/>
        </p:nvPicPr>
        <p:blipFill rotWithShape="1">
          <a:blip r:embed="rId2">
            <a:alphaModFix/>
          </a:blip>
          <a:srcRect r="25447"/>
          <a:stretch/>
        </p:blipFill>
        <p:spPr>
          <a:xfrm rot="10800000">
            <a:off x="-5756" y="2896358"/>
            <a:ext cx="4727642" cy="3961642"/>
          </a:xfrm>
          <a:prstGeom prst="rect">
            <a:avLst/>
          </a:prstGeom>
          <a:noFill/>
          <a:ln>
            <a:noFill/>
          </a:ln>
        </p:spPr>
      </p:pic>
      <p:pic>
        <p:nvPicPr>
          <p:cNvPr id="1704" name="Google Shape;1704;p148"/>
          <p:cNvPicPr preferRelativeResize="0"/>
          <p:nvPr/>
        </p:nvPicPr>
        <p:blipFill rotWithShape="1">
          <a:blip r:embed="rId3">
            <a:alphaModFix/>
          </a:blip>
          <a:srcRect/>
          <a:stretch/>
        </p:blipFill>
        <p:spPr>
          <a:xfrm rot="5400000">
            <a:off x="7571362" y="2247599"/>
            <a:ext cx="4620638" cy="4620638"/>
          </a:xfrm>
          <a:prstGeom prst="rect">
            <a:avLst/>
          </a:prstGeom>
          <a:noFill/>
          <a:ln>
            <a:noFill/>
          </a:ln>
        </p:spPr>
      </p:pic>
      <p:pic>
        <p:nvPicPr>
          <p:cNvPr id="1705" name="Google Shape;1705;p148"/>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1706" name="Google Shape;1706;p148"/>
          <p:cNvPicPr preferRelativeResize="0"/>
          <p:nvPr/>
        </p:nvPicPr>
        <p:blipFill rotWithShape="1">
          <a:blip r:embed="rId5">
            <a:alphaModFix/>
          </a:blip>
          <a:srcRect/>
          <a:stretch/>
        </p:blipFill>
        <p:spPr>
          <a:xfrm>
            <a:off x="11228860" y="6059209"/>
            <a:ext cx="968896" cy="809028"/>
          </a:xfrm>
          <a:prstGeom prst="rect">
            <a:avLst/>
          </a:prstGeom>
          <a:noFill/>
          <a:ln>
            <a:noFill/>
          </a:ln>
        </p:spPr>
      </p:pic>
      <p:sp>
        <p:nvSpPr>
          <p:cNvPr id="1707" name="Google Shape;1707;p14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8" name="Google Shape;1708;p14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9" name="Google Shape;1709;p1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10" name="Google Shape;1710;p148"/>
          <p:cNvPicPr preferRelativeResize="0"/>
          <p:nvPr/>
        </p:nvPicPr>
        <p:blipFill rotWithShape="1">
          <a:blip r:embed="rId6">
            <a:alphaModFix/>
          </a:blip>
          <a:srcRect/>
          <a:stretch/>
        </p:blipFill>
        <p:spPr>
          <a:xfrm flipH="1">
            <a:off x="11302844" y="0"/>
            <a:ext cx="889156" cy="738000"/>
          </a:xfrm>
          <a:prstGeom prst="rect">
            <a:avLst/>
          </a:prstGeom>
          <a:noFill/>
          <a:ln>
            <a:noFill/>
          </a:ln>
        </p:spPr>
      </p:pic>
      <p:pic>
        <p:nvPicPr>
          <p:cNvPr id="1711" name="Google Shape;1711;p148"/>
          <p:cNvPicPr preferRelativeResize="0"/>
          <p:nvPr/>
        </p:nvPicPr>
        <p:blipFill rotWithShape="1">
          <a:blip r:embed="rId7">
            <a:alphaModFix/>
          </a:blip>
          <a:srcRect/>
          <a:stretch/>
        </p:blipFill>
        <p:spPr>
          <a:xfrm>
            <a:off x="11164043" y="2130357"/>
            <a:ext cx="1166757" cy="1770434"/>
          </a:xfrm>
          <a:prstGeom prst="rect">
            <a:avLst/>
          </a:prstGeom>
          <a:noFill/>
          <a:ln>
            <a:noFill/>
          </a:ln>
        </p:spPr>
      </p:pic>
      <p:pic>
        <p:nvPicPr>
          <p:cNvPr id="1712" name="Google Shape;1712;p148"/>
          <p:cNvPicPr preferRelativeResize="0"/>
          <p:nvPr/>
        </p:nvPicPr>
        <p:blipFill rotWithShape="1">
          <a:blip r:embed="rId8">
            <a:alphaModFix/>
          </a:blip>
          <a:srcRect/>
          <a:stretch/>
        </p:blipFill>
        <p:spPr>
          <a:xfrm>
            <a:off x="244813" y="5523049"/>
            <a:ext cx="798791" cy="798791"/>
          </a:xfrm>
          <a:prstGeom prst="rect">
            <a:avLst/>
          </a:prstGeom>
          <a:noFill/>
          <a:ln>
            <a:noFill/>
          </a:ln>
        </p:spPr>
      </p:pic>
      <p:pic>
        <p:nvPicPr>
          <p:cNvPr id="1713" name="Google Shape;1713;p148"/>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34"/>
        <p:cNvGrpSpPr/>
        <p:nvPr/>
      </p:nvGrpSpPr>
      <p:grpSpPr>
        <a:xfrm>
          <a:off x="0" y="0"/>
          <a:ext cx="0" cy="0"/>
          <a:chOff x="0" y="0"/>
          <a:chExt cx="0" cy="0"/>
        </a:xfrm>
      </p:grpSpPr>
      <p:sp>
        <p:nvSpPr>
          <p:cNvPr id="135" name="Google Shape;135;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5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8" name="Google Shape;138;p5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39" name="Google Shape;139;p52"/>
          <p:cNvGrpSpPr/>
          <p:nvPr/>
        </p:nvGrpSpPr>
        <p:grpSpPr>
          <a:xfrm>
            <a:off x="0" y="-865198"/>
            <a:ext cx="12190413" cy="7723198"/>
            <a:chOff x="0" y="-865198"/>
            <a:chExt cx="12190413" cy="7723198"/>
          </a:xfrm>
        </p:grpSpPr>
        <p:pic>
          <p:nvPicPr>
            <p:cNvPr id="140" name="Google Shape;140;p52"/>
            <p:cNvPicPr preferRelativeResize="0"/>
            <p:nvPr/>
          </p:nvPicPr>
          <p:blipFill rotWithShape="1">
            <a:blip r:embed="rId2">
              <a:alphaModFix/>
            </a:blip>
            <a:srcRect/>
            <a:stretch/>
          </p:blipFill>
          <p:spPr>
            <a:xfrm rot="10800000" flipH="1">
              <a:off x="3981696" y="405923"/>
              <a:ext cx="2746327" cy="142809"/>
            </a:xfrm>
            <a:prstGeom prst="rect">
              <a:avLst/>
            </a:prstGeom>
            <a:noFill/>
            <a:ln>
              <a:noFill/>
            </a:ln>
          </p:spPr>
        </p:pic>
        <p:pic>
          <p:nvPicPr>
            <p:cNvPr id="141" name="Google Shape;141;p52"/>
            <p:cNvPicPr preferRelativeResize="0"/>
            <p:nvPr/>
          </p:nvPicPr>
          <p:blipFill rotWithShape="1">
            <a:blip r:embed="rId3">
              <a:alphaModFix/>
            </a:blip>
            <a:srcRect/>
            <a:stretch/>
          </p:blipFill>
          <p:spPr>
            <a:xfrm>
              <a:off x="6460283" y="1587"/>
              <a:ext cx="5730130" cy="2135428"/>
            </a:xfrm>
            <a:prstGeom prst="rect">
              <a:avLst/>
            </a:prstGeom>
            <a:noFill/>
            <a:ln>
              <a:noFill/>
            </a:ln>
          </p:spPr>
        </p:pic>
        <p:grpSp>
          <p:nvGrpSpPr>
            <p:cNvPr id="142" name="Google Shape;142;p52"/>
            <p:cNvGrpSpPr/>
            <p:nvPr/>
          </p:nvGrpSpPr>
          <p:grpSpPr>
            <a:xfrm>
              <a:off x="0" y="1587"/>
              <a:ext cx="12176092" cy="5856700"/>
              <a:chOff x="0" y="1587"/>
              <a:chExt cx="12176092" cy="5856700"/>
            </a:xfrm>
          </p:grpSpPr>
          <p:pic>
            <p:nvPicPr>
              <p:cNvPr id="143" name="Google Shape;143;p52"/>
              <p:cNvPicPr preferRelativeResize="0"/>
              <p:nvPr/>
            </p:nvPicPr>
            <p:blipFill rotWithShape="1">
              <a:blip r:embed="rId4">
                <a:alphaModFix/>
              </a:blip>
              <a:srcRect/>
              <a:stretch/>
            </p:blipFill>
            <p:spPr>
              <a:xfrm>
                <a:off x="0" y="1587"/>
                <a:ext cx="12176092" cy="5856700"/>
              </a:xfrm>
              <a:prstGeom prst="rect">
                <a:avLst/>
              </a:prstGeom>
              <a:noFill/>
              <a:ln>
                <a:noFill/>
              </a:ln>
            </p:spPr>
          </p:pic>
          <p:pic>
            <p:nvPicPr>
              <p:cNvPr id="144" name="Google Shape;144;p52"/>
              <p:cNvPicPr preferRelativeResize="0"/>
              <p:nvPr/>
            </p:nvPicPr>
            <p:blipFill rotWithShape="1">
              <a:blip r:embed="rId5">
                <a:alphaModFix/>
              </a:blip>
              <a:srcRect/>
              <a:stretch/>
            </p:blipFill>
            <p:spPr>
              <a:xfrm>
                <a:off x="2656824" y="1587"/>
                <a:ext cx="9389267" cy="5552186"/>
              </a:xfrm>
              <a:prstGeom prst="rect">
                <a:avLst/>
              </a:prstGeom>
              <a:noFill/>
              <a:ln>
                <a:noFill/>
              </a:ln>
            </p:spPr>
          </p:pic>
        </p:grpSp>
        <p:pic>
          <p:nvPicPr>
            <p:cNvPr id="145" name="Google Shape;145;p52"/>
            <p:cNvPicPr preferRelativeResize="0"/>
            <p:nvPr/>
          </p:nvPicPr>
          <p:blipFill rotWithShape="1">
            <a:blip r:embed="rId6">
              <a:alphaModFix/>
            </a:blip>
            <a:srcRect/>
            <a:stretch/>
          </p:blipFill>
          <p:spPr>
            <a:xfrm rot="847671">
              <a:off x="1910818" y="-398436"/>
              <a:ext cx="4354233" cy="4274405"/>
            </a:xfrm>
            <a:prstGeom prst="rect">
              <a:avLst/>
            </a:prstGeom>
            <a:noFill/>
            <a:ln>
              <a:noFill/>
            </a:ln>
          </p:spPr>
        </p:pic>
        <p:pic>
          <p:nvPicPr>
            <p:cNvPr id="146" name="Google Shape;146;p52"/>
            <p:cNvPicPr preferRelativeResize="0"/>
            <p:nvPr/>
          </p:nvPicPr>
          <p:blipFill rotWithShape="1">
            <a:blip r:embed="rId7">
              <a:alphaModFix/>
            </a:blip>
            <a:srcRect/>
            <a:stretch/>
          </p:blipFill>
          <p:spPr>
            <a:xfrm>
              <a:off x="2486511" y="3474791"/>
              <a:ext cx="3768633" cy="1982301"/>
            </a:xfrm>
            <a:prstGeom prst="rect">
              <a:avLst/>
            </a:prstGeom>
            <a:noFill/>
            <a:ln>
              <a:noFill/>
            </a:ln>
          </p:spPr>
        </p:pic>
        <p:pic>
          <p:nvPicPr>
            <p:cNvPr id="147" name="Google Shape;147;p52"/>
            <p:cNvPicPr preferRelativeResize="0"/>
            <p:nvPr/>
          </p:nvPicPr>
          <p:blipFill rotWithShape="1">
            <a:blip r:embed="rId8">
              <a:alphaModFix/>
            </a:blip>
            <a:srcRect/>
            <a:stretch/>
          </p:blipFill>
          <p:spPr>
            <a:xfrm>
              <a:off x="6320030" y="353039"/>
              <a:ext cx="4959752" cy="5688835"/>
            </a:xfrm>
            <a:prstGeom prst="rect">
              <a:avLst/>
            </a:prstGeom>
            <a:noFill/>
            <a:ln>
              <a:noFill/>
            </a:ln>
          </p:spPr>
        </p:pic>
        <p:sp>
          <p:nvSpPr>
            <p:cNvPr id="148" name="Google Shape;148;p5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49" name="Google Shape;149;p52"/>
            <p:cNvPicPr preferRelativeResize="0"/>
            <p:nvPr/>
          </p:nvPicPr>
          <p:blipFill rotWithShape="1">
            <a:blip r:embed="rId9">
              <a:alphaModFix/>
            </a:blip>
            <a:srcRect/>
            <a:stretch/>
          </p:blipFill>
          <p:spPr>
            <a:xfrm>
              <a:off x="10441334" y="95349"/>
              <a:ext cx="1458438" cy="1515155"/>
            </a:xfrm>
            <a:prstGeom prst="rect">
              <a:avLst/>
            </a:prstGeom>
            <a:noFill/>
            <a:ln>
              <a:noFill/>
            </a:ln>
          </p:spPr>
        </p:pic>
        <p:pic>
          <p:nvPicPr>
            <p:cNvPr id="150" name="Google Shape;150;p52"/>
            <p:cNvPicPr preferRelativeResize="0"/>
            <p:nvPr/>
          </p:nvPicPr>
          <p:blipFill rotWithShape="1">
            <a:blip r:embed="rId2">
              <a:alphaModFix/>
            </a:blip>
            <a:srcRect/>
            <a:stretch/>
          </p:blipFill>
          <p:spPr>
            <a:xfrm rot="10800000" flipH="1">
              <a:off x="0" y="4829074"/>
              <a:ext cx="2746327" cy="142809"/>
            </a:xfrm>
            <a:prstGeom prst="rect">
              <a:avLst/>
            </a:prstGeom>
            <a:noFill/>
            <a:ln>
              <a:noFill/>
            </a:ln>
          </p:spPr>
        </p:pic>
        <p:pic>
          <p:nvPicPr>
            <p:cNvPr id="151" name="Google Shape;151;p52"/>
            <p:cNvPicPr preferRelativeResize="0"/>
            <p:nvPr/>
          </p:nvPicPr>
          <p:blipFill rotWithShape="1">
            <a:blip r:embed="rId10">
              <a:alphaModFix/>
            </a:blip>
            <a:srcRect/>
            <a:stretch/>
          </p:blipFill>
          <p:spPr>
            <a:xfrm flipH="1">
              <a:off x="4028374" y="540984"/>
              <a:ext cx="1416169" cy="2787284"/>
            </a:xfrm>
            <a:prstGeom prst="rect">
              <a:avLst/>
            </a:prstGeom>
            <a:noFill/>
            <a:ln>
              <a:noFill/>
            </a:ln>
          </p:spPr>
        </p:pic>
        <p:pic>
          <p:nvPicPr>
            <p:cNvPr id="152" name="Google Shape;152;p52"/>
            <p:cNvPicPr preferRelativeResize="0"/>
            <p:nvPr/>
          </p:nvPicPr>
          <p:blipFill rotWithShape="1">
            <a:blip r:embed="rId11">
              <a:alphaModFix/>
            </a:blip>
            <a:srcRect/>
            <a:stretch/>
          </p:blipFill>
          <p:spPr>
            <a:xfrm>
              <a:off x="6224785" y="904031"/>
              <a:ext cx="210077" cy="210077"/>
            </a:xfrm>
            <a:prstGeom prst="rect">
              <a:avLst/>
            </a:prstGeom>
            <a:noFill/>
            <a:ln>
              <a:noFill/>
            </a:ln>
          </p:spPr>
        </p:pic>
        <p:pic>
          <p:nvPicPr>
            <p:cNvPr id="153" name="Google Shape;153;p52"/>
            <p:cNvPicPr preferRelativeResize="0"/>
            <p:nvPr/>
          </p:nvPicPr>
          <p:blipFill rotWithShape="1">
            <a:blip r:embed="rId11">
              <a:alphaModFix/>
            </a:blip>
            <a:srcRect/>
            <a:stretch/>
          </p:blipFill>
          <p:spPr>
            <a:xfrm>
              <a:off x="11510081" y="4448891"/>
              <a:ext cx="210077" cy="210077"/>
            </a:xfrm>
            <a:prstGeom prst="rect">
              <a:avLst/>
            </a:prstGeom>
            <a:noFill/>
            <a:ln>
              <a:noFill/>
            </a:ln>
          </p:spPr>
        </p:pic>
        <p:pic>
          <p:nvPicPr>
            <p:cNvPr id="154" name="Google Shape;154;p52"/>
            <p:cNvPicPr preferRelativeResize="0"/>
            <p:nvPr/>
          </p:nvPicPr>
          <p:blipFill rotWithShape="1">
            <a:blip r:embed="rId12">
              <a:alphaModFix/>
            </a:blip>
            <a:srcRect/>
            <a:stretch/>
          </p:blipFill>
          <p:spPr>
            <a:xfrm>
              <a:off x="6405452" y="1208990"/>
              <a:ext cx="233464" cy="233464"/>
            </a:xfrm>
            <a:prstGeom prst="rect">
              <a:avLst/>
            </a:prstGeom>
            <a:noFill/>
            <a:ln>
              <a:noFill/>
            </a:ln>
          </p:spPr>
        </p:pic>
        <p:pic>
          <p:nvPicPr>
            <p:cNvPr id="155" name="Google Shape;155;p52"/>
            <p:cNvPicPr preferRelativeResize="0"/>
            <p:nvPr/>
          </p:nvPicPr>
          <p:blipFill rotWithShape="1">
            <a:blip r:embed="rId12">
              <a:alphaModFix/>
            </a:blip>
            <a:srcRect/>
            <a:stretch/>
          </p:blipFill>
          <p:spPr>
            <a:xfrm>
              <a:off x="11703056" y="3728389"/>
              <a:ext cx="233464" cy="233464"/>
            </a:xfrm>
            <a:prstGeom prst="rect">
              <a:avLst/>
            </a:prstGeom>
            <a:noFill/>
            <a:ln>
              <a:noFill/>
            </a:ln>
          </p:spPr>
        </p:pic>
        <p:pic>
          <p:nvPicPr>
            <p:cNvPr id="156" name="Google Shape;156;p52"/>
            <p:cNvPicPr preferRelativeResize="0"/>
            <p:nvPr/>
          </p:nvPicPr>
          <p:blipFill rotWithShape="1">
            <a:blip r:embed="rId12">
              <a:alphaModFix/>
            </a:blip>
            <a:srcRect/>
            <a:stretch/>
          </p:blipFill>
          <p:spPr>
            <a:xfrm>
              <a:off x="299622" y="404057"/>
              <a:ext cx="233464" cy="233464"/>
            </a:xfrm>
            <a:prstGeom prst="rect">
              <a:avLst/>
            </a:prstGeom>
            <a:noFill/>
            <a:ln>
              <a:noFill/>
            </a:ln>
          </p:spPr>
        </p:pic>
        <p:pic>
          <p:nvPicPr>
            <p:cNvPr id="157" name="Google Shape;157;p52"/>
            <p:cNvPicPr preferRelativeResize="0"/>
            <p:nvPr/>
          </p:nvPicPr>
          <p:blipFill rotWithShape="1">
            <a:blip r:embed="rId13">
              <a:alphaModFix/>
            </a:blip>
            <a:srcRect/>
            <a:stretch/>
          </p:blipFill>
          <p:spPr>
            <a:xfrm rot="-3772777">
              <a:off x="6681181" y="3023484"/>
              <a:ext cx="269823" cy="253634"/>
            </a:xfrm>
            <a:prstGeom prst="rect">
              <a:avLst/>
            </a:prstGeom>
            <a:noFill/>
            <a:ln>
              <a:noFill/>
            </a:ln>
          </p:spPr>
        </p:pic>
        <p:pic>
          <p:nvPicPr>
            <p:cNvPr id="158" name="Google Shape;158;p52"/>
            <p:cNvPicPr preferRelativeResize="0"/>
            <p:nvPr/>
          </p:nvPicPr>
          <p:blipFill rotWithShape="1">
            <a:blip r:embed="rId13">
              <a:alphaModFix/>
            </a:blip>
            <a:srcRect/>
            <a:stretch/>
          </p:blipFill>
          <p:spPr>
            <a:xfrm rot="-6174152">
              <a:off x="2351600" y="202530"/>
              <a:ext cx="269823" cy="253634"/>
            </a:xfrm>
            <a:prstGeom prst="rect">
              <a:avLst/>
            </a:prstGeom>
            <a:noFill/>
            <a:ln>
              <a:noFill/>
            </a:ln>
          </p:spPr>
        </p:pic>
      </p:grpSp>
      <p:sp>
        <p:nvSpPr>
          <p:cNvPr id="159" name="Google Shape;159;p52"/>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0" name="Google Shape;160;p52"/>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52"/>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17.11.2025</a:t>
            </a:r>
            <a:endParaRPr sz="1200">
              <a:solidFill>
                <a:schemeClr val="dk1"/>
              </a:solidFill>
              <a:latin typeface="Century Gothic"/>
              <a:ea typeface="Century Gothic"/>
              <a:cs typeface="Century Gothic"/>
              <a:sym typeface="Century Gothic"/>
            </a:endParaRPr>
          </a:p>
        </p:txBody>
      </p:sp>
      <p:sp>
        <p:nvSpPr>
          <p:cNvPr id="162" name="Google Shape;162;p52"/>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1714"/>
        <p:cNvGrpSpPr/>
        <p:nvPr/>
      </p:nvGrpSpPr>
      <p:grpSpPr>
        <a:xfrm>
          <a:off x="0" y="0"/>
          <a:ext cx="0" cy="0"/>
          <a:chOff x="0" y="0"/>
          <a:chExt cx="0" cy="0"/>
        </a:xfrm>
      </p:grpSpPr>
      <p:pic>
        <p:nvPicPr>
          <p:cNvPr id="1715" name="Google Shape;1715;p149"/>
          <p:cNvPicPr preferRelativeResize="0"/>
          <p:nvPr/>
        </p:nvPicPr>
        <p:blipFill rotWithShape="1">
          <a:blip r:embed="rId2">
            <a:alphaModFix/>
          </a:blip>
          <a:srcRect/>
          <a:stretch/>
        </p:blipFill>
        <p:spPr>
          <a:xfrm rot="5400000">
            <a:off x="9362875" y="3653944"/>
            <a:ext cx="4930936" cy="727313"/>
          </a:xfrm>
          <a:prstGeom prst="rect">
            <a:avLst/>
          </a:prstGeom>
          <a:noFill/>
          <a:ln>
            <a:noFill/>
          </a:ln>
        </p:spPr>
      </p:pic>
      <p:pic>
        <p:nvPicPr>
          <p:cNvPr id="1716" name="Google Shape;1716;p149"/>
          <p:cNvPicPr preferRelativeResize="0"/>
          <p:nvPr/>
        </p:nvPicPr>
        <p:blipFill rotWithShape="1">
          <a:blip r:embed="rId3">
            <a:alphaModFix/>
          </a:blip>
          <a:srcRect r="16985"/>
          <a:stretch/>
        </p:blipFill>
        <p:spPr>
          <a:xfrm rot="10800000">
            <a:off x="0" y="3836631"/>
            <a:ext cx="3192236" cy="3021369"/>
          </a:xfrm>
          <a:prstGeom prst="rect">
            <a:avLst/>
          </a:prstGeom>
          <a:noFill/>
          <a:ln>
            <a:noFill/>
          </a:ln>
        </p:spPr>
      </p:pic>
      <p:pic>
        <p:nvPicPr>
          <p:cNvPr id="1717" name="Google Shape;1717;p149"/>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1718" name="Google Shape;1718;p149"/>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9" name="Google Shape;1719;p14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0" name="Google Shape;1720;p1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721" name="Google Shape;1721;p14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22" name="Google Shape;1722;p149"/>
          <p:cNvPicPr preferRelativeResize="0"/>
          <p:nvPr/>
        </p:nvPicPr>
        <p:blipFill rotWithShape="1">
          <a:blip r:embed="rId5">
            <a:alphaModFix/>
          </a:blip>
          <a:srcRect/>
          <a:stretch/>
        </p:blipFill>
        <p:spPr>
          <a:xfrm flipH="1">
            <a:off x="11302844" y="0"/>
            <a:ext cx="889156" cy="738000"/>
          </a:xfrm>
          <a:prstGeom prst="rect">
            <a:avLst/>
          </a:prstGeom>
          <a:noFill/>
          <a:ln>
            <a:noFill/>
          </a:ln>
        </p:spPr>
      </p:pic>
      <p:sp>
        <p:nvSpPr>
          <p:cNvPr id="1723" name="Google Shape;1723;p14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4" name="Google Shape;1724;p14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5" name="Google Shape;1725;p14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26" name="Google Shape;1726;p149"/>
          <p:cNvPicPr preferRelativeResize="0"/>
          <p:nvPr/>
        </p:nvPicPr>
        <p:blipFill rotWithShape="1">
          <a:blip r:embed="rId6">
            <a:alphaModFix/>
          </a:blip>
          <a:srcRect/>
          <a:stretch/>
        </p:blipFill>
        <p:spPr>
          <a:xfrm>
            <a:off x="-10556" y="4664734"/>
            <a:ext cx="1268847" cy="1925346"/>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1727"/>
        <p:cNvGrpSpPr/>
        <p:nvPr/>
      </p:nvGrpSpPr>
      <p:grpSpPr>
        <a:xfrm>
          <a:off x="0" y="0"/>
          <a:ext cx="0" cy="0"/>
          <a:chOff x="0" y="0"/>
          <a:chExt cx="0" cy="0"/>
        </a:xfrm>
      </p:grpSpPr>
      <p:pic>
        <p:nvPicPr>
          <p:cNvPr id="1728" name="Google Shape;1728;p150"/>
          <p:cNvPicPr preferRelativeResize="0"/>
          <p:nvPr/>
        </p:nvPicPr>
        <p:blipFill rotWithShape="1">
          <a:blip r:embed="rId2">
            <a:alphaModFix/>
          </a:blip>
          <a:srcRect/>
          <a:stretch/>
        </p:blipFill>
        <p:spPr>
          <a:xfrm>
            <a:off x="1482448" y="736116"/>
            <a:ext cx="4466270" cy="342414"/>
          </a:xfrm>
          <a:prstGeom prst="rect">
            <a:avLst/>
          </a:prstGeom>
          <a:noFill/>
          <a:ln>
            <a:noFill/>
          </a:ln>
        </p:spPr>
      </p:pic>
      <p:pic>
        <p:nvPicPr>
          <p:cNvPr id="1729" name="Google Shape;1729;p150"/>
          <p:cNvPicPr preferRelativeResize="0"/>
          <p:nvPr/>
        </p:nvPicPr>
        <p:blipFill rotWithShape="1">
          <a:blip r:embed="rId3">
            <a:alphaModFix/>
          </a:blip>
          <a:srcRect/>
          <a:stretch/>
        </p:blipFill>
        <p:spPr>
          <a:xfrm>
            <a:off x="-13724" y="0"/>
            <a:ext cx="7458615" cy="6858000"/>
          </a:xfrm>
          <a:prstGeom prst="rect">
            <a:avLst/>
          </a:prstGeom>
          <a:noFill/>
          <a:ln>
            <a:noFill/>
          </a:ln>
        </p:spPr>
      </p:pic>
      <p:pic>
        <p:nvPicPr>
          <p:cNvPr id="1730" name="Google Shape;1730;p150"/>
          <p:cNvPicPr preferRelativeResize="0"/>
          <p:nvPr/>
        </p:nvPicPr>
        <p:blipFill rotWithShape="1">
          <a:blip r:embed="rId4">
            <a:alphaModFix/>
          </a:blip>
          <a:srcRect/>
          <a:stretch/>
        </p:blipFill>
        <p:spPr>
          <a:xfrm>
            <a:off x="841728" y="1355354"/>
            <a:ext cx="3683260" cy="4686240"/>
          </a:xfrm>
          <a:prstGeom prst="rect">
            <a:avLst/>
          </a:prstGeom>
          <a:noFill/>
          <a:ln>
            <a:noFill/>
          </a:ln>
        </p:spPr>
      </p:pic>
      <p:pic>
        <p:nvPicPr>
          <p:cNvPr id="1731" name="Google Shape;1731;p150"/>
          <p:cNvPicPr preferRelativeResize="0"/>
          <p:nvPr/>
        </p:nvPicPr>
        <p:blipFill rotWithShape="1">
          <a:blip r:embed="rId5">
            <a:alphaModFix/>
          </a:blip>
          <a:srcRect/>
          <a:stretch/>
        </p:blipFill>
        <p:spPr>
          <a:xfrm rot="10800000" flipH="1">
            <a:off x="-304974" y="6139499"/>
            <a:ext cx="5976664" cy="216654"/>
          </a:xfrm>
          <a:prstGeom prst="rect">
            <a:avLst/>
          </a:prstGeom>
          <a:noFill/>
          <a:ln>
            <a:noFill/>
          </a:ln>
        </p:spPr>
      </p:pic>
      <p:pic>
        <p:nvPicPr>
          <p:cNvPr id="1732" name="Google Shape;1732;p150"/>
          <p:cNvPicPr preferRelativeResize="0"/>
          <p:nvPr/>
        </p:nvPicPr>
        <p:blipFill rotWithShape="1">
          <a:blip r:embed="rId6">
            <a:alphaModFix/>
          </a:blip>
          <a:srcRect/>
          <a:stretch/>
        </p:blipFill>
        <p:spPr>
          <a:xfrm>
            <a:off x="8669156" y="0"/>
            <a:ext cx="2712926" cy="907323"/>
          </a:xfrm>
          <a:prstGeom prst="rect">
            <a:avLst/>
          </a:prstGeom>
          <a:noFill/>
          <a:ln>
            <a:noFill/>
          </a:ln>
        </p:spPr>
      </p:pic>
      <p:pic>
        <p:nvPicPr>
          <p:cNvPr id="1733" name="Google Shape;1733;p150"/>
          <p:cNvPicPr preferRelativeResize="0"/>
          <p:nvPr/>
        </p:nvPicPr>
        <p:blipFill rotWithShape="1">
          <a:blip r:embed="rId7">
            <a:alphaModFix/>
          </a:blip>
          <a:srcRect/>
          <a:stretch/>
        </p:blipFill>
        <p:spPr>
          <a:xfrm>
            <a:off x="11228860" y="6048972"/>
            <a:ext cx="968896" cy="809028"/>
          </a:xfrm>
          <a:prstGeom prst="rect">
            <a:avLst/>
          </a:prstGeom>
          <a:noFill/>
          <a:ln>
            <a:noFill/>
          </a:ln>
        </p:spPr>
      </p:pic>
      <p:sp>
        <p:nvSpPr>
          <p:cNvPr id="1734" name="Google Shape;1734;p150"/>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5" name="Google Shape;1735;p1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6" name="Google Shape;1736;p1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7" name="Google Shape;1737;p15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1738"/>
        <p:cNvGrpSpPr/>
        <p:nvPr/>
      </p:nvGrpSpPr>
      <p:grpSpPr>
        <a:xfrm>
          <a:off x="0" y="0"/>
          <a:ext cx="0" cy="0"/>
          <a:chOff x="0" y="0"/>
          <a:chExt cx="0" cy="0"/>
        </a:xfrm>
      </p:grpSpPr>
      <p:pic>
        <p:nvPicPr>
          <p:cNvPr id="1739" name="Google Shape;1739;p151"/>
          <p:cNvPicPr preferRelativeResize="0"/>
          <p:nvPr/>
        </p:nvPicPr>
        <p:blipFill rotWithShape="1">
          <a:blip r:embed="rId2">
            <a:alphaModFix/>
          </a:blip>
          <a:srcRect/>
          <a:stretch/>
        </p:blipFill>
        <p:spPr>
          <a:xfrm>
            <a:off x="-13724" y="0"/>
            <a:ext cx="7458615" cy="6858000"/>
          </a:xfrm>
          <a:prstGeom prst="rect">
            <a:avLst/>
          </a:prstGeom>
          <a:noFill/>
          <a:ln>
            <a:noFill/>
          </a:ln>
        </p:spPr>
      </p:pic>
      <p:pic>
        <p:nvPicPr>
          <p:cNvPr id="1740" name="Google Shape;1740;p151"/>
          <p:cNvPicPr preferRelativeResize="0"/>
          <p:nvPr/>
        </p:nvPicPr>
        <p:blipFill rotWithShape="1">
          <a:blip r:embed="rId3">
            <a:alphaModFix/>
          </a:blip>
          <a:srcRect/>
          <a:stretch/>
        </p:blipFill>
        <p:spPr>
          <a:xfrm>
            <a:off x="841728" y="1355354"/>
            <a:ext cx="3683260" cy="4686240"/>
          </a:xfrm>
          <a:prstGeom prst="rect">
            <a:avLst/>
          </a:prstGeom>
          <a:noFill/>
          <a:ln>
            <a:noFill/>
          </a:ln>
        </p:spPr>
      </p:pic>
      <p:pic>
        <p:nvPicPr>
          <p:cNvPr id="1741" name="Google Shape;1741;p151"/>
          <p:cNvPicPr preferRelativeResize="0"/>
          <p:nvPr/>
        </p:nvPicPr>
        <p:blipFill rotWithShape="1">
          <a:blip r:embed="rId4">
            <a:alphaModFix/>
          </a:blip>
          <a:srcRect/>
          <a:stretch/>
        </p:blipFill>
        <p:spPr>
          <a:xfrm rot="10800000" flipH="1">
            <a:off x="-304974" y="6139499"/>
            <a:ext cx="5976664" cy="216654"/>
          </a:xfrm>
          <a:prstGeom prst="rect">
            <a:avLst/>
          </a:prstGeom>
          <a:noFill/>
          <a:ln>
            <a:noFill/>
          </a:ln>
        </p:spPr>
      </p:pic>
      <p:pic>
        <p:nvPicPr>
          <p:cNvPr id="1742" name="Google Shape;1742;p151"/>
          <p:cNvPicPr preferRelativeResize="0"/>
          <p:nvPr/>
        </p:nvPicPr>
        <p:blipFill rotWithShape="1">
          <a:blip r:embed="rId5">
            <a:alphaModFix/>
          </a:blip>
          <a:srcRect/>
          <a:stretch/>
        </p:blipFill>
        <p:spPr>
          <a:xfrm>
            <a:off x="8669156" y="0"/>
            <a:ext cx="2712926" cy="907323"/>
          </a:xfrm>
          <a:prstGeom prst="rect">
            <a:avLst/>
          </a:prstGeom>
          <a:noFill/>
          <a:ln>
            <a:noFill/>
          </a:ln>
        </p:spPr>
      </p:pic>
      <p:pic>
        <p:nvPicPr>
          <p:cNvPr id="1743" name="Google Shape;1743;p151"/>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744" name="Google Shape;1744;p151"/>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5" name="Google Shape;1745;p1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6" name="Google Shape;1746;p1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747" name="Google Shape;1747;p151"/>
          <p:cNvPicPr preferRelativeResize="0"/>
          <p:nvPr/>
        </p:nvPicPr>
        <p:blipFill rotWithShape="1">
          <a:blip r:embed="rId7">
            <a:alphaModFix/>
          </a:blip>
          <a:srcRect/>
          <a:stretch/>
        </p:blipFill>
        <p:spPr>
          <a:xfrm>
            <a:off x="250136" y="354837"/>
            <a:ext cx="1363283" cy="653609"/>
          </a:xfrm>
          <a:prstGeom prst="rect">
            <a:avLst/>
          </a:prstGeom>
          <a:noFill/>
          <a:ln>
            <a:noFill/>
          </a:ln>
        </p:spPr>
      </p:pic>
      <p:sp>
        <p:nvSpPr>
          <p:cNvPr id="1748" name="Google Shape;1748;p15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1749"/>
        <p:cNvGrpSpPr/>
        <p:nvPr/>
      </p:nvGrpSpPr>
      <p:grpSpPr>
        <a:xfrm>
          <a:off x="0" y="0"/>
          <a:ext cx="0" cy="0"/>
          <a:chOff x="0" y="0"/>
          <a:chExt cx="0" cy="0"/>
        </a:xfrm>
      </p:grpSpPr>
      <p:pic>
        <p:nvPicPr>
          <p:cNvPr id="1750" name="Google Shape;1750;p152"/>
          <p:cNvPicPr preferRelativeResize="0"/>
          <p:nvPr/>
        </p:nvPicPr>
        <p:blipFill rotWithShape="1">
          <a:blip r:embed="rId2">
            <a:alphaModFix/>
          </a:blip>
          <a:srcRect r="40745" b="16181"/>
          <a:stretch/>
        </p:blipFill>
        <p:spPr>
          <a:xfrm>
            <a:off x="9386846" y="1109662"/>
            <a:ext cx="2805154" cy="5748338"/>
          </a:xfrm>
          <a:prstGeom prst="rect">
            <a:avLst/>
          </a:prstGeom>
          <a:noFill/>
          <a:ln>
            <a:noFill/>
          </a:ln>
        </p:spPr>
      </p:pic>
      <p:pic>
        <p:nvPicPr>
          <p:cNvPr id="1751" name="Google Shape;1751;p152"/>
          <p:cNvPicPr preferRelativeResize="0"/>
          <p:nvPr/>
        </p:nvPicPr>
        <p:blipFill rotWithShape="1">
          <a:blip r:embed="rId3">
            <a:alphaModFix/>
          </a:blip>
          <a:srcRect/>
          <a:stretch/>
        </p:blipFill>
        <p:spPr>
          <a:xfrm>
            <a:off x="0" y="-1"/>
            <a:ext cx="2647950" cy="6705199"/>
          </a:xfrm>
          <a:prstGeom prst="rect">
            <a:avLst/>
          </a:prstGeom>
          <a:noFill/>
          <a:ln>
            <a:noFill/>
          </a:ln>
        </p:spPr>
      </p:pic>
      <p:pic>
        <p:nvPicPr>
          <p:cNvPr id="1752" name="Google Shape;1752;p152"/>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753" name="Google Shape;1753;p1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4" name="Google Shape;1754;p1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5" name="Google Shape;1755;p152"/>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6" name="Google Shape;1756;p152"/>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57" name="Google Shape;1757;p152"/>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758" name="Google Shape;1758;p152"/>
          <p:cNvPicPr preferRelativeResize="0"/>
          <p:nvPr/>
        </p:nvPicPr>
        <p:blipFill rotWithShape="1">
          <a:blip r:embed="rId6">
            <a:alphaModFix/>
          </a:blip>
          <a:srcRect/>
          <a:stretch/>
        </p:blipFill>
        <p:spPr>
          <a:xfrm rot="10800000" flipH="1">
            <a:off x="2865910" y="5774611"/>
            <a:ext cx="6125690" cy="222056"/>
          </a:xfrm>
          <a:prstGeom prst="rect">
            <a:avLst/>
          </a:prstGeom>
          <a:noFill/>
          <a:ln>
            <a:noFill/>
          </a:ln>
        </p:spPr>
      </p:pic>
      <p:pic>
        <p:nvPicPr>
          <p:cNvPr id="1759" name="Google Shape;1759;p152"/>
          <p:cNvPicPr preferRelativeResize="0"/>
          <p:nvPr/>
        </p:nvPicPr>
        <p:blipFill rotWithShape="1">
          <a:blip r:embed="rId7">
            <a:alphaModFix/>
          </a:blip>
          <a:srcRect/>
          <a:stretch/>
        </p:blipFill>
        <p:spPr>
          <a:xfrm>
            <a:off x="5878964" y="1632968"/>
            <a:ext cx="436111" cy="436111"/>
          </a:xfrm>
          <a:prstGeom prst="rect">
            <a:avLst/>
          </a:prstGeom>
          <a:noFill/>
          <a:ln>
            <a:noFill/>
          </a:ln>
        </p:spPr>
      </p:pic>
      <p:pic>
        <p:nvPicPr>
          <p:cNvPr id="1760" name="Google Shape;1760;p152"/>
          <p:cNvPicPr preferRelativeResize="0"/>
          <p:nvPr/>
        </p:nvPicPr>
        <p:blipFill rotWithShape="1">
          <a:blip r:embed="rId8">
            <a:alphaModFix/>
          </a:blip>
          <a:srcRect/>
          <a:stretch/>
        </p:blipFill>
        <p:spPr>
          <a:xfrm>
            <a:off x="1728746" y="196623"/>
            <a:ext cx="504825" cy="504825"/>
          </a:xfrm>
          <a:prstGeom prst="rect">
            <a:avLst/>
          </a:prstGeom>
          <a:noFill/>
          <a:ln>
            <a:noFill/>
          </a:ln>
        </p:spPr>
      </p:pic>
      <p:pic>
        <p:nvPicPr>
          <p:cNvPr id="1761" name="Google Shape;1761;p152"/>
          <p:cNvPicPr preferRelativeResize="0"/>
          <p:nvPr/>
        </p:nvPicPr>
        <p:blipFill rotWithShape="1">
          <a:blip r:embed="rId8">
            <a:alphaModFix/>
          </a:blip>
          <a:srcRect/>
          <a:stretch/>
        </p:blipFill>
        <p:spPr>
          <a:xfrm>
            <a:off x="8869460" y="6048972"/>
            <a:ext cx="504825" cy="504825"/>
          </a:xfrm>
          <a:prstGeom prst="rect">
            <a:avLst/>
          </a:prstGeom>
          <a:noFill/>
          <a:ln>
            <a:noFill/>
          </a:ln>
        </p:spPr>
      </p:pic>
      <p:pic>
        <p:nvPicPr>
          <p:cNvPr id="1762" name="Google Shape;1762;p152"/>
          <p:cNvPicPr preferRelativeResize="0"/>
          <p:nvPr/>
        </p:nvPicPr>
        <p:blipFill rotWithShape="1">
          <a:blip r:embed="rId9">
            <a:alphaModFix/>
          </a:blip>
          <a:srcRect/>
          <a:stretch/>
        </p:blipFill>
        <p:spPr>
          <a:xfrm>
            <a:off x="9320171" y="3754337"/>
            <a:ext cx="2743200" cy="2743200"/>
          </a:xfrm>
          <a:prstGeom prst="rect">
            <a:avLst/>
          </a:prstGeom>
          <a:noFill/>
          <a:ln>
            <a:noFill/>
          </a:ln>
        </p:spPr>
      </p:pic>
      <p:pic>
        <p:nvPicPr>
          <p:cNvPr id="1763" name="Google Shape;1763;p152"/>
          <p:cNvPicPr preferRelativeResize="0"/>
          <p:nvPr/>
        </p:nvPicPr>
        <p:blipFill rotWithShape="1">
          <a:blip r:embed="rId10">
            <a:alphaModFix/>
          </a:blip>
          <a:srcRect/>
          <a:stretch/>
        </p:blipFill>
        <p:spPr>
          <a:xfrm rot="10800000" flipH="1">
            <a:off x="0" y="937878"/>
            <a:ext cx="3267075" cy="330338"/>
          </a:xfrm>
          <a:prstGeom prst="rect">
            <a:avLst/>
          </a:prstGeom>
          <a:noFill/>
          <a:ln>
            <a:noFill/>
          </a:ln>
        </p:spPr>
      </p:pic>
      <p:pic>
        <p:nvPicPr>
          <p:cNvPr id="1764" name="Google Shape;1764;p152"/>
          <p:cNvPicPr preferRelativeResize="0"/>
          <p:nvPr/>
        </p:nvPicPr>
        <p:blipFill rotWithShape="1">
          <a:blip r:embed="rId10">
            <a:alphaModFix/>
          </a:blip>
          <a:srcRect/>
          <a:stretch/>
        </p:blipFill>
        <p:spPr>
          <a:xfrm rot="10800000">
            <a:off x="8924925" y="937878"/>
            <a:ext cx="3267075" cy="330338"/>
          </a:xfrm>
          <a:prstGeom prst="rect">
            <a:avLst/>
          </a:prstGeom>
          <a:noFill/>
          <a:ln>
            <a:noFill/>
          </a:ln>
        </p:spPr>
      </p:pic>
      <p:sp>
        <p:nvSpPr>
          <p:cNvPr id="1765" name="Google Shape;1765;p15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1766"/>
        <p:cNvGrpSpPr/>
        <p:nvPr/>
      </p:nvGrpSpPr>
      <p:grpSpPr>
        <a:xfrm>
          <a:off x="0" y="0"/>
          <a:ext cx="0" cy="0"/>
          <a:chOff x="0" y="0"/>
          <a:chExt cx="0" cy="0"/>
        </a:xfrm>
      </p:grpSpPr>
      <p:pic>
        <p:nvPicPr>
          <p:cNvPr id="1767" name="Google Shape;1767;p153"/>
          <p:cNvPicPr preferRelativeResize="0"/>
          <p:nvPr/>
        </p:nvPicPr>
        <p:blipFill rotWithShape="1">
          <a:blip r:embed="rId2">
            <a:alphaModFix/>
          </a:blip>
          <a:srcRect r="40745" b="16181"/>
          <a:stretch/>
        </p:blipFill>
        <p:spPr>
          <a:xfrm>
            <a:off x="9386846" y="1109662"/>
            <a:ext cx="2805154" cy="5748338"/>
          </a:xfrm>
          <a:prstGeom prst="rect">
            <a:avLst/>
          </a:prstGeom>
          <a:noFill/>
          <a:ln>
            <a:noFill/>
          </a:ln>
        </p:spPr>
      </p:pic>
      <p:pic>
        <p:nvPicPr>
          <p:cNvPr id="1768" name="Google Shape;1768;p153"/>
          <p:cNvPicPr preferRelativeResize="0"/>
          <p:nvPr/>
        </p:nvPicPr>
        <p:blipFill rotWithShape="1">
          <a:blip r:embed="rId3">
            <a:alphaModFix/>
          </a:blip>
          <a:srcRect/>
          <a:stretch/>
        </p:blipFill>
        <p:spPr>
          <a:xfrm>
            <a:off x="0" y="-1"/>
            <a:ext cx="2647950" cy="6705199"/>
          </a:xfrm>
          <a:prstGeom prst="rect">
            <a:avLst/>
          </a:prstGeom>
          <a:noFill/>
          <a:ln>
            <a:noFill/>
          </a:ln>
        </p:spPr>
      </p:pic>
      <p:pic>
        <p:nvPicPr>
          <p:cNvPr id="1769" name="Google Shape;1769;p153"/>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770" name="Google Shape;1770;p1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1" name="Google Shape;1771;p1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2" name="Google Shape;1772;p153"/>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73" name="Google Shape;1773;p153"/>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74" name="Google Shape;1774;p153"/>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775" name="Google Shape;1775;p153"/>
          <p:cNvPicPr preferRelativeResize="0"/>
          <p:nvPr/>
        </p:nvPicPr>
        <p:blipFill rotWithShape="1">
          <a:blip r:embed="rId6">
            <a:alphaModFix/>
          </a:blip>
          <a:srcRect/>
          <a:stretch/>
        </p:blipFill>
        <p:spPr>
          <a:xfrm>
            <a:off x="1728746" y="196623"/>
            <a:ext cx="504825" cy="504825"/>
          </a:xfrm>
          <a:prstGeom prst="rect">
            <a:avLst/>
          </a:prstGeom>
          <a:noFill/>
          <a:ln>
            <a:noFill/>
          </a:ln>
        </p:spPr>
      </p:pic>
      <p:pic>
        <p:nvPicPr>
          <p:cNvPr id="1776" name="Google Shape;1776;p153"/>
          <p:cNvPicPr preferRelativeResize="0"/>
          <p:nvPr/>
        </p:nvPicPr>
        <p:blipFill rotWithShape="1">
          <a:blip r:embed="rId7">
            <a:alphaModFix/>
          </a:blip>
          <a:srcRect/>
          <a:stretch/>
        </p:blipFill>
        <p:spPr>
          <a:xfrm>
            <a:off x="9320171" y="3754337"/>
            <a:ext cx="2743200" cy="2743200"/>
          </a:xfrm>
          <a:prstGeom prst="rect">
            <a:avLst/>
          </a:prstGeom>
          <a:noFill/>
          <a:ln>
            <a:noFill/>
          </a:ln>
        </p:spPr>
      </p:pic>
      <p:sp>
        <p:nvSpPr>
          <p:cNvPr id="1777" name="Google Shape;1777;p15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1778"/>
        <p:cNvGrpSpPr/>
        <p:nvPr/>
      </p:nvGrpSpPr>
      <p:grpSpPr>
        <a:xfrm>
          <a:off x="0" y="0"/>
          <a:ext cx="0" cy="0"/>
          <a:chOff x="0" y="0"/>
          <a:chExt cx="0" cy="0"/>
        </a:xfrm>
      </p:grpSpPr>
      <p:pic>
        <p:nvPicPr>
          <p:cNvPr id="1779" name="Google Shape;1779;p154"/>
          <p:cNvPicPr preferRelativeResize="0"/>
          <p:nvPr/>
        </p:nvPicPr>
        <p:blipFill rotWithShape="1">
          <a:blip r:embed="rId2">
            <a:alphaModFix/>
          </a:blip>
          <a:srcRect r="7402"/>
          <a:stretch/>
        </p:blipFill>
        <p:spPr>
          <a:xfrm>
            <a:off x="0" y="0"/>
            <a:ext cx="963140" cy="6858000"/>
          </a:xfrm>
          <a:prstGeom prst="rect">
            <a:avLst/>
          </a:prstGeom>
          <a:noFill/>
          <a:ln>
            <a:noFill/>
          </a:ln>
        </p:spPr>
      </p:pic>
      <p:pic>
        <p:nvPicPr>
          <p:cNvPr id="1780" name="Google Shape;1780;p154"/>
          <p:cNvPicPr preferRelativeResize="0"/>
          <p:nvPr/>
        </p:nvPicPr>
        <p:blipFill rotWithShape="1">
          <a:blip r:embed="rId3">
            <a:alphaModFix/>
          </a:blip>
          <a:srcRect/>
          <a:stretch/>
        </p:blipFill>
        <p:spPr>
          <a:xfrm>
            <a:off x="11228860" y="6048973"/>
            <a:ext cx="968896" cy="809028"/>
          </a:xfrm>
          <a:prstGeom prst="rect">
            <a:avLst/>
          </a:prstGeom>
          <a:noFill/>
          <a:ln>
            <a:noFill/>
          </a:ln>
        </p:spPr>
      </p:pic>
      <p:sp>
        <p:nvSpPr>
          <p:cNvPr id="1781" name="Google Shape;1781;p154"/>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2" name="Google Shape;1782;p154"/>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783" name="Google Shape;1783;p154"/>
          <p:cNvPicPr preferRelativeResize="0"/>
          <p:nvPr/>
        </p:nvPicPr>
        <p:blipFill rotWithShape="1">
          <a:blip r:embed="rId4">
            <a:alphaModFix/>
          </a:blip>
          <a:srcRect/>
          <a:stretch/>
        </p:blipFill>
        <p:spPr>
          <a:xfrm flipH="1">
            <a:off x="11228860" y="0"/>
            <a:ext cx="963140" cy="801332"/>
          </a:xfrm>
          <a:prstGeom prst="rect">
            <a:avLst/>
          </a:prstGeom>
          <a:noFill/>
          <a:ln>
            <a:noFill/>
          </a:ln>
        </p:spPr>
      </p:pic>
      <p:sp>
        <p:nvSpPr>
          <p:cNvPr id="1784" name="Google Shape;1784;p154"/>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85" name="Google Shape;1785;p154"/>
          <p:cNvPicPr preferRelativeResize="0"/>
          <p:nvPr/>
        </p:nvPicPr>
        <p:blipFill rotWithShape="1">
          <a:blip r:embed="rId5">
            <a:alphaModFix/>
          </a:blip>
          <a:srcRect/>
          <a:stretch/>
        </p:blipFill>
        <p:spPr>
          <a:xfrm>
            <a:off x="11599842" y="1690007"/>
            <a:ext cx="592158" cy="3224893"/>
          </a:xfrm>
          <a:prstGeom prst="rect">
            <a:avLst/>
          </a:prstGeom>
          <a:noFill/>
          <a:ln>
            <a:noFill/>
          </a:ln>
        </p:spPr>
      </p:pic>
      <p:pic>
        <p:nvPicPr>
          <p:cNvPr id="1786" name="Google Shape;1786;p154"/>
          <p:cNvPicPr preferRelativeResize="0"/>
          <p:nvPr/>
        </p:nvPicPr>
        <p:blipFill rotWithShape="1">
          <a:blip r:embed="rId6">
            <a:alphaModFix/>
          </a:blip>
          <a:srcRect/>
          <a:stretch/>
        </p:blipFill>
        <p:spPr>
          <a:xfrm>
            <a:off x="248955" y="4212773"/>
            <a:ext cx="450396" cy="450396"/>
          </a:xfrm>
          <a:prstGeom prst="rect">
            <a:avLst/>
          </a:prstGeom>
          <a:noFill/>
          <a:ln>
            <a:noFill/>
          </a:ln>
        </p:spPr>
      </p:pic>
      <p:sp>
        <p:nvSpPr>
          <p:cNvPr id="1787" name="Google Shape;1787;p154"/>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1788"/>
        <p:cNvGrpSpPr/>
        <p:nvPr/>
      </p:nvGrpSpPr>
      <p:grpSpPr>
        <a:xfrm>
          <a:off x="0" y="0"/>
          <a:ext cx="0" cy="0"/>
          <a:chOff x="0" y="0"/>
          <a:chExt cx="0" cy="0"/>
        </a:xfrm>
      </p:grpSpPr>
      <p:pic>
        <p:nvPicPr>
          <p:cNvPr id="1789" name="Google Shape;1789;p155"/>
          <p:cNvPicPr preferRelativeResize="0"/>
          <p:nvPr/>
        </p:nvPicPr>
        <p:blipFill rotWithShape="1">
          <a:blip r:embed="rId2">
            <a:alphaModFix/>
          </a:blip>
          <a:srcRect l="34376" b="49048"/>
          <a:stretch/>
        </p:blipFill>
        <p:spPr>
          <a:xfrm flipH="1">
            <a:off x="9085379" y="3369263"/>
            <a:ext cx="3106621" cy="3494315"/>
          </a:xfrm>
          <a:prstGeom prst="rect">
            <a:avLst/>
          </a:prstGeom>
          <a:noFill/>
          <a:ln>
            <a:noFill/>
          </a:ln>
        </p:spPr>
      </p:pic>
      <p:pic>
        <p:nvPicPr>
          <p:cNvPr id="1790" name="Google Shape;1790;p155"/>
          <p:cNvPicPr preferRelativeResize="0"/>
          <p:nvPr/>
        </p:nvPicPr>
        <p:blipFill rotWithShape="1">
          <a:blip r:embed="rId2">
            <a:alphaModFix/>
          </a:blip>
          <a:srcRect l="34376" b="49048"/>
          <a:stretch/>
        </p:blipFill>
        <p:spPr>
          <a:xfrm>
            <a:off x="-4736" y="3369264"/>
            <a:ext cx="3106621" cy="3494315"/>
          </a:xfrm>
          <a:prstGeom prst="rect">
            <a:avLst/>
          </a:prstGeom>
          <a:noFill/>
          <a:ln>
            <a:noFill/>
          </a:ln>
        </p:spPr>
      </p:pic>
      <p:grpSp>
        <p:nvGrpSpPr>
          <p:cNvPr id="1791" name="Google Shape;1791;p155"/>
          <p:cNvGrpSpPr/>
          <p:nvPr/>
        </p:nvGrpSpPr>
        <p:grpSpPr>
          <a:xfrm>
            <a:off x="114206" y="-3847"/>
            <a:ext cx="11889642" cy="6861847"/>
            <a:chOff x="114206" y="-3848"/>
            <a:chExt cx="11889642" cy="6861847"/>
          </a:xfrm>
        </p:grpSpPr>
        <p:pic>
          <p:nvPicPr>
            <p:cNvPr id="1792" name="Google Shape;1792;p155"/>
            <p:cNvPicPr preferRelativeResize="0"/>
            <p:nvPr/>
          </p:nvPicPr>
          <p:blipFill rotWithShape="1">
            <a:blip r:embed="rId3">
              <a:alphaModFix/>
            </a:blip>
            <a:srcRect/>
            <a:stretch/>
          </p:blipFill>
          <p:spPr>
            <a:xfrm>
              <a:off x="114206" y="-1"/>
              <a:ext cx="4139638" cy="6858000"/>
            </a:xfrm>
            <a:prstGeom prst="rect">
              <a:avLst/>
            </a:prstGeom>
            <a:noFill/>
            <a:ln>
              <a:noFill/>
            </a:ln>
          </p:spPr>
        </p:pic>
        <p:pic>
          <p:nvPicPr>
            <p:cNvPr id="1793" name="Google Shape;1793;p155"/>
            <p:cNvPicPr preferRelativeResize="0"/>
            <p:nvPr/>
          </p:nvPicPr>
          <p:blipFill rotWithShape="1">
            <a:blip r:embed="rId3">
              <a:alphaModFix/>
            </a:blip>
            <a:srcRect/>
            <a:stretch/>
          </p:blipFill>
          <p:spPr>
            <a:xfrm flipH="1">
              <a:off x="7864210" y="-3848"/>
              <a:ext cx="4139638" cy="6858000"/>
            </a:xfrm>
            <a:prstGeom prst="rect">
              <a:avLst/>
            </a:prstGeom>
            <a:noFill/>
            <a:ln>
              <a:noFill/>
            </a:ln>
          </p:spPr>
        </p:pic>
      </p:grpSp>
      <p:pic>
        <p:nvPicPr>
          <p:cNvPr id="1794" name="Google Shape;1794;p155"/>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795" name="Google Shape;1795;p1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6" name="Google Shape;1796;p1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797" name="Google Shape;1797;p155"/>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798" name="Google Shape;1798;p155"/>
          <p:cNvPicPr preferRelativeResize="0"/>
          <p:nvPr/>
        </p:nvPicPr>
        <p:blipFill rotWithShape="1">
          <a:blip r:embed="rId6">
            <a:alphaModFix/>
          </a:blip>
          <a:srcRect/>
          <a:stretch/>
        </p:blipFill>
        <p:spPr>
          <a:xfrm rot="10800000" flipH="1">
            <a:off x="2996182" y="5373849"/>
            <a:ext cx="6125690" cy="222056"/>
          </a:xfrm>
          <a:prstGeom prst="rect">
            <a:avLst/>
          </a:prstGeom>
          <a:noFill/>
          <a:ln>
            <a:noFill/>
          </a:ln>
        </p:spPr>
      </p:pic>
      <p:pic>
        <p:nvPicPr>
          <p:cNvPr id="1799" name="Google Shape;1799;p155"/>
          <p:cNvPicPr preferRelativeResize="0"/>
          <p:nvPr/>
        </p:nvPicPr>
        <p:blipFill rotWithShape="1">
          <a:blip r:embed="rId7">
            <a:alphaModFix/>
          </a:blip>
          <a:srcRect/>
          <a:stretch/>
        </p:blipFill>
        <p:spPr>
          <a:xfrm>
            <a:off x="4687427" y="3051953"/>
            <a:ext cx="2743200" cy="2743200"/>
          </a:xfrm>
          <a:prstGeom prst="rect">
            <a:avLst/>
          </a:prstGeom>
          <a:noFill/>
          <a:ln>
            <a:noFill/>
          </a:ln>
        </p:spPr>
      </p:pic>
      <p:sp>
        <p:nvSpPr>
          <p:cNvPr id="1800" name="Google Shape;1800;p155"/>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801" name="Google Shape;1801;p15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1802"/>
        <p:cNvGrpSpPr/>
        <p:nvPr/>
      </p:nvGrpSpPr>
      <p:grpSpPr>
        <a:xfrm>
          <a:off x="0" y="0"/>
          <a:ext cx="0" cy="0"/>
          <a:chOff x="0" y="0"/>
          <a:chExt cx="0" cy="0"/>
        </a:xfrm>
      </p:grpSpPr>
      <p:pic>
        <p:nvPicPr>
          <p:cNvPr id="1803" name="Google Shape;1803;p156"/>
          <p:cNvPicPr preferRelativeResize="0"/>
          <p:nvPr/>
        </p:nvPicPr>
        <p:blipFill rotWithShape="1">
          <a:blip r:embed="rId2">
            <a:alphaModFix/>
          </a:blip>
          <a:srcRect/>
          <a:stretch/>
        </p:blipFill>
        <p:spPr>
          <a:xfrm>
            <a:off x="7892464" y="3067960"/>
            <a:ext cx="4299535" cy="3790040"/>
          </a:xfrm>
          <a:prstGeom prst="rect">
            <a:avLst/>
          </a:prstGeom>
          <a:noFill/>
          <a:ln>
            <a:noFill/>
          </a:ln>
        </p:spPr>
      </p:pic>
      <p:pic>
        <p:nvPicPr>
          <p:cNvPr id="1804" name="Google Shape;1804;p156"/>
          <p:cNvPicPr preferRelativeResize="0"/>
          <p:nvPr/>
        </p:nvPicPr>
        <p:blipFill rotWithShape="1">
          <a:blip r:embed="rId3">
            <a:alphaModFix/>
          </a:blip>
          <a:srcRect/>
          <a:stretch/>
        </p:blipFill>
        <p:spPr>
          <a:xfrm>
            <a:off x="7857578" y="-10948"/>
            <a:ext cx="3314700" cy="1108583"/>
          </a:xfrm>
          <a:prstGeom prst="rect">
            <a:avLst/>
          </a:prstGeom>
          <a:noFill/>
          <a:ln>
            <a:noFill/>
          </a:ln>
        </p:spPr>
      </p:pic>
      <p:pic>
        <p:nvPicPr>
          <p:cNvPr id="1805" name="Google Shape;1805;p156"/>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806" name="Google Shape;1806;p1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7" name="Google Shape;1807;p1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08" name="Google Shape;1808;p156"/>
          <p:cNvPicPr preferRelativeResize="0"/>
          <p:nvPr/>
        </p:nvPicPr>
        <p:blipFill rotWithShape="1">
          <a:blip r:embed="rId5">
            <a:alphaModFix/>
          </a:blip>
          <a:srcRect/>
          <a:stretch/>
        </p:blipFill>
        <p:spPr>
          <a:xfrm flipH="1">
            <a:off x="11228860" y="-1"/>
            <a:ext cx="963140" cy="801332"/>
          </a:xfrm>
          <a:prstGeom prst="rect">
            <a:avLst/>
          </a:prstGeom>
          <a:noFill/>
          <a:ln>
            <a:noFill/>
          </a:ln>
        </p:spPr>
      </p:pic>
      <p:sp>
        <p:nvSpPr>
          <p:cNvPr id="1809" name="Google Shape;1809;p15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0" name="Google Shape;1810;p156"/>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11" name="Google Shape;1811;p156"/>
          <p:cNvPicPr preferRelativeResize="0"/>
          <p:nvPr/>
        </p:nvPicPr>
        <p:blipFill rotWithShape="1">
          <a:blip r:embed="rId6">
            <a:alphaModFix/>
          </a:blip>
          <a:srcRect r="39972"/>
          <a:stretch/>
        </p:blipFill>
        <p:spPr>
          <a:xfrm>
            <a:off x="10545660" y="3710286"/>
            <a:ext cx="1646698" cy="2743200"/>
          </a:xfrm>
          <a:prstGeom prst="rect">
            <a:avLst/>
          </a:prstGeom>
          <a:noFill/>
          <a:ln>
            <a:noFill/>
          </a:ln>
        </p:spPr>
      </p:pic>
      <p:pic>
        <p:nvPicPr>
          <p:cNvPr id="1812" name="Google Shape;1812;p156"/>
          <p:cNvPicPr preferRelativeResize="0"/>
          <p:nvPr/>
        </p:nvPicPr>
        <p:blipFill rotWithShape="1">
          <a:blip r:embed="rId7">
            <a:alphaModFix/>
          </a:blip>
          <a:srcRect/>
          <a:stretch/>
        </p:blipFill>
        <p:spPr>
          <a:xfrm>
            <a:off x="-438687" y="489858"/>
            <a:ext cx="1634833" cy="1638300"/>
          </a:xfrm>
          <a:prstGeom prst="rect">
            <a:avLst/>
          </a:prstGeom>
          <a:noFill/>
          <a:ln>
            <a:noFill/>
          </a:ln>
        </p:spPr>
      </p:pic>
      <p:pic>
        <p:nvPicPr>
          <p:cNvPr id="1813" name="Google Shape;1813;p156"/>
          <p:cNvPicPr preferRelativeResize="0"/>
          <p:nvPr/>
        </p:nvPicPr>
        <p:blipFill rotWithShape="1">
          <a:blip r:embed="rId8">
            <a:alphaModFix/>
          </a:blip>
          <a:srcRect t="24697"/>
          <a:stretch/>
        </p:blipFill>
        <p:spPr>
          <a:xfrm>
            <a:off x="510350" y="-10948"/>
            <a:ext cx="862052" cy="652756"/>
          </a:xfrm>
          <a:prstGeom prst="rect">
            <a:avLst/>
          </a:prstGeom>
          <a:noFill/>
          <a:ln>
            <a:noFill/>
          </a:ln>
        </p:spPr>
      </p:pic>
      <p:pic>
        <p:nvPicPr>
          <p:cNvPr id="1814" name="Google Shape;1814;p156"/>
          <p:cNvPicPr preferRelativeResize="0"/>
          <p:nvPr/>
        </p:nvPicPr>
        <p:blipFill rotWithShape="1">
          <a:blip r:embed="rId8">
            <a:alphaModFix/>
          </a:blip>
          <a:srcRect/>
          <a:stretch/>
        </p:blipFill>
        <p:spPr>
          <a:xfrm>
            <a:off x="9678210" y="5627361"/>
            <a:ext cx="862052" cy="866841"/>
          </a:xfrm>
          <a:prstGeom prst="rect">
            <a:avLst/>
          </a:prstGeom>
          <a:noFill/>
          <a:ln>
            <a:noFill/>
          </a:ln>
        </p:spPr>
      </p:pic>
      <p:sp>
        <p:nvSpPr>
          <p:cNvPr id="1815" name="Google Shape;1815;p15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1816"/>
        <p:cNvGrpSpPr/>
        <p:nvPr/>
      </p:nvGrpSpPr>
      <p:grpSpPr>
        <a:xfrm>
          <a:off x="0" y="0"/>
          <a:ext cx="0" cy="0"/>
          <a:chOff x="0" y="0"/>
          <a:chExt cx="0" cy="0"/>
        </a:xfrm>
      </p:grpSpPr>
      <p:pic>
        <p:nvPicPr>
          <p:cNvPr id="1817" name="Google Shape;1817;p157"/>
          <p:cNvPicPr preferRelativeResize="0"/>
          <p:nvPr/>
        </p:nvPicPr>
        <p:blipFill rotWithShape="1">
          <a:blip r:embed="rId2">
            <a:alphaModFix/>
          </a:blip>
          <a:srcRect/>
          <a:stretch/>
        </p:blipFill>
        <p:spPr>
          <a:xfrm flipH="1">
            <a:off x="10539144" y="5271809"/>
            <a:ext cx="1652856" cy="247928"/>
          </a:xfrm>
          <a:prstGeom prst="rect">
            <a:avLst/>
          </a:prstGeom>
          <a:noFill/>
          <a:ln>
            <a:noFill/>
          </a:ln>
        </p:spPr>
      </p:pic>
      <p:pic>
        <p:nvPicPr>
          <p:cNvPr id="1818" name="Google Shape;1818;p157"/>
          <p:cNvPicPr preferRelativeResize="0"/>
          <p:nvPr/>
        </p:nvPicPr>
        <p:blipFill rotWithShape="1">
          <a:blip r:embed="rId3">
            <a:alphaModFix/>
          </a:blip>
          <a:srcRect/>
          <a:stretch/>
        </p:blipFill>
        <p:spPr>
          <a:xfrm rot="10800000">
            <a:off x="-3027" y="0"/>
            <a:ext cx="7779921" cy="6858000"/>
          </a:xfrm>
          <a:prstGeom prst="rect">
            <a:avLst/>
          </a:prstGeom>
          <a:noFill/>
          <a:ln>
            <a:noFill/>
          </a:ln>
        </p:spPr>
      </p:pic>
      <p:pic>
        <p:nvPicPr>
          <p:cNvPr id="1819" name="Google Shape;1819;p157"/>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820" name="Google Shape;1820;p1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1" name="Google Shape;1821;p1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22" name="Google Shape;1822;p157"/>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823" name="Google Shape;1823;p157"/>
          <p:cNvPicPr preferRelativeResize="0"/>
          <p:nvPr/>
        </p:nvPicPr>
        <p:blipFill rotWithShape="1">
          <a:blip r:embed="rId6">
            <a:alphaModFix/>
          </a:blip>
          <a:srcRect/>
          <a:stretch/>
        </p:blipFill>
        <p:spPr>
          <a:xfrm>
            <a:off x="-170094" y="2828925"/>
            <a:ext cx="2266950" cy="2266950"/>
          </a:xfrm>
          <a:prstGeom prst="rect">
            <a:avLst/>
          </a:prstGeom>
          <a:noFill/>
          <a:ln>
            <a:noFill/>
          </a:ln>
        </p:spPr>
      </p:pic>
      <p:pic>
        <p:nvPicPr>
          <p:cNvPr id="1824" name="Google Shape;1824;p157"/>
          <p:cNvPicPr preferRelativeResize="0"/>
          <p:nvPr/>
        </p:nvPicPr>
        <p:blipFill rotWithShape="1">
          <a:blip r:embed="rId7">
            <a:alphaModFix/>
          </a:blip>
          <a:srcRect/>
          <a:stretch/>
        </p:blipFill>
        <p:spPr>
          <a:xfrm flipH="1">
            <a:off x="10391091" y="1820349"/>
            <a:ext cx="1675538" cy="3297771"/>
          </a:xfrm>
          <a:prstGeom prst="rect">
            <a:avLst/>
          </a:prstGeom>
          <a:noFill/>
          <a:ln>
            <a:noFill/>
          </a:ln>
        </p:spPr>
      </p:pic>
      <p:pic>
        <p:nvPicPr>
          <p:cNvPr id="1825" name="Google Shape;1825;p157"/>
          <p:cNvPicPr preferRelativeResize="0"/>
          <p:nvPr/>
        </p:nvPicPr>
        <p:blipFill rotWithShape="1">
          <a:blip r:embed="rId8">
            <a:alphaModFix/>
          </a:blip>
          <a:srcRect r="18280"/>
          <a:stretch/>
        </p:blipFill>
        <p:spPr>
          <a:xfrm>
            <a:off x="11131392" y="4716518"/>
            <a:ext cx="1066364" cy="490868"/>
          </a:xfrm>
          <a:prstGeom prst="rect">
            <a:avLst/>
          </a:prstGeom>
          <a:noFill/>
          <a:ln>
            <a:noFill/>
          </a:ln>
        </p:spPr>
      </p:pic>
      <p:sp>
        <p:nvSpPr>
          <p:cNvPr id="1826" name="Google Shape;1826;p15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1827"/>
        <p:cNvGrpSpPr/>
        <p:nvPr/>
      </p:nvGrpSpPr>
      <p:grpSpPr>
        <a:xfrm>
          <a:off x="0" y="0"/>
          <a:ext cx="0" cy="0"/>
          <a:chOff x="0" y="0"/>
          <a:chExt cx="0" cy="0"/>
        </a:xfrm>
      </p:grpSpPr>
      <p:pic>
        <p:nvPicPr>
          <p:cNvPr id="1828" name="Google Shape;1828;p158"/>
          <p:cNvPicPr preferRelativeResize="0"/>
          <p:nvPr/>
        </p:nvPicPr>
        <p:blipFill rotWithShape="1">
          <a:blip r:embed="rId2">
            <a:alphaModFix/>
          </a:blip>
          <a:srcRect r="57066"/>
          <a:stretch/>
        </p:blipFill>
        <p:spPr>
          <a:xfrm flipH="1">
            <a:off x="0" y="0"/>
            <a:ext cx="2657475" cy="3866889"/>
          </a:xfrm>
          <a:prstGeom prst="rect">
            <a:avLst/>
          </a:prstGeom>
          <a:noFill/>
          <a:ln>
            <a:noFill/>
          </a:ln>
        </p:spPr>
      </p:pic>
      <p:pic>
        <p:nvPicPr>
          <p:cNvPr id="1829" name="Google Shape;1829;p158"/>
          <p:cNvPicPr preferRelativeResize="0"/>
          <p:nvPr/>
        </p:nvPicPr>
        <p:blipFill rotWithShape="1">
          <a:blip r:embed="rId3">
            <a:alphaModFix/>
          </a:blip>
          <a:srcRect l="35314"/>
          <a:stretch/>
        </p:blipFill>
        <p:spPr>
          <a:xfrm>
            <a:off x="0" y="0"/>
            <a:ext cx="4824682" cy="6858000"/>
          </a:xfrm>
          <a:prstGeom prst="rect">
            <a:avLst/>
          </a:prstGeom>
          <a:noFill/>
          <a:ln>
            <a:noFill/>
          </a:ln>
        </p:spPr>
      </p:pic>
      <p:pic>
        <p:nvPicPr>
          <p:cNvPr id="1830" name="Google Shape;1830;p158"/>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831" name="Google Shape;1831;p1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2" name="Google Shape;1832;p1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3" name="Google Shape;1833;p158"/>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34" name="Google Shape;1834;p158"/>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35" name="Google Shape;1835;p158"/>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836" name="Google Shape;1836;p158"/>
          <p:cNvPicPr preferRelativeResize="0"/>
          <p:nvPr/>
        </p:nvPicPr>
        <p:blipFill rotWithShape="1">
          <a:blip r:embed="rId6">
            <a:alphaModFix/>
          </a:blip>
          <a:srcRect/>
          <a:stretch/>
        </p:blipFill>
        <p:spPr>
          <a:xfrm>
            <a:off x="7940689" y="4638674"/>
            <a:ext cx="1628775" cy="1628775"/>
          </a:xfrm>
          <a:prstGeom prst="rect">
            <a:avLst/>
          </a:prstGeom>
          <a:noFill/>
          <a:ln>
            <a:noFill/>
          </a:ln>
        </p:spPr>
      </p:pic>
      <p:pic>
        <p:nvPicPr>
          <p:cNvPr id="1837" name="Google Shape;1837;p158"/>
          <p:cNvPicPr preferRelativeResize="0"/>
          <p:nvPr/>
        </p:nvPicPr>
        <p:blipFill rotWithShape="1">
          <a:blip r:embed="rId7">
            <a:alphaModFix/>
          </a:blip>
          <a:srcRect/>
          <a:stretch/>
        </p:blipFill>
        <p:spPr>
          <a:xfrm>
            <a:off x="8605844" y="652099"/>
            <a:ext cx="298464" cy="298464"/>
          </a:xfrm>
          <a:prstGeom prst="rect">
            <a:avLst/>
          </a:prstGeom>
          <a:noFill/>
          <a:ln>
            <a:noFill/>
          </a:ln>
        </p:spPr>
      </p:pic>
      <p:pic>
        <p:nvPicPr>
          <p:cNvPr id="1838" name="Google Shape;1838;p158"/>
          <p:cNvPicPr preferRelativeResize="0"/>
          <p:nvPr/>
        </p:nvPicPr>
        <p:blipFill rotWithShape="1">
          <a:blip r:embed="rId8">
            <a:alphaModFix/>
          </a:blip>
          <a:srcRect r="40696"/>
          <a:stretch/>
        </p:blipFill>
        <p:spPr>
          <a:xfrm>
            <a:off x="10623550" y="2397444"/>
            <a:ext cx="1568450" cy="1972622"/>
          </a:xfrm>
          <a:prstGeom prst="rect">
            <a:avLst/>
          </a:prstGeom>
          <a:noFill/>
          <a:ln>
            <a:noFill/>
          </a:ln>
        </p:spPr>
      </p:pic>
      <p:sp>
        <p:nvSpPr>
          <p:cNvPr id="1839" name="Google Shape;1839;p15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63"/>
        <p:cNvGrpSpPr/>
        <p:nvPr/>
      </p:nvGrpSpPr>
      <p:grpSpPr>
        <a:xfrm>
          <a:off x="0" y="0"/>
          <a:ext cx="0" cy="0"/>
          <a:chOff x="0" y="0"/>
          <a:chExt cx="0" cy="0"/>
        </a:xfrm>
      </p:grpSpPr>
      <p:pic>
        <p:nvPicPr>
          <p:cNvPr id="164" name="Google Shape;164;p53"/>
          <p:cNvPicPr preferRelativeResize="0"/>
          <p:nvPr/>
        </p:nvPicPr>
        <p:blipFill rotWithShape="1">
          <a:blip r:embed="rId2">
            <a:alphaModFix/>
          </a:blip>
          <a:srcRect/>
          <a:stretch/>
        </p:blipFill>
        <p:spPr>
          <a:xfrm>
            <a:off x="2500646" y="1256699"/>
            <a:ext cx="4988975" cy="4121448"/>
          </a:xfrm>
          <a:prstGeom prst="rect">
            <a:avLst/>
          </a:prstGeom>
          <a:noFill/>
          <a:ln>
            <a:noFill/>
          </a:ln>
        </p:spPr>
      </p:pic>
      <p:pic>
        <p:nvPicPr>
          <p:cNvPr id="165" name="Google Shape;165;p53"/>
          <p:cNvPicPr preferRelativeResize="0"/>
          <p:nvPr/>
        </p:nvPicPr>
        <p:blipFill rotWithShape="1">
          <a:blip r:embed="rId3">
            <a:alphaModFix/>
          </a:blip>
          <a:srcRect/>
          <a:stretch/>
        </p:blipFill>
        <p:spPr>
          <a:xfrm rot="10800000">
            <a:off x="7472528" y="4436779"/>
            <a:ext cx="4573562" cy="1016945"/>
          </a:xfrm>
          <a:prstGeom prst="rect">
            <a:avLst/>
          </a:prstGeom>
          <a:noFill/>
          <a:ln>
            <a:noFill/>
          </a:ln>
        </p:spPr>
      </p:pic>
      <p:pic>
        <p:nvPicPr>
          <p:cNvPr id="166" name="Google Shape;166;p53"/>
          <p:cNvPicPr preferRelativeResize="0"/>
          <p:nvPr/>
        </p:nvPicPr>
        <p:blipFill rotWithShape="1">
          <a:blip r:embed="rId4">
            <a:alphaModFix/>
          </a:blip>
          <a:srcRect/>
          <a:stretch/>
        </p:blipFill>
        <p:spPr>
          <a:xfrm>
            <a:off x="-1" y="0"/>
            <a:ext cx="7184571" cy="6858000"/>
          </a:xfrm>
          <a:prstGeom prst="rect">
            <a:avLst/>
          </a:prstGeom>
          <a:noFill/>
          <a:ln>
            <a:noFill/>
          </a:ln>
        </p:spPr>
      </p:pic>
      <p:sp>
        <p:nvSpPr>
          <p:cNvPr id="167" name="Google Shape;167;p53"/>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8" name="Google Shape;168;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 name="Google Shape;170;p5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1" name="Google Shape;171;p53"/>
          <p:cNvPicPr preferRelativeResize="0"/>
          <p:nvPr/>
        </p:nvPicPr>
        <p:blipFill rotWithShape="1">
          <a:blip r:embed="rId5">
            <a:alphaModFix/>
          </a:blip>
          <a:srcRect/>
          <a:stretch/>
        </p:blipFill>
        <p:spPr>
          <a:xfrm>
            <a:off x="4867100" y="0"/>
            <a:ext cx="7323313" cy="5568043"/>
          </a:xfrm>
          <a:prstGeom prst="rect">
            <a:avLst/>
          </a:prstGeom>
          <a:noFill/>
          <a:ln>
            <a:noFill/>
          </a:ln>
        </p:spPr>
      </p:pic>
      <p:sp>
        <p:nvSpPr>
          <p:cNvPr id="172" name="Google Shape;172;p5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73" name="Google Shape;173;p53"/>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4" name="Google Shape;174;p53"/>
          <p:cNvPicPr preferRelativeResize="0"/>
          <p:nvPr/>
        </p:nvPicPr>
        <p:blipFill rotWithShape="1">
          <a:blip r:embed="rId6">
            <a:alphaModFix/>
          </a:blip>
          <a:srcRect/>
          <a:stretch/>
        </p:blipFill>
        <p:spPr>
          <a:xfrm flipH="1">
            <a:off x="-2" y="0"/>
            <a:ext cx="5257800" cy="1959407"/>
          </a:xfrm>
          <a:prstGeom prst="rect">
            <a:avLst/>
          </a:prstGeom>
          <a:noFill/>
          <a:ln>
            <a:noFill/>
          </a:ln>
        </p:spPr>
      </p:pic>
      <p:pic>
        <p:nvPicPr>
          <p:cNvPr id="175" name="Google Shape;175;p53"/>
          <p:cNvPicPr preferRelativeResize="0"/>
          <p:nvPr/>
        </p:nvPicPr>
        <p:blipFill rotWithShape="1">
          <a:blip r:embed="rId7">
            <a:alphaModFix/>
          </a:blip>
          <a:srcRect/>
          <a:stretch/>
        </p:blipFill>
        <p:spPr>
          <a:xfrm>
            <a:off x="10246839" y="2606379"/>
            <a:ext cx="1263242" cy="2486296"/>
          </a:xfrm>
          <a:prstGeom prst="rect">
            <a:avLst/>
          </a:prstGeom>
          <a:noFill/>
          <a:ln>
            <a:noFill/>
          </a:ln>
        </p:spPr>
      </p:pic>
      <p:pic>
        <p:nvPicPr>
          <p:cNvPr id="176" name="Google Shape;176;p53"/>
          <p:cNvPicPr preferRelativeResize="0"/>
          <p:nvPr/>
        </p:nvPicPr>
        <p:blipFill rotWithShape="1">
          <a:blip r:embed="rId8">
            <a:alphaModFix/>
          </a:blip>
          <a:srcRect/>
          <a:stretch/>
        </p:blipFill>
        <p:spPr>
          <a:xfrm rot="1459857">
            <a:off x="5242899" y="1331043"/>
            <a:ext cx="926692" cy="1012566"/>
          </a:xfrm>
          <a:prstGeom prst="rect">
            <a:avLst/>
          </a:prstGeom>
          <a:noFill/>
          <a:ln>
            <a:noFill/>
          </a:ln>
        </p:spPr>
      </p:pic>
      <p:pic>
        <p:nvPicPr>
          <p:cNvPr id="177" name="Google Shape;177;p53"/>
          <p:cNvPicPr preferRelativeResize="0"/>
          <p:nvPr/>
        </p:nvPicPr>
        <p:blipFill rotWithShape="1">
          <a:blip r:embed="rId8">
            <a:alphaModFix/>
          </a:blip>
          <a:srcRect/>
          <a:stretch/>
        </p:blipFill>
        <p:spPr>
          <a:xfrm rot="-661720" flipH="1">
            <a:off x="9536973" y="4109079"/>
            <a:ext cx="926692" cy="1012566"/>
          </a:xfrm>
          <a:prstGeom prst="rect">
            <a:avLst/>
          </a:prstGeom>
          <a:noFill/>
          <a:ln>
            <a:noFill/>
          </a:ln>
        </p:spPr>
      </p:pic>
      <p:pic>
        <p:nvPicPr>
          <p:cNvPr id="178" name="Google Shape;178;p53"/>
          <p:cNvPicPr preferRelativeResize="0"/>
          <p:nvPr/>
        </p:nvPicPr>
        <p:blipFill rotWithShape="1">
          <a:blip r:embed="rId9">
            <a:alphaModFix/>
          </a:blip>
          <a:srcRect/>
          <a:stretch/>
        </p:blipFill>
        <p:spPr>
          <a:xfrm rot="1707986">
            <a:off x="4442763" y="3321250"/>
            <a:ext cx="1357793" cy="1308007"/>
          </a:xfrm>
          <a:prstGeom prst="rect">
            <a:avLst/>
          </a:prstGeom>
          <a:noFill/>
          <a:ln>
            <a:noFill/>
          </a:ln>
        </p:spPr>
      </p:pic>
      <p:pic>
        <p:nvPicPr>
          <p:cNvPr id="179" name="Google Shape;179;p53"/>
          <p:cNvPicPr preferRelativeResize="0"/>
          <p:nvPr/>
        </p:nvPicPr>
        <p:blipFill rotWithShape="1">
          <a:blip r:embed="rId10">
            <a:alphaModFix/>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1840"/>
        <p:cNvGrpSpPr/>
        <p:nvPr/>
      </p:nvGrpSpPr>
      <p:grpSpPr>
        <a:xfrm>
          <a:off x="0" y="0"/>
          <a:ext cx="0" cy="0"/>
          <a:chOff x="0" y="0"/>
          <a:chExt cx="0" cy="0"/>
        </a:xfrm>
      </p:grpSpPr>
      <p:pic>
        <p:nvPicPr>
          <p:cNvPr id="1841" name="Google Shape;1841;p159"/>
          <p:cNvPicPr preferRelativeResize="0"/>
          <p:nvPr/>
        </p:nvPicPr>
        <p:blipFill rotWithShape="1">
          <a:blip r:embed="rId2">
            <a:alphaModFix/>
          </a:blip>
          <a:srcRect t="46667"/>
          <a:stretch/>
        </p:blipFill>
        <p:spPr>
          <a:xfrm rot="5400000">
            <a:off x="8494816" y="2972427"/>
            <a:ext cx="4171429" cy="3222939"/>
          </a:xfrm>
          <a:prstGeom prst="rect">
            <a:avLst/>
          </a:prstGeom>
          <a:noFill/>
          <a:ln>
            <a:noFill/>
          </a:ln>
        </p:spPr>
      </p:pic>
      <p:pic>
        <p:nvPicPr>
          <p:cNvPr id="1842" name="Google Shape;1842;p159"/>
          <p:cNvPicPr preferRelativeResize="0"/>
          <p:nvPr/>
        </p:nvPicPr>
        <p:blipFill rotWithShape="1">
          <a:blip r:embed="rId3">
            <a:alphaModFix/>
          </a:blip>
          <a:srcRect l="31603" t="16879"/>
          <a:stretch/>
        </p:blipFill>
        <p:spPr>
          <a:xfrm>
            <a:off x="-11695" y="0"/>
            <a:ext cx="3237901" cy="5700483"/>
          </a:xfrm>
          <a:prstGeom prst="rect">
            <a:avLst/>
          </a:prstGeom>
          <a:noFill/>
          <a:ln>
            <a:noFill/>
          </a:ln>
        </p:spPr>
      </p:pic>
      <p:pic>
        <p:nvPicPr>
          <p:cNvPr id="1843" name="Google Shape;1843;p159"/>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844" name="Google Shape;1844;p1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5" name="Google Shape;1845;p1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6" name="Google Shape;1846;p159"/>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47" name="Google Shape;1847;p159"/>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48" name="Google Shape;1848;p159"/>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849" name="Google Shape;1849;p159"/>
          <p:cNvPicPr preferRelativeResize="0"/>
          <p:nvPr/>
        </p:nvPicPr>
        <p:blipFill rotWithShape="1">
          <a:blip r:embed="rId6">
            <a:alphaModFix/>
          </a:blip>
          <a:srcRect/>
          <a:stretch/>
        </p:blipFill>
        <p:spPr>
          <a:xfrm flipH="1">
            <a:off x="-166410" y="2101927"/>
            <a:ext cx="4963941" cy="4963941"/>
          </a:xfrm>
          <a:prstGeom prst="rect">
            <a:avLst/>
          </a:prstGeom>
          <a:noFill/>
          <a:ln>
            <a:noFill/>
          </a:ln>
        </p:spPr>
      </p:pic>
      <p:pic>
        <p:nvPicPr>
          <p:cNvPr id="1850" name="Google Shape;1850;p159"/>
          <p:cNvPicPr preferRelativeResize="0"/>
          <p:nvPr/>
        </p:nvPicPr>
        <p:blipFill rotWithShape="1">
          <a:blip r:embed="rId7">
            <a:alphaModFix/>
          </a:blip>
          <a:srcRect/>
          <a:stretch/>
        </p:blipFill>
        <p:spPr>
          <a:xfrm>
            <a:off x="8607590" y="4239222"/>
            <a:ext cx="1809750" cy="1809750"/>
          </a:xfrm>
          <a:prstGeom prst="rect">
            <a:avLst/>
          </a:prstGeom>
          <a:noFill/>
          <a:ln>
            <a:noFill/>
          </a:ln>
        </p:spPr>
      </p:pic>
      <p:pic>
        <p:nvPicPr>
          <p:cNvPr id="1851" name="Google Shape;1851;p159"/>
          <p:cNvPicPr preferRelativeResize="0"/>
          <p:nvPr/>
        </p:nvPicPr>
        <p:blipFill rotWithShape="1">
          <a:blip r:embed="rId8">
            <a:alphaModFix/>
          </a:blip>
          <a:srcRect/>
          <a:stretch/>
        </p:blipFill>
        <p:spPr>
          <a:xfrm>
            <a:off x="10580530" y="1156300"/>
            <a:ext cx="628650" cy="628650"/>
          </a:xfrm>
          <a:prstGeom prst="rect">
            <a:avLst/>
          </a:prstGeom>
          <a:noFill/>
          <a:ln>
            <a:noFill/>
          </a:ln>
        </p:spPr>
      </p:pic>
      <p:pic>
        <p:nvPicPr>
          <p:cNvPr id="1852" name="Google Shape;1852;p159"/>
          <p:cNvPicPr preferRelativeResize="0"/>
          <p:nvPr/>
        </p:nvPicPr>
        <p:blipFill rotWithShape="1">
          <a:blip r:embed="rId8">
            <a:alphaModFix/>
          </a:blip>
          <a:srcRect/>
          <a:stretch/>
        </p:blipFill>
        <p:spPr>
          <a:xfrm>
            <a:off x="142875" y="5727700"/>
            <a:ext cx="628650" cy="628650"/>
          </a:xfrm>
          <a:prstGeom prst="rect">
            <a:avLst/>
          </a:prstGeom>
          <a:noFill/>
          <a:ln>
            <a:noFill/>
          </a:ln>
        </p:spPr>
      </p:pic>
      <p:pic>
        <p:nvPicPr>
          <p:cNvPr id="1853" name="Google Shape;1853;p159"/>
          <p:cNvPicPr preferRelativeResize="0"/>
          <p:nvPr/>
        </p:nvPicPr>
        <p:blipFill rotWithShape="1">
          <a:blip r:embed="rId9">
            <a:alphaModFix/>
          </a:blip>
          <a:srcRect/>
          <a:stretch/>
        </p:blipFill>
        <p:spPr>
          <a:xfrm>
            <a:off x="10098251" y="1877543"/>
            <a:ext cx="319089" cy="319089"/>
          </a:xfrm>
          <a:prstGeom prst="rect">
            <a:avLst/>
          </a:prstGeom>
          <a:noFill/>
          <a:ln>
            <a:noFill/>
          </a:ln>
        </p:spPr>
      </p:pic>
      <p:pic>
        <p:nvPicPr>
          <p:cNvPr id="1854" name="Google Shape;1854;p159"/>
          <p:cNvPicPr preferRelativeResize="0"/>
          <p:nvPr/>
        </p:nvPicPr>
        <p:blipFill rotWithShape="1">
          <a:blip r:embed="rId9">
            <a:alphaModFix/>
          </a:blip>
          <a:srcRect/>
          <a:stretch/>
        </p:blipFill>
        <p:spPr>
          <a:xfrm>
            <a:off x="2747573" y="736542"/>
            <a:ext cx="319089" cy="319089"/>
          </a:xfrm>
          <a:prstGeom prst="rect">
            <a:avLst/>
          </a:prstGeom>
          <a:noFill/>
          <a:ln>
            <a:noFill/>
          </a:ln>
        </p:spPr>
      </p:pic>
      <p:sp>
        <p:nvSpPr>
          <p:cNvPr id="1855" name="Google Shape;1855;p15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1856"/>
        <p:cNvGrpSpPr/>
        <p:nvPr/>
      </p:nvGrpSpPr>
      <p:grpSpPr>
        <a:xfrm>
          <a:off x="0" y="0"/>
          <a:ext cx="0" cy="0"/>
          <a:chOff x="0" y="0"/>
          <a:chExt cx="0" cy="0"/>
        </a:xfrm>
      </p:grpSpPr>
      <p:pic>
        <p:nvPicPr>
          <p:cNvPr id="1857" name="Google Shape;1857;p160"/>
          <p:cNvPicPr preferRelativeResize="0"/>
          <p:nvPr/>
        </p:nvPicPr>
        <p:blipFill rotWithShape="1">
          <a:blip r:embed="rId2">
            <a:alphaModFix/>
          </a:blip>
          <a:srcRect/>
          <a:stretch/>
        </p:blipFill>
        <p:spPr>
          <a:xfrm rot="5400000">
            <a:off x="-161500" y="4304006"/>
            <a:ext cx="2725731" cy="2402732"/>
          </a:xfrm>
          <a:prstGeom prst="rect">
            <a:avLst/>
          </a:prstGeom>
          <a:noFill/>
          <a:ln>
            <a:noFill/>
          </a:ln>
        </p:spPr>
      </p:pic>
      <p:pic>
        <p:nvPicPr>
          <p:cNvPr id="1858" name="Google Shape;1858;p160"/>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859" name="Google Shape;1859;p160"/>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0" name="Google Shape;1860;p160"/>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61" name="Google Shape;1861;p160"/>
          <p:cNvPicPr preferRelativeResize="0"/>
          <p:nvPr/>
        </p:nvPicPr>
        <p:blipFill rotWithShape="1">
          <a:blip r:embed="rId4">
            <a:alphaModFix/>
          </a:blip>
          <a:srcRect r="33044"/>
          <a:stretch/>
        </p:blipFill>
        <p:spPr>
          <a:xfrm rot="5400000">
            <a:off x="9624386" y="4936789"/>
            <a:ext cx="1547205" cy="2315693"/>
          </a:xfrm>
          <a:prstGeom prst="rect">
            <a:avLst/>
          </a:prstGeom>
          <a:noFill/>
          <a:ln>
            <a:noFill/>
          </a:ln>
        </p:spPr>
      </p:pic>
      <p:pic>
        <p:nvPicPr>
          <p:cNvPr id="1862" name="Google Shape;1862;p160"/>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863" name="Google Shape;1863;p160"/>
          <p:cNvPicPr preferRelativeResize="0"/>
          <p:nvPr/>
        </p:nvPicPr>
        <p:blipFill rotWithShape="1">
          <a:blip r:embed="rId6">
            <a:alphaModFix/>
          </a:blip>
          <a:srcRect l="32736"/>
          <a:stretch/>
        </p:blipFill>
        <p:spPr>
          <a:xfrm>
            <a:off x="0" y="4333878"/>
            <a:ext cx="1419874" cy="2110896"/>
          </a:xfrm>
          <a:prstGeom prst="rect">
            <a:avLst/>
          </a:prstGeom>
          <a:noFill/>
          <a:ln>
            <a:noFill/>
          </a:ln>
        </p:spPr>
      </p:pic>
      <p:sp>
        <p:nvSpPr>
          <p:cNvPr id="1864" name="Google Shape;1864;p16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1865"/>
        <p:cNvGrpSpPr/>
        <p:nvPr/>
      </p:nvGrpSpPr>
      <p:grpSpPr>
        <a:xfrm>
          <a:off x="0" y="0"/>
          <a:ext cx="0" cy="0"/>
          <a:chOff x="0" y="0"/>
          <a:chExt cx="0" cy="0"/>
        </a:xfrm>
      </p:grpSpPr>
      <p:pic>
        <p:nvPicPr>
          <p:cNvPr id="1866" name="Google Shape;1866;p161"/>
          <p:cNvPicPr preferRelativeResize="0"/>
          <p:nvPr/>
        </p:nvPicPr>
        <p:blipFill rotWithShape="1">
          <a:blip r:embed="rId2">
            <a:alphaModFix/>
          </a:blip>
          <a:srcRect/>
          <a:stretch/>
        </p:blipFill>
        <p:spPr>
          <a:xfrm>
            <a:off x="11228860" y="6059209"/>
            <a:ext cx="968896" cy="809028"/>
          </a:xfrm>
          <a:prstGeom prst="rect">
            <a:avLst/>
          </a:prstGeom>
          <a:noFill/>
          <a:ln>
            <a:noFill/>
          </a:ln>
        </p:spPr>
      </p:pic>
      <p:sp>
        <p:nvSpPr>
          <p:cNvPr id="1867" name="Google Shape;1867;p16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868" name="Google Shape;1868;p161"/>
          <p:cNvPicPr preferRelativeResize="0"/>
          <p:nvPr/>
        </p:nvPicPr>
        <p:blipFill rotWithShape="1">
          <a:blip r:embed="rId3">
            <a:alphaModFix/>
          </a:blip>
          <a:srcRect/>
          <a:stretch/>
        </p:blipFill>
        <p:spPr>
          <a:xfrm flipH="1">
            <a:off x="11228860" y="-1"/>
            <a:ext cx="963140" cy="801332"/>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1869"/>
        <p:cNvGrpSpPr/>
        <p:nvPr/>
      </p:nvGrpSpPr>
      <p:grpSpPr>
        <a:xfrm>
          <a:off x="0" y="0"/>
          <a:ext cx="0" cy="0"/>
          <a:chOff x="0" y="0"/>
          <a:chExt cx="0" cy="0"/>
        </a:xfrm>
      </p:grpSpPr>
      <p:pic>
        <p:nvPicPr>
          <p:cNvPr id="1870" name="Google Shape;1870;p162"/>
          <p:cNvPicPr preferRelativeResize="0"/>
          <p:nvPr/>
        </p:nvPicPr>
        <p:blipFill rotWithShape="1">
          <a:blip r:embed="rId2">
            <a:alphaModFix/>
          </a:blip>
          <a:srcRect r="66671"/>
          <a:stretch/>
        </p:blipFill>
        <p:spPr>
          <a:xfrm>
            <a:off x="11202039" y="2130441"/>
            <a:ext cx="989961" cy="4302951"/>
          </a:xfrm>
          <a:prstGeom prst="rect">
            <a:avLst/>
          </a:prstGeom>
          <a:noFill/>
          <a:ln>
            <a:noFill/>
          </a:ln>
        </p:spPr>
      </p:pic>
      <p:pic>
        <p:nvPicPr>
          <p:cNvPr id="1871" name="Google Shape;1871;p162"/>
          <p:cNvPicPr preferRelativeResize="0"/>
          <p:nvPr/>
        </p:nvPicPr>
        <p:blipFill rotWithShape="1">
          <a:blip r:embed="rId3">
            <a:alphaModFix/>
          </a:blip>
          <a:srcRect l="22969"/>
          <a:stretch/>
        </p:blipFill>
        <p:spPr>
          <a:xfrm>
            <a:off x="0" y="-136527"/>
            <a:ext cx="2086210" cy="6858000"/>
          </a:xfrm>
          <a:prstGeom prst="rect">
            <a:avLst/>
          </a:prstGeom>
          <a:noFill/>
          <a:ln>
            <a:noFill/>
          </a:ln>
        </p:spPr>
      </p:pic>
      <p:pic>
        <p:nvPicPr>
          <p:cNvPr id="1872" name="Google Shape;1872;p162"/>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1873" name="Google Shape;1873;p162"/>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4" name="Google Shape;1874;p162"/>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5" name="Google Shape;1875;p162"/>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6" name="Google Shape;1876;p162"/>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7" name="Google Shape;1877;p162"/>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8" name="Google Shape;1878;p162"/>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79" name="Google Shape;1879;p162"/>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880" name="Google Shape;1880;p162"/>
          <p:cNvPicPr preferRelativeResize="0"/>
          <p:nvPr/>
        </p:nvPicPr>
        <p:blipFill rotWithShape="1">
          <a:blip r:embed="rId6">
            <a:alphaModFix/>
          </a:blip>
          <a:srcRect/>
          <a:stretch/>
        </p:blipFill>
        <p:spPr>
          <a:xfrm>
            <a:off x="233535" y="4104551"/>
            <a:ext cx="1384489" cy="1761496"/>
          </a:xfrm>
          <a:prstGeom prst="rect">
            <a:avLst/>
          </a:prstGeom>
          <a:noFill/>
          <a:ln>
            <a:noFill/>
          </a:ln>
        </p:spPr>
      </p:pic>
      <p:pic>
        <p:nvPicPr>
          <p:cNvPr id="1881" name="Google Shape;1881;p162"/>
          <p:cNvPicPr preferRelativeResize="0"/>
          <p:nvPr/>
        </p:nvPicPr>
        <p:blipFill rotWithShape="1">
          <a:blip r:embed="rId7">
            <a:alphaModFix/>
          </a:blip>
          <a:srcRect/>
          <a:stretch/>
        </p:blipFill>
        <p:spPr>
          <a:xfrm>
            <a:off x="423675" y="3116035"/>
            <a:ext cx="502104" cy="502104"/>
          </a:xfrm>
          <a:prstGeom prst="rect">
            <a:avLst/>
          </a:prstGeom>
          <a:noFill/>
          <a:ln>
            <a:noFill/>
          </a:ln>
        </p:spPr>
      </p:pic>
      <p:pic>
        <p:nvPicPr>
          <p:cNvPr id="1882" name="Google Shape;1882;p162"/>
          <p:cNvPicPr preferRelativeResize="0"/>
          <p:nvPr/>
        </p:nvPicPr>
        <p:blipFill rotWithShape="1">
          <a:blip r:embed="rId7">
            <a:alphaModFix/>
          </a:blip>
          <a:srcRect/>
          <a:stretch/>
        </p:blipFill>
        <p:spPr>
          <a:xfrm>
            <a:off x="10737945" y="5742792"/>
            <a:ext cx="502104" cy="502104"/>
          </a:xfrm>
          <a:prstGeom prst="rect">
            <a:avLst/>
          </a:prstGeom>
          <a:noFill/>
          <a:ln>
            <a:noFill/>
          </a:ln>
        </p:spPr>
      </p:pic>
      <p:pic>
        <p:nvPicPr>
          <p:cNvPr id="1883" name="Google Shape;1883;p162"/>
          <p:cNvPicPr preferRelativeResize="0"/>
          <p:nvPr/>
        </p:nvPicPr>
        <p:blipFill rotWithShape="1">
          <a:blip r:embed="rId8">
            <a:alphaModFix/>
          </a:blip>
          <a:srcRect/>
          <a:stretch/>
        </p:blipFill>
        <p:spPr>
          <a:xfrm>
            <a:off x="11710430" y="2220927"/>
            <a:ext cx="409575" cy="409575"/>
          </a:xfrm>
          <a:prstGeom prst="rect">
            <a:avLst/>
          </a:prstGeom>
          <a:noFill/>
          <a:ln>
            <a:noFill/>
          </a:ln>
        </p:spPr>
      </p:pic>
      <p:sp>
        <p:nvSpPr>
          <p:cNvPr id="1884" name="Google Shape;1884;p16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1885"/>
        <p:cNvGrpSpPr/>
        <p:nvPr/>
      </p:nvGrpSpPr>
      <p:grpSpPr>
        <a:xfrm>
          <a:off x="0" y="0"/>
          <a:ext cx="0" cy="0"/>
          <a:chOff x="0" y="0"/>
          <a:chExt cx="0" cy="0"/>
        </a:xfrm>
      </p:grpSpPr>
      <p:pic>
        <p:nvPicPr>
          <p:cNvPr id="1886" name="Google Shape;1886;p163"/>
          <p:cNvPicPr preferRelativeResize="0"/>
          <p:nvPr/>
        </p:nvPicPr>
        <p:blipFill rotWithShape="1">
          <a:blip r:embed="rId2">
            <a:alphaModFix/>
          </a:blip>
          <a:srcRect/>
          <a:stretch/>
        </p:blipFill>
        <p:spPr>
          <a:xfrm rot="10800000" flipH="1">
            <a:off x="0" y="2085395"/>
            <a:ext cx="2743200" cy="411480"/>
          </a:xfrm>
          <a:prstGeom prst="rect">
            <a:avLst/>
          </a:prstGeom>
          <a:noFill/>
          <a:ln>
            <a:noFill/>
          </a:ln>
        </p:spPr>
      </p:pic>
      <p:pic>
        <p:nvPicPr>
          <p:cNvPr id="1887" name="Google Shape;1887;p163"/>
          <p:cNvPicPr preferRelativeResize="0"/>
          <p:nvPr/>
        </p:nvPicPr>
        <p:blipFill rotWithShape="1">
          <a:blip r:embed="rId3">
            <a:alphaModFix/>
          </a:blip>
          <a:srcRect/>
          <a:stretch/>
        </p:blipFill>
        <p:spPr>
          <a:xfrm flipH="1">
            <a:off x="-7656" y="0"/>
            <a:ext cx="3679723" cy="1901190"/>
          </a:xfrm>
          <a:prstGeom prst="rect">
            <a:avLst/>
          </a:prstGeom>
          <a:noFill/>
          <a:ln>
            <a:noFill/>
          </a:ln>
        </p:spPr>
      </p:pic>
      <p:pic>
        <p:nvPicPr>
          <p:cNvPr id="1888" name="Google Shape;1888;p163"/>
          <p:cNvPicPr preferRelativeResize="0"/>
          <p:nvPr/>
        </p:nvPicPr>
        <p:blipFill rotWithShape="1">
          <a:blip r:embed="rId4">
            <a:alphaModFix/>
          </a:blip>
          <a:srcRect/>
          <a:stretch/>
        </p:blipFill>
        <p:spPr>
          <a:xfrm>
            <a:off x="2133600" y="2291487"/>
            <a:ext cx="10058400" cy="4566513"/>
          </a:xfrm>
          <a:prstGeom prst="rect">
            <a:avLst/>
          </a:prstGeom>
          <a:noFill/>
          <a:ln>
            <a:noFill/>
          </a:ln>
        </p:spPr>
      </p:pic>
      <p:pic>
        <p:nvPicPr>
          <p:cNvPr id="1889" name="Google Shape;1889;p163"/>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1890" name="Google Shape;1890;p1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1" name="Google Shape;1891;p1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2" name="Google Shape;1892;p1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893" name="Google Shape;1893;p163"/>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94" name="Google Shape;1894;p163"/>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95" name="Google Shape;1895;p163"/>
          <p:cNvPicPr preferRelativeResize="0"/>
          <p:nvPr/>
        </p:nvPicPr>
        <p:blipFill rotWithShape="1">
          <a:blip r:embed="rId6">
            <a:alphaModFix/>
          </a:blip>
          <a:srcRect/>
          <a:stretch/>
        </p:blipFill>
        <p:spPr>
          <a:xfrm>
            <a:off x="3947770" y="5538980"/>
            <a:ext cx="4289653" cy="509992"/>
          </a:xfrm>
          <a:prstGeom prst="rect">
            <a:avLst/>
          </a:prstGeom>
          <a:noFill/>
          <a:ln>
            <a:noFill/>
          </a:ln>
        </p:spPr>
      </p:pic>
      <p:pic>
        <p:nvPicPr>
          <p:cNvPr id="1896" name="Google Shape;1896;p163"/>
          <p:cNvPicPr preferRelativeResize="0"/>
          <p:nvPr/>
        </p:nvPicPr>
        <p:blipFill rotWithShape="1">
          <a:blip r:embed="rId7">
            <a:alphaModFix/>
          </a:blip>
          <a:srcRect/>
          <a:stretch/>
        </p:blipFill>
        <p:spPr>
          <a:xfrm>
            <a:off x="-7656" y="2727265"/>
            <a:ext cx="1941591" cy="4130735"/>
          </a:xfrm>
          <a:prstGeom prst="rect">
            <a:avLst/>
          </a:prstGeom>
          <a:noFill/>
          <a:ln>
            <a:noFill/>
          </a:ln>
        </p:spPr>
      </p:pic>
      <p:pic>
        <p:nvPicPr>
          <p:cNvPr id="1897" name="Google Shape;1897;p163"/>
          <p:cNvPicPr preferRelativeResize="0"/>
          <p:nvPr/>
        </p:nvPicPr>
        <p:blipFill rotWithShape="1">
          <a:blip r:embed="rId8">
            <a:alphaModFix/>
          </a:blip>
          <a:srcRect/>
          <a:stretch/>
        </p:blipFill>
        <p:spPr>
          <a:xfrm>
            <a:off x="11296650" y="1454"/>
            <a:ext cx="895350" cy="757467"/>
          </a:xfrm>
          <a:prstGeom prst="rect">
            <a:avLst/>
          </a:prstGeom>
          <a:noFill/>
          <a:ln>
            <a:noFill/>
          </a:ln>
        </p:spPr>
      </p:pic>
      <p:pic>
        <p:nvPicPr>
          <p:cNvPr id="1898" name="Google Shape;1898;p163"/>
          <p:cNvPicPr preferRelativeResize="0"/>
          <p:nvPr/>
        </p:nvPicPr>
        <p:blipFill rotWithShape="1">
          <a:blip r:embed="rId9">
            <a:alphaModFix/>
          </a:blip>
          <a:srcRect/>
          <a:stretch/>
        </p:blipFill>
        <p:spPr>
          <a:xfrm>
            <a:off x="11066243" y="765590"/>
            <a:ext cx="993253" cy="1961675"/>
          </a:xfrm>
          <a:prstGeom prst="rect">
            <a:avLst/>
          </a:prstGeom>
          <a:noFill/>
          <a:ln>
            <a:noFill/>
          </a:ln>
        </p:spPr>
      </p:pic>
      <p:pic>
        <p:nvPicPr>
          <p:cNvPr id="1899" name="Google Shape;1899;p163"/>
          <p:cNvPicPr preferRelativeResize="0"/>
          <p:nvPr/>
        </p:nvPicPr>
        <p:blipFill rotWithShape="1">
          <a:blip r:embed="rId10">
            <a:alphaModFix/>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1900"/>
        <p:cNvGrpSpPr/>
        <p:nvPr/>
      </p:nvGrpSpPr>
      <p:grpSpPr>
        <a:xfrm>
          <a:off x="0" y="0"/>
          <a:ext cx="0" cy="0"/>
          <a:chOff x="0" y="0"/>
          <a:chExt cx="0" cy="0"/>
        </a:xfrm>
      </p:grpSpPr>
      <p:pic>
        <p:nvPicPr>
          <p:cNvPr id="1901" name="Google Shape;1901;p164"/>
          <p:cNvPicPr preferRelativeResize="0"/>
          <p:nvPr/>
        </p:nvPicPr>
        <p:blipFill rotWithShape="1">
          <a:blip r:embed="rId2">
            <a:alphaModFix/>
          </a:blip>
          <a:srcRect l="51701"/>
          <a:stretch/>
        </p:blipFill>
        <p:spPr>
          <a:xfrm>
            <a:off x="11713" y="3192938"/>
            <a:ext cx="2142819" cy="3665062"/>
          </a:xfrm>
          <a:prstGeom prst="rect">
            <a:avLst/>
          </a:prstGeom>
          <a:noFill/>
          <a:ln>
            <a:noFill/>
          </a:ln>
        </p:spPr>
      </p:pic>
      <p:pic>
        <p:nvPicPr>
          <p:cNvPr id="1902" name="Google Shape;1902;p164"/>
          <p:cNvPicPr preferRelativeResize="0"/>
          <p:nvPr/>
        </p:nvPicPr>
        <p:blipFill rotWithShape="1">
          <a:blip r:embed="rId3">
            <a:alphaModFix/>
          </a:blip>
          <a:srcRect/>
          <a:stretch/>
        </p:blipFill>
        <p:spPr>
          <a:xfrm rot="5400000">
            <a:off x="9831281" y="4045974"/>
            <a:ext cx="3616419" cy="1105017"/>
          </a:xfrm>
          <a:prstGeom prst="rect">
            <a:avLst/>
          </a:prstGeom>
          <a:noFill/>
          <a:ln>
            <a:noFill/>
          </a:ln>
        </p:spPr>
      </p:pic>
      <p:pic>
        <p:nvPicPr>
          <p:cNvPr id="1903" name="Google Shape;1903;p164"/>
          <p:cNvPicPr preferRelativeResize="0"/>
          <p:nvPr/>
        </p:nvPicPr>
        <p:blipFill rotWithShape="1">
          <a:blip r:embed="rId4">
            <a:alphaModFix/>
          </a:blip>
          <a:srcRect/>
          <a:stretch/>
        </p:blipFill>
        <p:spPr>
          <a:xfrm rot="5400000" flipH="1">
            <a:off x="2112431" y="-2110977"/>
            <a:ext cx="2633137" cy="6858000"/>
          </a:xfrm>
          <a:prstGeom prst="rect">
            <a:avLst/>
          </a:prstGeom>
          <a:noFill/>
          <a:ln>
            <a:noFill/>
          </a:ln>
        </p:spPr>
      </p:pic>
      <p:pic>
        <p:nvPicPr>
          <p:cNvPr id="1904" name="Google Shape;1904;p164"/>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1905" name="Google Shape;1905;p1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6" name="Google Shape;1906;p1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7" name="Google Shape;1907;p1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08" name="Google Shape;1908;p164"/>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909" name="Google Shape;1909;p164"/>
          <p:cNvPicPr preferRelativeResize="0"/>
          <p:nvPr/>
        </p:nvPicPr>
        <p:blipFill rotWithShape="1">
          <a:blip r:embed="rId6">
            <a:alphaModFix/>
          </a:blip>
          <a:srcRect/>
          <a:stretch/>
        </p:blipFill>
        <p:spPr>
          <a:xfrm>
            <a:off x="181312" y="1615416"/>
            <a:ext cx="504825" cy="504825"/>
          </a:xfrm>
          <a:prstGeom prst="rect">
            <a:avLst/>
          </a:prstGeom>
          <a:noFill/>
          <a:ln>
            <a:noFill/>
          </a:ln>
        </p:spPr>
      </p:pic>
      <p:pic>
        <p:nvPicPr>
          <p:cNvPr id="1910" name="Google Shape;1910;p164"/>
          <p:cNvPicPr preferRelativeResize="0"/>
          <p:nvPr/>
        </p:nvPicPr>
        <p:blipFill rotWithShape="1">
          <a:blip r:embed="rId7">
            <a:alphaModFix/>
          </a:blip>
          <a:srcRect/>
          <a:stretch/>
        </p:blipFill>
        <p:spPr>
          <a:xfrm>
            <a:off x="11296650" y="1454"/>
            <a:ext cx="895350" cy="757467"/>
          </a:xfrm>
          <a:prstGeom prst="rect">
            <a:avLst/>
          </a:prstGeom>
          <a:noFill/>
          <a:ln>
            <a:noFill/>
          </a:ln>
        </p:spPr>
      </p:pic>
      <p:pic>
        <p:nvPicPr>
          <p:cNvPr id="1911" name="Google Shape;1911;p164"/>
          <p:cNvPicPr preferRelativeResize="0"/>
          <p:nvPr/>
        </p:nvPicPr>
        <p:blipFill rotWithShape="1">
          <a:blip r:embed="rId8">
            <a:alphaModFix/>
          </a:blip>
          <a:srcRect/>
          <a:stretch/>
        </p:blipFill>
        <p:spPr>
          <a:xfrm>
            <a:off x="877235" y="1062615"/>
            <a:ext cx="1078099" cy="2130323"/>
          </a:xfrm>
          <a:prstGeom prst="rect">
            <a:avLst/>
          </a:prstGeom>
          <a:noFill/>
          <a:ln>
            <a:noFill/>
          </a:ln>
        </p:spPr>
      </p:pic>
      <p:pic>
        <p:nvPicPr>
          <p:cNvPr id="1912" name="Google Shape;1912;p164"/>
          <p:cNvPicPr preferRelativeResize="0"/>
          <p:nvPr/>
        </p:nvPicPr>
        <p:blipFill rotWithShape="1">
          <a:blip r:embed="rId9">
            <a:alphaModFix/>
          </a:blip>
          <a:srcRect l="47333"/>
          <a:stretch/>
        </p:blipFill>
        <p:spPr>
          <a:xfrm>
            <a:off x="0" y="4579288"/>
            <a:ext cx="2204044" cy="497537"/>
          </a:xfrm>
          <a:prstGeom prst="rect">
            <a:avLst/>
          </a:prstGeom>
          <a:noFill/>
          <a:ln>
            <a:noFill/>
          </a:ln>
        </p:spPr>
      </p:pic>
      <p:pic>
        <p:nvPicPr>
          <p:cNvPr id="1913" name="Google Shape;1913;p164"/>
          <p:cNvPicPr preferRelativeResize="0"/>
          <p:nvPr/>
        </p:nvPicPr>
        <p:blipFill rotWithShape="1">
          <a:blip r:embed="rId10">
            <a:alphaModFix/>
          </a:blip>
          <a:srcRect/>
          <a:stretch/>
        </p:blipFill>
        <p:spPr>
          <a:xfrm rot="10800000" flipH="1">
            <a:off x="3495675" y="5187380"/>
            <a:ext cx="5200650" cy="398717"/>
          </a:xfrm>
          <a:prstGeom prst="rect">
            <a:avLst/>
          </a:prstGeom>
          <a:noFill/>
          <a:ln>
            <a:noFill/>
          </a:ln>
        </p:spPr>
      </p:pic>
      <p:pic>
        <p:nvPicPr>
          <p:cNvPr id="1914" name="Google Shape;1914;p164"/>
          <p:cNvPicPr preferRelativeResize="0"/>
          <p:nvPr/>
        </p:nvPicPr>
        <p:blipFill rotWithShape="1">
          <a:blip r:embed="rId6">
            <a:alphaModFix/>
          </a:blip>
          <a:srcRect/>
          <a:stretch/>
        </p:blipFill>
        <p:spPr>
          <a:xfrm>
            <a:off x="10976447" y="5048659"/>
            <a:ext cx="504825" cy="504825"/>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1915"/>
        <p:cNvGrpSpPr/>
        <p:nvPr/>
      </p:nvGrpSpPr>
      <p:grpSpPr>
        <a:xfrm>
          <a:off x="0" y="0"/>
          <a:ext cx="0" cy="0"/>
          <a:chOff x="0" y="0"/>
          <a:chExt cx="0" cy="0"/>
        </a:xfrm>
      </p:grpSpPr>
      <p:pic>
        <p:nvPicPr>
          <p:cNvPr id="1916" name="Google Shape;1916;p165"/>
          <p:cNvPicPr preferRelativeResize="0"/>
          <p:nvPr/>
        </p:nvPicPr>
        <p:blipFill rotWithShape="1">
          <a:blip r:embed="rId2">
            <a:alphaModFix/>
          </a:blip>
          <a:srcRect/>
          <a:stretch/>
        </p:blipFill>
        <p:spPr>
          <a:xfrm rot="5400000" flipH="1">
            <a:off x="-889312" y="889311"/>
            <a:ext cx="3257553" cy="1478929"/>
          </a:xfrm>
          <a:prstGeom prst="rect">
            <a:avLst/>
          </a:prstGeom>
          <a:noFill/>
          <a:ln>
            <a:noFill/>
          </a:ln>
        </p:spPr>
      </p:pic>
      <p:pic>
        <p:nvPicPr>
          <p:cNvPr id="1917" name="Google Shape;1917;p165"/>
          <p:cNvPicPr preferRelativeResize="0"/>
          <p:nvPr/>
        </p:nvPicPr>
        <p:blipFill rotWithShape="1">
          <a:blip r:embed="rId3">
            <a:alphaModFix/>
          </a:blip>
          <a:srcRect/>
          <a:stretch/>
        </p:blipFill>
        <p:spPr>
          <a:xfrm rot="-5400000">
            <a:off x="6854152" y="-2483291"/>
            <a:ext cx="1891417" cy="6858000"/>
          </a:xfrm>
          <a:prstGeom prst="rect">
            <a:avLst/>
          </a:prstGeom>
          <a:noFill/>
          <a:ln>
            <a:noFill/>
          </a:ln>
        </p:spPr>
      </p:pic>
      <p:pic>
        <p:nvPicPr>
          <p:cNvPr id="1918" name="Google Shape;1918;p165"/>
          <p:cNvPicPr preferRelativeResize="0"/>
          <p:nvPr/>
        </p:nvPicPr>
        <p:blipFill rotWithShape="1">
          <a:blip r:embed="rId4">
            <a:alphaModFix/>
          </a:blip>
          <a:srcRect/>
          <a:stretch/>
        </p:blipFill>
        <p:spPr>
          <a:xfrm>
            <a:off x="4414013" y="5081886"/>
            <a:ext cx="4427985" cy="1776114"/>
          </a:xfrm>
          <a:prstGeom prst="rect">
            <a:avLst/>
          </a:prstGeom>
          <a:noFill/>
          <a:ln>
            <a:noFill/>
          </a:ln>
        </p:spPr>
      </p:pic>
      <p:pic>
        <p:nvPicPr>
          <p:cNvPr id="1919" name="Google Shape;1919;p165"/>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1920" name="Google Shape;1920;p1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1" name="Google Shape;1921;p165"/>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2" name="Google Shape;1922;p1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23" name="Google Shape;1923;p165"/>
          <p:cNvPicPr preferRelativeResize="0"/>
          <p:nvPr/>
        </p:nvPicPr>
        <p:blipFill rotWithShape="1">
          <a:blip r:embed="rId6">
            <a:alphaModFix/>
          </a:blip>
          <a:srcRect l="40300"/>
          <a:stretch/>
        </p:blipFill>
        <p:spPr>
          <a:xfrm>
            <a:off x="0" y="5344149"/>
            <a:ext cx="529385" cy="886742"/>
          </a:xfrm>
          <a:prstGeom prst="rect">
            <a:avLst/>
          </a:prstGeom>
          <a:noFill/>
          <a:ln>
            <a:noFill/>
          </a:ln>
        </p:spPr>
      </p:pic>
      <p:sp>
        <p:nvSpPr>
          <p:cNvPr id="1924" name="Google Shape;1924;p16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25" name="Google Shape;1925;p165"/>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926" name="Google Shape;1926;p165"/>
          <p:cNvSpPr>
            <a:spLocks noGrp="1"/>
          </p:cNvSpPr>
          <p:nvPr>
            <p:ph type="pic" idx="2"/>
          </p:nvPr>
        </p:nvSpPr>
        <p:spPr>
          <a:xfrm>
            <a:off x="7179597" y="2325182"/>
            <a:ext cx="4179887" cy="3462338"/>
          </a:xfrm>
          <a:prstGeom prst="rect">
            <a:avLst/>
          </a:prstGeom>
          <a:noFill/>
          <a:ln>
            <a:noFill/>
          </a:ln>
        </p:spPr>
      </p:sp>
      <p:pic>
        <p:nvPicPr>
          <p:cNvPr id="1927" name="Google Shape;1927;p165"/>
          <p:cNvPicPr preferRelativeResize="0"/>
          <p:nvPr/>
        </p:nvPicPr>
        <p:blipFill rotWithShape="1">
          <a:blip r:embed="rId6">
            <a:alphaModFix/>
          </a:blip>
          <a:srcRect/>
          <a:stretch/>
        </p:blipFill>
        <p:spPr>
          <a:xfrm>
            <a:off x="10612335" y="587363"/>
            <a:ext cx="504825" cy="504825"/>
          </a:xfrm>
          <a:prstGeom prst="rect">
            <a:avLst/>
          </a:prstGeom>
          <a:noFill/>
          <a:ln>
            <a:noFill/>
          </a:ln>
        </p:spPr>
      </p:pic>
      <p:pic>
        <p:nvPicPr>
          <p:cNvPr id="1928" name="Google Shape;1928;p165"/>
          <p:cNvPicPr preferRelativeResize="0"/>
          <p:nvPr/>
        </p:nvPicPr>
        <p:blipFill rotWithShape="1">
          <a:blip r:embed="rId7">
            <a:alphaModFix/>
          </a:blip>
          <a:srcRect/>
          <a:stretch/>
        </p:blipFill>
        <p:spPr>
          <a:xfrm>
            <a:off x="1520241" y="1092188"/>
            <a:ext cx="862052" cy="866841"/>
          </a:xfrm>
          <a:prstGeom prst="rect">
            <a:avLst/>
          </a:prstGeom>
          <a:noFill/>
          <a:ln>
            <a:noFill/>
          </a:ln>
        </p:spPr>
      </p:pic>
      <p:pic>
        <p:nvPicPr>
          <p:cNvPr id="1929" name="Google Shape;1929;p165"/>
          <p:cNvPicPr preferRelativeResize="0"/>
          <p:nvPr/>
        </p:nvPicPr>
        <p:blipFill rotWithShape="1">
          <a:blip r:embed="rId8">
            <a:alphaModFix/>
          </a:blip>
          <a:srcRect/>
          <a:stretch/>
        </p:blipFill>
        <p:spPr>
          <a:xfrm>
            <a:off x="11296650" y="1454"/>
            <a:ext cx="895350" cy="757467"/>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1930"/>
        <p:cNvGrpSpPr/>
        <p:nvPr/>
      </p:nvGrpSpPr>
      <p:grpSpPr>
        <a:xfrm>
          <a:off x="0" y="0"/>
          <a:ext cx="0" cy="0"/>
          <a:chOff x="0" y="0"/>
          <a:chExt cx="0" cy="0"/>
        </a:xfrm>
      </p:grpSpPr>
      <p:pic>
        <p:nvPicPr>
          <p:cNvPr id="1931" name="Google Shape;1931;p166"/>
          <p:cNvPicPr preferRelativeResize="0"/>
          <p:nvPr/>
        </p:nvPicPr>
        <p:blipFill rotWithShape="1">
          <a:blip r:embed="rId2">
            <a:alphaModFix/>
          </a:blip>
          <a:srcRect/>
          <a:stretch/>
        </p:blipFill>
        <p:spPr>
          <a:xfrm>
            <a:off x="4943475" y="0"/>
            <a:ext cx="7248525" cy="3745071"/>
          </a:xfrm>
          <a:prstGeom prst="rect">
            <a:avLst/>
          </a:prstGeom>
          <a:noFill/>
          <a:ln>
            <a:noFill/>
          </a:ln>
        </p:spPr>
      </p:pic>
      <p:pic>
        <p:nvPicPr>
          <p:cNvPr id="1932" name="Google Shape;1932;p166"/>
          <p:cNvPicPr preferRelativeResize="0"/>
          <p:nvPr/>
        </p:nvPicPr>
        <p:blipFill rotWithShape="1">
          <a:blip r:embed="rId3">
            <a:alphaModFix/>
          </a:blip>
          <a:srcRect l="9330" b="32819"/>
          <a:stretch/>
        </p:blipFill>
        <p:spPr>
          <a:xfrm rot="5400000">
            <a:off x="-1567388" y="1568842"/>
            <a:ext cx="5748636" cy="2613860"/>
          </a:xfrm>
          <a:prstGeom prst="rect">
            <a:avLst/>
          </a:prstGeom>
          <a:noFill/>
          <a:ln>
            <a:noFill/>
          </a:ln>
        </p:spPr>
      </p:pic>
      <p:pic>
        <p:nvPicPr>
          <p:cNvPr id="1933" name="Google Shape;1933;p166"/>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934" name="Google Shape;1934;p1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5" name="Google Shape;1935;p1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6" name="Google Shape;1936;p1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37" name="Google Shape;1937;p166"/>
          <p:cNvSpPr>
            <a:spLocks noGrp="1"/>
          </p:cNvSpPr>
          <p:nvPr>
            <p:ph type="pic" idx="2"/>
          </p:nvPr>
        </p:nvSpPr>
        <p:spPr>
          <a:xfrm>
            <a:off x="1379764" y="739549"/>
            <a:ext cx="9432713" cy="5047971"/>
          </a:xfrm>
          <a:prstGeom prst="rect">
            <a:avLst/>
          </a:prstGeom>
          <a:noFill/>
          <a:ln>
            <a:noFill/>
          </a:ln>
        </p:spPr>
      </p:sp>
      <p:pic>
        <p:nvPicPr>
          <p:cNvPr id="1938" name="Google Shape;1938;p166"/>
          <p:cNvPicPr preferRelativeResize="0"/>
          <p:nvPr/>
        </p:nvPicPr>
        <p:blipFill rotWithShape="1">
          <a:blip r:embed="rId5">
            <a:alphaModFix/>
          </a:blip>
          <a:srcRect/>
          <a:stretch/>
        </p:blipFill>
        <p:spPr>
          <a:xfrm>
            <a:off x="11296650" y="1454"/>
            <a:ext cx="895350" cy="757467"/>
          </a:xfrm>
          <a:prstGeom prst="rect">
            <a:avLst/>
          </a:prstGeom>
          <a:noFill/>
          <a:ln>
            <a:noFill/>
          </a:ln>
        </p:spPr>
      </p:pic>
      <p:pic>
        <p:nvPicPr>
          <p:cNvPr id="1939" name="Google Shape;1939;p166"/>
          <p:cNvPicPr preferRelativeResize="0"/>
          <p:nvPr/>
        </p:nvPicPr>
        <p:blipFill rotWithShape="1">
          <a:blip r:embed="rId6">
            <a:alphaModFix/>
          </a:blip>
          <a:srcRect/>
          <a:stretch/>
        </p:blipFill>
        <p:spPr>
          <a:xfrm>
            <a:off x="8811081" y="3876675"/>
            <a:ext cx="2954244" cy="2981325"/>
          </a:xfrm>
          <a:prstGeom prst="rect">
            <a:avLst/>
          </a:prstGeom>
          <a:noFill/>
          <a:ln>
            <a:noFill/>
          </a:ln>
        </p:spPr>
      </p:pic>
      <p:pic>
        <p:nvPicPr>
          <p:cNvPr id="1940" name="Google Shape;1940;p166"/>
          <p:cNvPicPr preferRelativeResize="0"/>
          <p:nvPr/>
        </p:nvPicPr>
        <p:blipFill rotWithShape="1">
          <a:blip r:embed="rId7">
            <a:alphaModFix/>
          </a:blip>
          <a:srcRect/>
          <a:stretch/>
        </p:blipFill>
        <p:spPr>
          <a:xfrm>
            <a:off x="3929062" y="5824364"/>
            <a:ext cx="4333875" cy="332264"/>
          </a:xfrm>
          <a:prstGeom prst="rect">
            <a:avLst/>
          </a:prstGeom>
          <a:noFill/>
          <a:ln>
            <a:noFill/>
          </a:ln>
        </p:spPr>
      </p:pic>
      <p:pic>
        <p:nvPicPr>
          <p:cNvPr id="1941" name="Google Shape;1941;p166"/>
          <p:cNvPicPr preferRelativeResize="0"/>
          <p:nvPr/>
        </p:nvPicPr>
        <p:blipFill rotWithShape="1">
          <a:blip r:embed="rId8">
            <a:alphaModFix/>
          </a:blip>
          <a:srcRect/>
          <a:stretch/>
        </p:blipFill>
        <p:spPr>
          <a:xfrm>
            <a:off x="996164" y="311035"/>
            <a:ext cx="10058400" cy="138303"/>
          </a:xfrm>
          <a:prstGeom prst="rect">
            <a:avLst/>
          </a:prstGeom>
          <a:noFill/>
          <a:ln>
            <a:noFill/>
          </a:ln>
        </p:spPr>
      </p:pic>
      <p:pic>
        <p:nvPicPr>
          <p:cNvPr id="1942" name="Google Shape;1942;p166"/>
          <p:cNvPicPr preferRelativeResize="0"/>
          <p:nvPr/>
        </p:nvPicPr>
        <p:blipFill rotWithShape="1">
          <a:blip r:embed="rId9">
            <a:alphaModFix/>
          </a:blip>
          <a:srcRect/>
          <a:stretch/>
        </p:blipFill>
        <p:spPr>
          <a:xfrm>
            <a:off x="174503" y="4272891"/>
            <a:ext cx="504825" cy="504825"/>
          </a:xfrm>
          <a:prstGeom prst="rect">
            <a:avLst/>
          </a:prstGeom>
          <a:noFill/>
          <a:ln>
            <a:noFill/>
          </a:ln>
        </p:spPr>
      </p:pic>
      <p:pic>
        <p:nvPicPr>
          <p:cNvPr id="1943" name="Google Shape;1943;p166"/>
          <p:cNvPicPr preferRelativeResize="0"/>
          <p:nvPr/>
        </p:nvPicPr>
        <p:blipFill rotWithShape="1">
          <a:blip r:embed="rId9">
            <a:alphaModFix/>
          </a:blip>
          <a:srcRect/>
          <a:stretch/>
        </p:blipFill>
        <p:spPr>
          <a:xfrm>
            <a:off x="11460895" y="3011121"/>
            <a:ext cx="504825" cy="504825"/>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1944"/>
        <p:cNvGrpSpPr/>
        <p:nvPr/>
      </p:nvGrpSpPr>
      <p:grpSpPr>
        <a:xfrm>
          <a:off x="0" y="0"/>
          <a:ext cx="0" cy="0"/>
          <a:chOff x="0" y="0"/>
          <a:chExt cx="0" cy="0"/>
        </a:xfrm>
      </p:grpSpPr>
      <p:pic>
        <p:nvPicPr>
          <p:cNvPr id="1945" name="Google Shape;1945;p167"/>
          <p:cNvPicPr preferRelativeResize="0"/>
          <p:nvPr/>
        </p:nvPicPr>
        <p:blipFill rotWithShape="1">
          <a:blip r:embed="rId2">
            <a:alphaModFix/>
          </a:blip>
          <a:srcRect/>
          <a:stretch/>
        </p:blipFill>
        <p:spPr>
          <a:xfrm rot="10800000">
            <a:off x="7069465" y="3401933"/>
            <a:ext cx="5122535" cy="3460557"/>
          </a:xfrm>
          <a:prstGeom prst="rect">
            <a:avLst/>
          </a:prstGeom>
          <a:noFill/>
          <a:ln>
            <a:noFill/>
          </a:ln>
        </p:spPr>
      </p:pic>
      <p:pic>
        <p:nvPicPr>
          <p:cNvPr id="1946" name="Google Shape;1946;p167"/>
          <p:cNvPicPr preferRelativeResize="0"/>
          <p:nvPr/>
        </p:nvPicPr>
        <p:blipFill rotWithShape="1">
          <a:blip r:embed="rId3">
            <a:alphaModFix/>
          </a:blip>
          <a:srcRect l="22845" b="33611"/>
          <a:stretch/>
        </p:blipFill>
        <p:spPr>
          <a:xfrm rot="10800000" flipH="1">
            <a:off x="1" y="0"/>
            <a:ext cx="6477014" cy="3420126"/>
          </a:xfrm>
          <a:prstGeom prst="rect">
            <a:avLst/>
          </a:prstGeom>
          <a:noFill/>
          <a:ln>
            <a:noFill/>
          </a:ln>
        </p:spPr>
      </p:pic>
      <p:pic>
        <p:nvPicPr>
          <p:cNvPr id="1947" name="Google Shape;1947;p167"/>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948" name="Google Shape;1948;p16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9" name="Google Shape;1949;p1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0" name="Google Shape;1950;p1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51" name="Google Shape;1951;p167"/>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52" name="Google Shape;1952;p167"/>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53" name="Google Shape;1953;p167"/>
          <p:cNvPicPr preferRelativeResize="0"/>
          <p:nvPr/>
        </p:nvPicPr>
        <p:blipFill rotWithShape="1">
          <a:blip r:embed="rId5">
            <a:alphaModFix/>
          </a:blip>
          <a:srcRect/>
          <a:stretch/>
        </p:blipFill>
        <p:spPr>
          <a:xfrm>
            <a:off x="11296650" y="1454"/>
            <a:ext cx="895350" cy="757467"/>
          </a:xfrm>
          <a:prstGeom prst="rect">
            <a:avLst/>
          </a:prstGeom>
          <a:noFill/>
          <a:ln>
            <a:noFill/>
          </a:ln>
        </p:spPr>
      </p:pic>
      <p:pic>
        <p:nvPicPr>
          <p:cNvPr id="1954" name="Google Shape;1954;p167"/>
          <p:cNvPicPr preferRelativeResize="0"/>
          <p:nvPr/>
        </p:nvPicPr>
        <p:blipFill rotWithShape="1">
          <a:blip r:embed="rId6">
            <a:alphaModFix/>
          </a:blip>
          <a:srcRect/>
          <a:stretch/>
        </p:blipFill>
        <p:spPr>
          <a:xfrm>
            <a:off x="9576986" y="4281249"/>
            <a:ext cx="2167339" cy="2023753"/>
          </a:xfrm>
          <a:prstGeom prst="rect">
            <a:avLst/>
          </a:prstGeom>
          <a:noFill/>
          <a:ln>
            <a:noFill/>
          </a:ln>
        </p:spPr>
      </p:pic>
      <p:pic>
        <p:nvPicPr>
          <p:cNvPr id="1955" name="Google Shape;1955;p167"/>
          <p:cNvPicPr preferRelativeResize="0"/>
          <p:nvPr/>
        </p:nvPicPr>
        <p:blipFill rotWithShape="1">
          <a:blip r:embed="rId7">
            <a:alphaModFix/>
          </a:blip>
          <a:srcRect/>
          <a:stretch/>
        </p:blipFill>
        <p:spPr>
          <a:xfrm>
            <a:off x="8515166" y="589583"/>
            <a:ext cx="479821" cy="479821"/>
          </a:xfrm>
          <a:prstGeom prst="rect">
            <a:avLst/>
          </a:prstGeom>
          <a:noFill/>
          <a:ln>
            <a:noFill/>
          </a:ln>
        </p:spPr>
      </p:pic>
      <p:pic>
        <p:nvPicPr>
          <p:cNvPr id="1956" name="Google Shape;1956;p167"/>
          <p:cNvPicPr preferRelativeResize="0"/>
          <p:nvPr/>
        </p:nvPicPr>
        <p:blipFill rotWithShape="1">
          <a:blip r:embed="rId8">
            <a:alphaModFix/>
          </a:blip>
          <a:srcRect/>
          <a:stretch/>
        </p:blipFill>
        <p:spPr>
          <a:xfrm>
            <a:off x="945921" y="5538980"/>
            <a:ext cx="4289653" cy="509992"/>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1957"/>
        <p:cNvGrpSpPr/>
        <p:nvPr/>
      </p:nvGrpSpPr>
      <p:grpSpPr>
        <a:xfrm>
          <a:off x="0" y="0"/>
          <a:ext cx="0" cy="0"/>
          <a:chOff x="0" y="0"/>
          <a:chExt cx="0" cy="0"/>
        </a:xfrm>
      </p:grpSpPr>
      <p:pic>
        <p:nvPicPr>
          <p:cNvPr id="1958" name="Google Shape;1958;p168"/>
          <p:cNvPicPr preferRelativeResize="0"/>
          <p:nvPr/>
        </p:nvPicPr>
        <p:blipFill rotWithShape="1">
          <a:blip r:embed="rId2">
            <a:alphaModFix/>
          </a:blip>
          <a:srcRect l="26858"/>
          <a:stretch/>
        </p:blipFill>
        <p:spPr>
          <a:xfrm>
            <a:off x="0" y="0"/>
            <a:ext cx="7810336" cy="6856546"/>
          </a:xfrm>
          <a:prstGeom prst="rect">
            <a:avLst/>
          </a:prstGeom>
          <a:noFill/>
          <a:ln>
            <a:noFill/>
          </a:ln>
        </p:spPr>
      </p:pic>
      <p:pic>
        <p:nvPicPr>
          <p:cNvPr id="1959" name="Google Shape;1959;p168"/>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1960" name="Google Shape;1960;p16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1" name="Google Shape;1961;p16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2" name="Google Shape;1962;p1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63" name="Google Shape;1963;p168"/>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64" name="Google Shape;1964;p16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65" name="Google Shape;1965;p168"/>
          <p:cNvPicPr preferRelativeResize="0"/>
          <p:nvPr/>
        </p:nvPicPr>
        <p:blipFill rotWithShape="1">
          <a:blip r:embed="rId4">
            <a:alphaModFix/>
          </a:blip>
          <a:srcRect/>
          <a:stretch/>
        </p:blipFill>
        <p:spPr>
          <a:xfrm>
            <a:off x="11296650" y="1454"/>
            <a:ext cx="895350" cy="757467"/>
          </a:xfrm>
          <a:prstGeom prst="rect">
            <a:avLst/>
          </a:prstGeom>
          <a:noFill/>
          <a:ln>
            <a:noFill/>
          </a:ln>
        </p:spPr>
      </p:pic>
      <p:pic>
        <p:nvPicPr>
          <p:cNvPr id="1966" name="Google Shape;1966;p168"/>
          <p:cNvPicPr preferRelativeResize="0"/>
          <p:nvPr/>
        </p:nvPicPr>
        <p:blipFill rotWithShape="1">
          <a:blip r:embed="rId5">
            <a:alphaModFix/>
          </a:blip>
          <a:srcRect/>
          <a:stretch/>
        </p:blipFill>
        <p:spPr>
          <a:xfrm>
            <a:off x="1027308" y="489858"/>
            <a:ext cx="953552" cy="1884218"/>
          </a:xfrm>
          <a:prstGeom prst="rect">
            <a:avLst/>
          </a:prstGeom>
          <a:noFill/>
          <a:ln>
            <a:noFill/>
          </a:ln>
        </p:spPr>
      </p:pic>
      <p:pic>
        <p:nvPicPr>
          <p:cNvPr id="1967" name="Google Shape;1967;p168"/>
          <p:cNvPicPr preferRelativeResize="0"/>
          <p:nvPr/>
        </p:nvPicPr>
        <p:blipFill rotWithShape="1">
          <a:blip r:embed="rId6">
            <a:alphaModFix/>
          </a:blip>
          <a:srcRect/>
          <a:stretch/>
        </p:blipFill>
        <p:spPr>
          <a:xfrm>
            <a:off x="618259" y="2508757"/>
            <a:ext cx="1771650" cy="210630"/>
          </a:xfrm>
          <a:prstGeom prst="rect">
            <a:avLst/>
          </a:prstGeom>
          <a:noFill/>
          <a:ln>
            <a:noFill/>
          </a:ln>
        </p:spPr>
      </p:pic>
      <p:pic>
        <p:nvPicPr>
          <p:cNvPr id="1968" name="Google Shape;1968;p168"/>
          <p:cNvPicPr preferRelativeResize="0"/>
          <p:nvPr/>
        </p:nvPicPr>
        <p:blipFill rotWithShape="1">
          <a:blip r:embed="rId7">
            <a:alphaModFix/>
          </a:blip>
          <a:srcRect/>
          <a:stretch/>
        </p:blipFill>
        <p:spPr>
          <a:xfrm rot="-5400000">
            <a:off x="10179243" y="3035913"/>
            <a:ext cx="2873086" cy="1152427"/>
          </a:xfrm>
          <a:prstGeom prst="rect">
            <a:avLst/>
          </a:prstGeom>
          <a:noFill/>
          <a:ln>
            <a:noFill/>
          </a:ln>
        </p:spPr>
      </p:pic>
      <p:pic>
        <p:nvPicPr>
          <p:cNvPr id="1969" name="Google Shape;1969;p168"/>
          <p:cNvPicPr preferRelativeResize="0"/>
          <p:nvPr/>
        </p:nvPicPr>
        <p:blipFill rotWithShape="1">
          <a:blip r:embed="rId8">
            <a:alphaModFix/>
          </a:blip>
          <a:srcRect/>
          <a:stretch/>
        </p:blipFill>
        <p:spPr>
          <a:xfrm>
            <a:off x="8452570" y="2174169"/>
            <a:ext cx="2905845" cy="468383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80"/>
        <p:cNvGrpSpPr/>
        <p:nvPr/>
      </p:nvGrpSpPr>
      <p:grpSpPr>
        <a:xfrm>
          <a:off x="0" y="0"/>
          <a:ext cx="0" cy="0"/>
          <a:chOff x="0" y="0"/>
          <a:chExt cx="0" cy="0"/>
        </a:xfrm>
      </p:grpSpPr>
      <p:pic>
        <p:nvPicPr>
          <p:cNvPr id="181" name="Google Shape;181;p54"/>
          <p:cNvPicPr preferRelativeResize="0"/>
          <p:nvPr/>
        </p:nvPicPr>
        <p:blipFill rotWithShape="1">
          <a:blip r:embed="rId2">
            <a:alphaModFix/>
          </a:blip>
          <a:srcRect/>
          <a:stretch/>
        </p:blipFill>
        <p:spPr>
          <a:xfrm>
            <a:off x="0" y="0"/>
            <a:ext cx="6376307" cy="3518221"/>
          </a:xfrm>
          <a:prstGeom prst="rect">
            <a:avLst/>
          </a:prstGeom>
          <a:noFill/>
          <a:ln>
            <a:noFill/>
          </a:ln>
        </p:spPr>
      </p:pic>
      <p:pic>
        <p:nvPicPr>
          <p:cNvPr id="182" name="Google Shape;182;p54"/>
          <p:cNvPicPr preferRelativeResize="0"/>
          <p:nvPr/>
        </p:nvPicPr>
        <p:blipFill rotWithShape="1">
          <a:blip r:embed="rId3">
            <a:alphaModFix/>
          </a:blip>
          <a:srcRect/>
          <a:stretch/>
        </p:blipFill>
        <p:spPr>
          <a:xfrm rot="-736529" flipH="1">
            <a:off x="382567" y="1475867"/>
            <a:ext cx="4872218" cy="4024993"/>
          </a:xfrm>
          <a:prstGeom prst="rect">
            <a:avLst/>
          </a:prstGeom>
          <a:noFill/>
          <a:ln>
            <a:noFill/>
          </a:ln>
        </p:spPr>
      </p:pic>
      <p:pic>
        <p:nvPicPr>
          <p:cNvPr id="183" name="Google Shape;183;p54"/>
          <p:cNvPicPr preferRelativeResize="0"/>
          <p:nvPr/>
        </p:nvPicPr>
        <p:blipFill rotWithShape="1">
          <a:blip r:embed="rId4">
            <a:alphaModFix/>
          </a:blip>
          <a:srcRect/>
          <a:stretch/>
        </p:blipFill>
        <p:spPr>
          <a:xfrm>
            <a:off x="1540325" y="4458656"/>
            <a:ext cx="4305300" cy="1372912"/>
          </a:xfrm>
          <a:prstGeom prst="rect">
            <a:avLst/>
          </a:prstGeom>
          <a:noFill/>
          <a:ln>
            <a:noFill/>
          </a:ln>
        </p:spPr>
      </p:pic>
      <p:pic>
        <p:nvPicPr>
          <p:cNvPr id="184" name="Google Shape;184;p54"/>
          <p:cNvPicPr preferRelativeResize="0"/>
          <p:nvPr/>
        </p:nvPicPr>
        <p:blipFill rotWithShape="1">
          <a:blip r:embed="rId5">
            <a:alphaModFix/>
          </a:blip>
          <a:srcRect/>
          <a:stretch/>
        </p:blipFill>
        <p:spPr>
          <a:xfrm>
            <a:off x="3447765" y="0"/>
            <a:ext cx="8742647" cy="5306786"/>
          </a:xfrm>
          <a:prstGeom prst="rect">
            <a:avLst/>
          </a:prstGeom>
          <a:noFill/>
          <a:ln>
            <a:noFill/>
          </a:ln>
        </p:spPr>
      </p:pic>
      <p:sp>
        <p:nvSpPr>
          <p:cNvPr id="185" name="Google Shape;185;p54"/>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6" name="Google Shape;186;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 name="Google Shape;188;p5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89" name="Google Shape;189;p54"/>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0" name="Google Shape;190;p54"/>
          <p:cNvPicPr preferRelativeResize="0"/>
          <p:nvPr/>
        </p:nvPicPr>
        <p:blipFill rotWithShape="1">
          <a:blip r:embed="rId6">
            <a:alphaModFix/>
          </a:blip>
          <a:srcRect/>
          <a:stretch/>
        </p:blipFill>
        <p:spPr>
          <a:xfrm>
            <a:off x="117013" y="902667"/>
            <a:ext cx="6773645" cy="4630915"/>
          </a:xfrm>
          <a:prstGeom prst="rect">
            <a:avLst/>
          </a:prstGeom>
          <a:noFill/>
          <a:ln>
            <a:noFill/>
          </a:ln>
        </p:spPr>
      </p:pic>
      <p:sp>
        <p:nvSpPr>
          <p:cNvPr id="191" name="Google Shape;191;p5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92" name="Google Shape;192;p54"/>
          <p:cNvPicPr preferRelativeResize="0"/>
          <p:nvPr/>
        </p:nvPicPr>
        <p:blipFill rotWithShape="1">
          <a:blip r:embed="rId7">
            <a:alphaModFix/>
          </a:blip>
          <a:srcRect/>
          <a:stretch/>
        </p:blipFill>
        <p:spPr>
          <a:xfrm>
            <a:off x="6493320" y="0"/>
            <a:ext cx="1736561" cy="2506436"/>
          </a:xfrm>
          <a:prstGeom prst="rect">
            <a:avLst/>
          </a:prstGeom>
          <a:noFill/>
          <a:ln>
            <a:noFill/>
          </a:ln>
        </p:spPr>
      </p:pic>
      <p:pic>
        <p:nvPicPr>
          <p:cNvPr id="193" name="Google Shape;193;p54"/>
          <p:cNvPicPr preferRelativeResize="0"/>
          <p:nvPr/>
        </p:nvPicPr>
        <p:blipFill rotWithShape="1">
          <a:blip r:embed="rId8">
            <a:alphaModFix/>
          </a:blip>
          <a:srcRect/>
          <a:stretch/>
        </p:blipFill>
        <p:spPr>
          <a:xfrm rot="10800000" flipH="1">
            <a:off x="6064845" y="2774391"/>
            <a:ext cx="2990850" cy="155524"/>
          </a:xfrm>
          <a:prstGeom prst="rect">
            <a:avLst/>
          </a:prstGeom>
          <a:noFill/>
          <a:ln>
            <a:noFill/>
          </a:ln>
        </p:spPr>
      </p:pic>
      <p:pic>
        <p:nvPicPr>
          <p:cNvPr id="194" name="Google Shape;194;p54"/>
          <p:cNvPicPr preferRelativeResize="0"/>
          <p:nvPr/>
        </p:nvPicPr>
        <p:blipFill rotWithShape="1">
          <a:blip r:embed="rId9">
            <a:alphaModFix/>
          </a:blip>
          <a:srcRect/>
          <a:stretch/>
        </p:blipFill>
        <p:spPr>
          <a:xfrm rot="1932337">
            <a:off x="335257" y="62979"/>
            <a:ext cx="1119420" cy="1223153"/>
          </a:xfrm>
          <a:prstGeom prst="rect">
            <a:avLst/>
          </a:prstGeom>
          <a:noFill/>
          <a:ln>
            <a:noFill/>
          </a:ln>
        </p:spPr>
      </p:pic>
      <p:pic>
        <p:nvPicPr>
          <p:cNvPr id="195" name="Google Shape;195;p54"/>
          <p:cNvPicPr preferRelativeResize="0"/>
          <p:nvPr/>
        </p:nvPicPr>
        <p:blipFill rotWithShape="1">
          <a:blip r:embed="rId10">
            <a:alphaModFix/>
          </a:blip>
          <a:srcRect/>
          <a:stretch/>
        </p:blipFill>
        <p:spPr>
          <a:xfrm>
            <a:off x="7107368" y="3851205"/>
            <a:ext cx="732419" cy="732419"/>
          </a:xfrm>
          <a:prstGeom prst="rect">
            <a:avLst/>
          </a:prstGeom>
          <a:noFill/>
          <a:ln>
            <a:noFill/>
          </a:ln>
        </p:spPr>
      </p:pic>
      <p:pic>
        <p:nvPicPr>
          <p:cNvPr id="196" name="Google Shape;196;p54"/>
          <p:cNvPicPr preferRelativeResize="0"/>
          <p:nvPr/>
        </p:nvPicPr>
        <p:blipFill rotWithShape="1">
          <a:blip r:embed="rId11">
            <a:alphaModFix/>
          </a:blip>
          <a:srcRect/>
          <a:stretch/>
        </p:blipFill>
        <p:spPr>
          <a:xfrm>
            <a:off x="3625277" y="187457"/>
            <a:ext cx="900634" cy="905638"/>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1970"/>
        <p:cNvGrpSpPr/>
        <p:nvPr/>
      </p:nvGrpSpPr>
      <p:grpSpPr>
        <a:xfrm>
          <a:off x="0" y="0"/>
          <a:ext cx="0" cy="0"/>
          <a:chOff x="0" y="0"/>
          <a:chExt cx="0" cy="0"/>
        </a:xfrm>
      </p:grpSpPr>
      <p:pic>
        <p:nvPicPr>
          <p:cNvPr id="1971" name="Google Shape;1971;p169"/>
          <p:cNvPicPr preferRelativeResize="0"/>
          <p:nvPr/>
        </p:nvPicPr>
        <p:blipFill rotWithShape="1">
          <a:blip r:embed="rId2">
            <a:alphaModFix/>
          </a:blip>
          <a:srcRect/>
          <a:stretch/>
        </p:blipFill>
        <p:spPr>
          <a:xfrm rot="10800000">
            <a:off x="0" y="0"/>
            <a:ext cx="5437762" cy="2468744"/>
          </a:xfrm>
          <a:prstGeom prst="rect">
            <a:avLst/>
          </a:prstGeom>
          <a:noFill/>
          <a:ln>
            <a:noFill/>
          </a:ln>
        </p:spPr>
      </p:pic>
      <p:pic>
        <p:nvPicPr>
          <p:cNvPr id="1972" name="Google Shape;1972;p169"/>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973" name="Google Shape;1973;p169"/>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4" name="Google Shape;1974;p169"/>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5" name="Google Shape;1975;p1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76" name="Google Shape;1976;p169"/>
          <p:cNvPicPr preferRelativeResize="0"/>
          <p:nvPr/>
        </p:nvPicPr>
        <p:blipFill rotWithShape="1">
          <a:blip r:embed="rId4">
            <a:alphaModFix/>
          </a:blip>
          <a:srcRect/>
          <a:stretch/>
        </p:blipFill>
        <p:spPr>
          <a:xfrm>
            <a:off x="11296650" y="1454"/>
            <a:ext cx="895350" cy="757467"/>
          </a:xfrm>
          <a:prstGeom prst="rect">
            <a:avLst/>
          </a:prstGeom>
          <a:noFill/>
          <a:ln>
            <a:noFill/>
          </a:ln>
        </p:spPr>
      </p:pic>
      <p:pic>
        <p:nvPicPr>
          <p:cNvPr id="1977" name="Google Shape;1977;p169"/>
          <p:cNvPicPr preferRelativeResize="0"/>
          <p:nvPr/>
        </p:nvPicPr>
        <p:blipFill rotWithShape="1">
          <a:blip r:embed="rId5">
            <a:alphaModFix/>
          </a:blip>
          <a:srcRect/>
          <a:stretch/>
        </p:blipFill>
        <p:spPr>
          <a:xfrm>
            <a:off x="0" y="3891573"/>
            <a:ext cx="1399137" cy="2976664"/>
          </a:xfrm>
          <a:prstGeom prst="rect">
            <a:avLst/>
          </a:prstGeom>
          <a:noFill/>
          <a:ln>
            <a:noFill/>
          </a:ln>
        </p:spPr>
      </p:pic>
      <p:pic>
        <p:nvPicPr>
          <p:cNvPr id="1978" name="Google Shape;1978;p169"/>
          <p:cNvPicPr preferRelativeResize="0"/>
          <p:nvPr/>
        </p:nvPicPr>
        <p:blipFill rotWithShape="1">
          <a:blip r:embed="rId6">
            <a:alphaModFix/>
          </a:blip>
          <a:srcRect/>
          <a:stretch/>
        </p:blipFill>
        <p:spPr>
          <a:xfrm>
            <a:off x="4379270" y="6093118"/>
            <a:ext cx="3433459" cy="263232"/>
          </a:xfrm>
          <a:prstGeom prst="rect">
            <a:avLst/>
          </a:prstGeom>
          <a:noFill/>
          <a:ln>
            <a:noFill/>
          </a:ln>
        </p:spPr>
      </p:pic>
      <p:pic>
        <p:nvPicPr>
          <p:cNvPr id="1979" name="Google Shape;1979;p169"/>
          <p:cNvPicPr preferRelativeResize="0"/>
          <p:nvPr/>
        </p:nvPicPr>
        <p:blipFill rotWithShape="1">
          <a:blip r:embed="rId7">
            <a:alphaModFix/>
          </a:blip>
          <a:srcRect/>
          <a:stretch/>
        </p:blipFill>
        <p:spPr>
          <a:xfrm>
            <a:off x="11370632" y="1730702"/>
            <a:ext cx="747385" cy="1476086"/>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1980"/>
        <p:cNvGrpSpPr/>
        <p:nvPr/>
      </p:nvGrpSpPr>
      <p:grpSpPr>
        <a:xfrm>
          <a:off x="0" y="0"/>
          <a:ext cx="0" cy="0"/>
          <a:chOff x="0" y="0"/>
          <a:chExt cx="0" cy="0"/>
        </a:xfrm>
      </p:grpSpPr>
      <p:pic>
        <p:nvPicPr>
          <p:cNvPr id="1981" name="Google Shape;1981;p170"/>
          <p:cNvPicPr preferRelativeResize="0"/>
          <p:nvPr/>
        </p:nvPicPr>
        <p:blipFill rotWithShape="1">
          <a:blip r:embed="rId2">
            <a:alphaModFix/>
          </a:blip>
          <a:srcRect/>
          <a:stretch/>
        </p:blipFill>
        <p:spPr>
          <a:xfrm>
            <a:off x="11228860" y="6059209"/>
            <a:ext cx="968896" cy="809028"/>
          </a:xfrm>
          <a:prstGeom prst="rect">
            <a:avLst/>
          </a:prstGeom>
          <a:noFill/>
          <a:ln>
            <a:noFill/>
          </a:ln>
        </p:spPr>
      </p:pic>
      <p:sp>
        <p:nvSpPr>
          <p:cNvPr id="1982" name="Google Shape;1982;p170"/>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3" name="Google Shape;1983;p170"/>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4" name="Google Shape;1984;p1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85" name="Google Shape;1985;p170"/>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6" name="Google Shape;1986;p170"/>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7" name="Google Shape;1987;p170"/>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8" name="Google Shape;1988;p170"/>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89" name="Google Shape;1989;p170"/>
          <p:cNvPicPr preferRelativeResize="0"/>
          <p:nvPr/>
        </p:nvPicPr>
        <p:blipFill rotWithShape="1">
          <a:blip r:embed="rId3">
            <a:alphaModFix/>
          </a:blip>
          <a:srcRect/>
          <a:stretch/>
        </p:blipFill>
        <p:spPr>
          <a:xfrm>
            <a:off x="11296650" y="1454"/>
            <a:ext cx="895350" cy="757467"/>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1990"/>
        <p:cNvGrpSpPr/>
        <p:nvPr/>
      </p:nvGrpSpPr>
      <p:grpSpPr>
        <a:xfrm>
          <a:off x="0" y="0"/>
          <a:ext cx="0" cy="0"/>
          <a:chOff x="0" y="0"/>
          <a:chExt cx="0" cy="0"/>
        </a:xfrm>
      </p:grpSpPr>
      <p:pic>
        <p:nvPicPr>
          <p:cNvPr id="1991" name="Google Shape;1991;p171"/>
          <p:cNvPicPr preferRelativeResize="0"/>
          <p:nvPr/>
        </p:nvPicPr>
        <p:blipFill rotWithShape="1">
          <a:blip r:embed="rId2">
            <a:alphaModFix/>
          </a:blip>
          <a:srcRect/>
          <a:stretch/>
        </p:blipFill>
        <p:spPr>
          <a:xfrm rot="5400000" flipH="1">
            <a:off x="917382" y="-917381"/>
            <a:ext cx="2289621" cy="4124382"/>
          </a:xfrm>
          <a:prstGeom prst="rect">
            <a:avLst/>
          </a:prstGeom>
          <a:noFill/>
          <a:ln>
            <a:noFill/>
          </a:ln>
        </p:spPr>
      </p:pic>
      <p:pic>
        <p:nvPicPr>
          <p:cNvPr id="1992" name="Google Shape;1992;p171"/>
          <p:cNvPicPr preferRelativeResize="0"/>
          <p:nvPr/>
        </p:nvPicPr>
        <p:blipFill rotWithShape="1">
          <a:blip r:embed="rId3">
            <a:alphaModFix/>
          </a:blip>
          <a:srcRect/>
          <a:stretch/>
        </p:blipFill>
        <p:spPr>
          <a:xfrm>
            <a:off x="7429813" y="4703591"/>
            <a:ext cx="4767943" cy="2164646"/>
          </a:xfrm>
          <a:prstGeom prst="rect">
            <a:avLst/>
          </a:prstGeom>
          <a:noFill/>
          <a:ln>
            <a:noFill/>
          </a:ln>
        </p:spPr>
      </p:pic>
      <p:pic>
        <p:nvPicPr>
          <p:cNvPr id="1993" name="Google Shape;1993;p171"/>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1994" name="Google Shape;1994;p171"/>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5" name="Google Shape;1995;p171"/>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6" name="Google Shape;1996;p1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97" name="Google Shape;1997;p171"/>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8" name="Google Shape;1998;p171"/>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9" name="Google Shape;1999;p171"/>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0" name="Google Shape;2000;p171"/>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01" name="Google Shape;2001;p171"/>
          <p:cNvPicPr preferRelativeResize="0"/>
          <p:nvPr/>
        </p:nvPicPr>
        <p:blipFill rotWithShape="1">
          <a:blip r:embed="rId5">
            <a:alphaModFix/>
          </a:blip>
          <a:srcRect/>
          <a:stretch/>
        </p:blipFill>
        <p:spPr>
          <a:xfrm>
            <a:off x="11296650" y="1454"/>
            <a:ext cx="895350" cy="757467"/>
          </a:xfrm>
          <a:prstGeom prst="rect">
            <a:avLst/>
          </a:prstGeom>
          <a:noFill/>
          <a:ln>
            <a:noFill/>
          </a:ln>
        </p:spPr>
      </p:pic>
      <p:pic>
        <p:nvPicPr>
          <p:cNvPr id="2002" name="Google Shape;2002;p171"/>
          <p:cNvPicPr preferRelativeResize="0"/>
          <p:nvPr/>
        </p:nvPicPr>
        <p:blipFill rotWithShape="1">
          <a:blip r:embed="rId6">
            <a:alphaModFix/>
          </a:blip>
          <a:srcRect/>
          <a:stretch/>
        </p:blipFill>
        <p:spPr>
          <a:xfrm>
            <a:off x="464972" y="854730"/>
            <a:ext cx="921617" cy="1821115"/>
          </a:xfrm>
          <a:prstGeom prst="rect">
            <a:avLst/>
          </a:prstGeom>
          <a:noFill/>
          <a:ln>
            <a:noFill/>
          </a:ln>
        </p:spPr>
      </p:pic>
      <p:pic>
        <p:nvPicPr>
          <p:cNvPr id="2003" name="Google Shape;2003;p171"/>
          <p:cNvPicPr preferRelativeResize="0"/>
          <p:nvPr/>
        </p:nvPicPr>
        <p:blipFill rotWithShape="1">
          <a:blip r:embed="rId7">
            <a:alphaModFix/>
          </a:blip>
          <a:srcRect/>
          <a:stretch/>
        </p:blipFill>
        <p:spPr>
          <a:xfrm>
            <a:off x="9903490" y="4929562"/>
            <a:ext cx="1486403" cy="1387929"/>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2004"/>
        <p:cNvGrpSpPr/>
        <p:nvPr/>
      </p:nvGrpSpPr>
      <p:grpSpPr>
        <a:xfrm>
          <a:off x="0" y="0"/>
          <a:ext cx="0" cy="0"/>
          <a:chOff x="0" y="0"/>
          <a:chExt cx="0" cy="0"/>
        </a:xfrm>
      </p:grpSpPr>
      <p:pic>
        <p:nvPicPr>
          <p:cNvPr id="2005" name="Google Shape;2005;p172"/>
          <p:cNvPicPr preferRelativeResize="0"/>
          <p:nvPr/>
        </p:nvPicPr>
        <p:blipFill rotWithShape="1">
          <a:blip r:embed="rId2">
            <a:alphaModFix/>
          </a:blip>
          <a:srcRect/>
          <a:stretch/>
        </p:blipFill>
        <p:spPr>
          <a:xfrm>
            <a:off x="8958672" y="0"/>
            <a:ext cx="2767693" cy="615404"/>
          </a:xfrm>
          <a:prstGeom prst="rect">
            <a:avLst/>
          </a:prstGeom>
          <a:noFill/>
          <a:ln>
            <a:noFill/>
          </a:ln>
        </p:spPr>
      </p:pic>
      <p:pic>
        <p:nvPicPr>
          <p:cNvPr id="2006" name="Google Shape;2006;p172"/>
          <p:cNvPicPr preferRelativeResize="0"/>
          <p:nvPr/>
        </p:nvPicPr>
        <p:blipFill rotWithShape="1">
          <a:blip r:embed="rId3">
            <a:alphaModFix/>
          </a:blip>
          <a:srcRect/>
          <a:stretch/>
        </p:blipFill>
        <p:spPr>
          <a:xfrm>
            <a:off x="1" y="1975756"/>
            <a:ext cx="4344992" cy="4882243"/>
          </a:xfrm>
          <a:prstGeom prst="rect">
            <a:avLst/>
          </a:prstGeom>
          <a:noFill/>
          <a:ln>
            <a:noFill/>
          </a:ln>
        </p:spPr>
      </p:pic>
      <p:pic>
        <p:nvPicPr>
          <p:cNvPr id="2007" name="Google Shape;2007;p172"/>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2008" name="Google Shape;2008;p172"/>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09" name="Google Shape;2009;p17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0" name="Google Shape;2010;p17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1" name="Google Shape;2011;p17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2" name="Google Shape;2012;p1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3" name="Google Shape;2013;p1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14" name="Google Shape;2014;p172"/>
          <p:cNvPicPr preferRelativeResize="0"/>
          <p:nvPr/>
        </p:nvPicPr>
        <p:blipFill rotWithShape="1">
          <a:blip r:embed="rId5">
            <a:alphaModFix/>
          </a:blip>
          <a:srcRect/>
          <a:stretch/>
        </p:blipFill>
        <p:spPr>
          <a:xfrm>
            <a:off x="5841792" y="1240320"/>
            <a:ext cx="330408" cy="330408"/>
          </a:xfrm>
          <a:prstGeom prst="rect">
            <a:avLst/>
          </a:prstGeom>
          <a:noFill/>
          <a:ln>
            <a:noFill/>
          </a:ln>
        </p:spPr>
      </p:pic>
      <p:pic>
        <p:nvPicPr>
          <p:cNvPr id="2015" name="Google Shape;2015;p172"/>
          <p:cNvPicPr preferRelativeResize="0"/>
          <p:nvPr/>
        </p:nvPicPr>
        <p:blipFill rotWithShape="1">
          <a:blip r:embed="rId6">
            <a:alphaModFix/>
          </a:blip>
          <a:srcRect/>
          <a:stretch/>
        </p:blipFill>
        <p:spPr>
          <a:xfrm>
            <a:off x="1224889" y="1330334"/>
            <a:ext cx="10058400" cy="138302"/>
          </a:xfrm>
          <a:prstGeom prst="rect">
            <a:avLst/>
          </a:prstGeom>
          <a:noFill/>
          <a:ln>
            <a:noFill/>
          </a:ln>
        </p:spPr>
      </p:pic>
      <p:pic>
        <p:nvPicPr>
          <p:cNvPr id="2016" name="Google Shape;2016;p172"/>
          <p:cNvPicPr preferRelativeResize="0"/>
          <p:nvPr/>
        </p:nvPicPr>
        <p:blipFill rotWithShape="1">
          <a:blip r:embed="rId7">
            <a:alphaModFix/>
          </a:blip>
          <a:srcRect/>
          <a:stretch/>
        </p:blipFill>
        <p:spPr>
          <a:xfrm>
            <a:off x="0" y="3747975"/>
            <a:ext cx="2233743" cy="2192791"/>
          </a:xfrm>
          <a:prstGeom prst="rect">
            <a:avLst/>
          </a:prstGeom>
          <a:noFill/>
          <a:ln>
            <a:noFill/>
          </a:ln>
        </p:spPr>
      </p:pic>
      <p:pic>
        <p:nvPicPr>
          <p:cNvPr id="2017" name="Google Shape;2017;p172"/>
          <p:cNvPicPr preferRelativeResize="0"/>
          <p:nvPr/>
        </p:nvPicPr>
        <p:blipFill rotWithShape="1">
          <a:blip r:embed="rId8">
            <a:alphaModFix/>
          </a:blip>
          <a:srcRect/>
          <a:stretch/>
        </p:blipFill>
        <p:spPr>
          <a:xfrm rot="-767126" flipH="1">
            <a:off x="938553" y="4866917"/>
            <a:ext cx="1556017" cy="1616529"/>
          </a:xfrm>
          <a:prstGeom prst="rect">
            <a:avLst/>
          </a:prstGeom>
          <a:noFill/>
          <a:ln>
            <a:noFill/>
          </a:ln>
        </p:spPr>
      </p:pic>
      <p:pic>
        <p:nvPicPr>
          <p:cNvPr id="2018" name="Google Shape;2018;p172"/>
          <p:cNvPicPr preferRelativeResize="0"/>
          <p:nvPr/>
        </p:nvPicPr>
        <p:blipFill rotWithShape="1">
          <a:blip r:embed="rId9">
            <a:alphaModFix/>
          </a:blip>
          <a:srcRect/>
          <a:stretch/>
        </p:blipFill>
        <p:spPr>
          <a:xfrm>
            <a:off x="10794034" y="3469729"/>
            <a:ext cx="1265178" cy="2490107"/>
          </a:xfrm>
          <a:prstGeom prst="rect">
            <a:avLst/>
          </a:prstGeom>
          <a:noFill/>
          <a:ln>
            <a:noFill/>
          </a:ln>
        </p:spPr>
      </p:pic>
      <p:pic>
        <p:nvPicPr>
          <p:cNvPr id="2019" name="Google Shape;2019;p172"/>
          <p:cNvPicPr preferRelativeResize="0"/>
          <p:nvPr/>
        </p:nvPicPr>
        <p:blipFill rotWithShape="1">
          <a:blip r:embed="rId10">
            <a:alphaModFix/>
          </a:blip>
          <a:srcRect/>
          <a:stretch/>
        </p:blipFill>
        <p:spPr>
          <a:xfrm>
            <a:off x="9680122" y="76215"/>
            <a:ext cx="751114" cy="751114"/>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2020"/>
        <p:cNvGrpSpPr/>
        <p:nvPr/>
      </p:nvGrpSpPr>
      <p:grpSpPr>
        <a:xfrm>
          <a:off x="0" y="0"/>
          <a:ext cx="0" cy="0"/>
          <a:chOff x="0" y="0"/>
          <a:chExt cx="0" cy="0"/>
        </a:xfrm>
      </p:grpSpPr>
      <p:pic>
        <p:nvPicPr>
          <p:cNvPr id="2021" name="Google Shape;2021;p173"/>
          <p:cNvPicPr preferRelativeResize="0"/>
          <p:nvPr/>
        </p:nvPicPr>
        <p:blipFill rotWithShape="1">
          <a:blip r:embed="rId2">
            <a:alphaModFix/>
          </a:blip>
          <a:srcRect/>
          <a:stretch/>
        </p:blipFill>
        <p:spPr>
          <a:xfrm>
            <a:off x="3176" y="1690688"/>
            <a:ext cx="2475652" cy="5167312"/>
          </a:xfrm>
          <a:prstGeom prst="rect">
            <a:avLst/>
          </a:prstGeom>
          <a:noFill/>
          <a:ln>
            <a:noFill/>
          </a:ln>
        </p:spPr>
      </p:pic>
      <p:pic>
        <p:nvPicPr>
          <p:cNvPr id="2022" name="Google Shape;2022;p173"/>
          <p:cNvPicPr preferRelativeResize="0"/>
          <p:nvPr/>
        </p:nvPicPr>
        <p:blipFill rotWithShape="1">
          <a:blip r:embed="rId3">
            <a:alphaModFix/>
          </a:blip>
          <a:srcRect/>
          <a:stretch/>
        </p:blipFill>
        <p:spPr>
          <a:xfrm>
            <a:off x="4899924" y="0"/>
            <a:ext cx="2392152" cy="1044765"/>
          </a:xfrm>
          <a:prstGeom prst="rect">
            <a:avLst/>
          </a:prstGeom>
          <a:noFill/>
          <a:ln>
            <a:noFill/>
          </a:ln>
        </p:spPr>
      </p:pic>
      <p:pic>
        <p:nvPicPr>
          <p:cNvPr id="2023" name="Google Shape;2023;p173"/>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2024" name="Google Shape;2024;p173"/>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25" name="Google Shape;2025;p173"/>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26" name="Google Shape;2026;p173"/>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7" name="Google Shape;2027;p173"/>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28" name="Google Shape;2028;p173"/>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9" name="Google Shape;2029;p17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0" name="Google Shape;2030;p1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1" name="Google Shape;2031;p1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32" name="Google Shape;2032;p173"/>
          <p:cNvPicPr preferRelativeResize="0"/>
          <p:nvPr/>
        </p:nvPicPr>
        <p:blipFill rotWithShape="1">
          <a:blip r:embed="rId5">
            <a:alphaModFix/>
          </a:blip>
          <a:srcRect/>
          <a:stretch/>
        </p:blipFill>
        <p:spPr>
          <a:xfrm rot="10800000" flipH="1">
            <a:off x="1151164" y="5286489"/>
            <a:ext cx="4301613" cy="333375"/>
          </a:xfrm>
          <a:prstGeom prst="rect">
            <a:avLst/>
          </a:prstGeom>
          <a:noFill/>
          <a:ln>
            <a:noFill/>
          </a:ln>
        </p:spPr>
      </p:pic>
      <p:pic>
        <p:nvPicPr>
          <p:cNvPr id="2033" name="Google Shape;2033;p173"/>
          <p:cNvPicPr preferRelativeResize="0"/>
          <p:nvPr/>
        </p:nvPicPr>
        <p:blipFill rotWithShape="1">
          <a:blip r:embed="rId5">
            <a:alphaModFix/>
          </a:blip>
          <a:srcRect/>
          <a:stretch/>
        </p:blipFill>
        <p:spPr>
          <a:xfrm rot="10800000" flipH="1">
            <a:off x="6733222" y="5286489"/>
            <a:ext cx="4301613" cy="333375"/>
          </a:xfrm>
          <a:prstGeom prst="rect">
            <a:avLst/>
          </a:prstGeom>
          <a:noFill/>
          <a:ln>
            <a:noFill/>
          </a:ln>
        </p:spPr>
      </p:pic>
      <p:pic>
        <p:nvPicPr>
          <p:cNvPr id="2034" name="Google Shape;2034;p173"/>
          <p:cNvPicPr preferRelativeResize="0"/>
          <p:nvPr/>
        </p:nvPicPr>
        <p:blipFill rotWithShape="1">
          <a:blip r:embed="rId6">
            <a:alphaModFix/>
          </a:blip>
          <a:srcRect/>
          <a:stretch/>
        </p:blipFill>
        <p:spPr>
          <a:xfrm rot="10800000" flipH="1">
            <a:off x="0" y="1135877"/>
            <a:ext cx="2166257" cy="219033"/>
          </a:xfrm>
          <a:prstGeom prst="rect">
            <a:avLst/>
          </a:prstGeom>
          <a:noFill/>
          <a:ln>
            <a:noFill/>
          </a:ln>
        </p:spPr>
      </p:pic>
      <p:pic>
        <p:nvPicPr>
          <p:cNvPr id="2035" name="Google Shape;2035;p173"/>
          <p:cNvPicPr preferRelativeResize="0"/>
          <p:nvPr/>
        </p:nvPicPr>
        <p:blipFill rotWithShape="1">
          <a:blip r:embed="rId6">
            <a:alphaModFix/>
          </a:blip>
          <a:srcRect/>
          <a:stretch/>
        </p:blipFill>
        <p:spPr>
          <a:xfrm rot="10800000">
            <a:off x="10025743" y="1135877"/>
            <a:ext cx="2166257" cy="219033"/>
          </a:xfrm>
          <a:prstGeom prst="rect">
            <a:avLst/>
          </a:prstGeom>
          <a:noFill/>
          <a:ln>
            <a:noFill/>
          </a:ln>
        </p:spPr>
      </p:pic>
      <p:pic>
        <p:nvPicPr>
          <p:cNvPr id="2036" name="Google Shape;2036;p173"/>
          <p:cNvPicPr preferRelativeResize="0"/>
          <p:nvPr/>
        </p:nvPicPr>
        <p:blipFill rotWithShape="1">
          <a:blip r:embed="rId7">
            <a:alphaModFix/>
          </a:blip>
          <a:srcRect/>
          <a:stretch/>
        </p:blipFill>
        <p:spPr>
          <a:xfrm>
            <a:off x="4783590" y="4558958"/>
            <a:ext cx="2844800" cy="2121812"/>
          </a:xfrm>
          <a:prstGeom prst="rect">
            <a:avLst/>
          </a:prstGeom>
          <a:noFill/>
          <a:ln>
            <a:noFill/>
          </a:ln>
        </p:spPr>
      </p:pic>
      <p:pic>
        <p:nvPicPr>
          <p:cNvPr id="2037" name="Google Shape;2037;p173"/>
          <p:cNvPicPr preferRelativeResize="0"/>
          <p:nvPr/>
        </p:nvPicPr>
        <p:blipFill rotWithShape="1">
          <a:blip r:embed="rId8">
            <a:alphaModFix/>
          </a:blip>
          <a:srcRect/>
          <a:stretch/>
        </p:blipFill>
        <p:spPr>
          <a:xfrm>
            <a:off x="10419063" y="-94776"/>
            <a:ext cx="1761092" cy="1764827"/>
          </a:xfrm>
          <a:prstGeom prst="rect">
            <a:avLst/>
          </a:prstGeom>
          <a:noFill/>
          <a:ln>
            <a:noFill/>
          </a:ln>
        </p:spPr>
      </p:pic>
      <p:pic>
        <p:nvPicPr>
          <p:cNvPr id="2038" name="Google Shape;2038;p173"/>
          <p:cNvPicPr preferRelativeResize="0"/>
          <p:nvPr/>
        </p:nvPicPr>
        <p:blipFill rotWithShape="1">
          <a:blip r:embed="rId9">
            <a:alphaModFix/>
          </a:blip>
          <a:srcRect/>
          <a:stretch/>
        </p:blipFill>
        <p:spPr>
          <a:xfrm>
            <a:off x="-50369" y="4833257"/>
            <a:ext cx="2020458" cy="2024743"/>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2039"/>
        <p:cNvGrpSpPr/>
        <p:nvPr/>
      </p:nvGrpSpPr>
      <p:grpSpPr>
        <a:xfrm>
          <a:off x="0" y="0"/>
          <a:ext cx="0" cy="0"/>
          <a:chOff x="0" y="0"/>
          <a:chExt cx="0" cy="0"/>
        </a:xfrm>
      </p:grpSpPr>
      <p:grpSp>
        <p:nvGrpSpPr>
          <p:cNvPr id="2040" name="Google Shape;2040;p174"/>
          <p:cNvGrpSpPr/>
          <p:nvPr/>
        </p:nvGrpSpPr>
        <p:grpSpPr>
          <a:xfrm>
            <a:off x="1662" y="0"/>
            <a:ext cx="12203414" cy="7137412"/>
            <a:chOff x="1662" y="0"/>
            <a:chExt cx="12203414" cy="7137412"/>
          </a:xfrm>
        </p:grpSpPr>
        <p:pic>
          <p:nvPicPr>
            <p:cNvPr id="2041" name="Google Shape;2041;p174"/>
            <p:cNvPicPr preferRelativeResize="0"/>
            <p:nvPr/>
          </p:nvPicPr>
          <p:blipFill rotWithShape="1">
            <a:blip r:embed="rId2">
              <a:alphaModFix/>
            </a:blip>
            <a:srcRect/>
            <a:stretch/>
          </p:blipFill>
          <p:spPr>
            <a:xfrm>
              <a:off x="118542" y="5514125"/>
              <a:ext cx="4214242" cy="1343875"/>
            </a:xfrm>
            <a:prstGeom prst="rect">
              <a:avLst/>
            </a:prstGeom>
            <a:noFill/>
            <a:ln>
              <a:noFill/>
            </a:ln>
          </p:spPr>
        </p:pic>
        <p:pic>
          <p:nvPicPr>
            <p:cNvPr id="2042" name="Google Shape;2042;p174"/>
            <p:cNvPicPr preferRelativeResize="0"/>
            <p:nvPr/>
          </p:nvPicPr>
          <p:blipFill rotWithShape="1">
            <a:blip r:embed="rId3">
              <a:alphaModFix/>
            </a:blip>
            <a:srcRect/>
            <a:stretch/>
          </p:blipFill>
          <p:spPr>
            <a:xfrm>
              <a:off x="2715130" y="0"/>
              <a:ext cx="9485477" cy="6858000"/>
            </a:xfrm>
            <a:prstGeom prst="rect">
              <a:avLst/>
            </a:prstGeom>
            <a:noFill/>
            <a:ln>
              <a:noFill/>
            </a:ln>
          </p:spPr>
        </p:pic>
        <p:sp>
          <p:nvSpPr>
            <p:cNvPr id="2043" name="Google Shape;2043;p174"/>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2044" name="Google Shape;2044;p174"/>
            <p:cNvPicPr preferRelativeResize="0"/>
            <p:nvPr/>
          </p:nvPicPr>
          <p:blipFill rotWithShape="1">
            <a:blip r:embed="rId4">
              <a:alphaModFix/>
            </a:blip>
            <a:srcRect/>
            <a:stretch/>
          </p:blipFill>
          <p:spPr>
            <a:xfrm>
              <a:off x="1662" y="1344991"/>
              <a:ext cx="4716524" cy="5513009"/>
            </a:xfrm>
            <a:prstGeom prst="rect">
              <a:avLst/>
            </a:prstGeom>
            <a:noFill/>
            <a:ln>
              <a:noFill/>
            </a:ln>
          </p:spPr>
        </p:pic>
        <p:pic>
          <p:nvPicPr>
            <p:cNvPr id="2045" name="Google Shape;2045;p174"/>
            <p:cNvPicPr preferRelativeResize="0"/>
            <p:nvPr/>
          </p:nvPicPr>
          <p:blipFill rotWithShape="1">
            <a:blip r:embed="rId5">
              <a:alphaModFix/>
            </a:blip>
            <a:srcRect/>
            <a:stretch/>
          </p:blipFill>
          <p:spPr>
            <a:xfrm>
              <a:off x="3280880" y="0"/>
              <a:ext cx="8301547" cy="6858000"/>
            </a:xfrm>
            <a:prstGeom prst="rect">
              <a:avLst/>
            </a:prstGeom>
            <a:noFill/>
            <a:ln>
              <a:noFill/>
            </a:ln>
          </p:spPr>
        </p:pic>
        <p:pic>
          <p:nvPicPr>
            <p:cNvPr id="2046" name="Google Shape;2046;p174"/>
            <p:cNvPicPr preferRelativeResize="0"/>
            <p:nvPr/>
          </p:nvPicPr>
          <p:blipFill rotWithShape="1">
            <a:blip r:embed="rId6">
              <a:alphaModFix/>
            </a:blip>
            <a:srcRect/>
            <a:stretch/>
          </p:blipFill>
          <p:spPr>
            <a:xfrm>
              <a:off x="3802859" y="4014069"/>
              <a:ext cx="2046230" cy="2008716"/>
            </a:xfrm>
            <a:prstGeom prst="rect">
              <a:avLst/>
            </a:prstGeom>
            <a:noFill/>
            <a:ln>
              <a:noFill/>
            </a:ln>
          </p:spPr>
        </p:pic>
        <p:pic>
          <p:nvPicPr>
            <p:cNvPr id="2047" name="Google Shape;2047;p174"/>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2048" name="Google Shape;2048;p174"/>
            <p:cNvPicPr preferRelativeResize="0"/>
            <p:nvPr/>
          </p:nvPicPr>
          <p:blipFill rotWithShape="1">
            <a:blip r:embed="rId8">
              <a:alphaModFix/>
            </a:blip>
            <a:srcRect/>
            <a:stretch/>
          </p:blipFill>
          <p:spPr>
            <a:xfrm>
              <a:off x="1662" y="620688"/>
              <a:ext cx="3280880" cy="853029"/>
            </a:xfrm>
            <a:prstGeom prst="rect">
              <a:avLst/>
            </a:prstGeom>
            <a:noFill/>
            <a:ln>
              <a:noFill/>
            </a:ln>
          </p:spPr>
        </p:pic>
        <p:pic>
          <p:nvPicPr>
            <p:cNvPr id="2049" name="Google Shape;2049;p174"/>
            <p:cNvPicPr preferRelativeResize="0"/>
            <p:nvPr/>
          </p:nvPicPr>
          <p:blipFill rotWithShape="1">
            <a:blip r:embed="rId9">
              <a:alphaModFix/>
            </a:blip>
            <a:srcRect/>
            <a:stretch/>
          </p:blipFill>
          <p:spPr>
            <a:xfrm>
              <a:off x="9349030" y="1344991"/>
              <a:ext cx="2856046" cy="4262649"/>
            </a:xfrm>
            <a:prstGeom prst="rect">
              <a:avLst/>
            </a:prstGeom>
            <a:noFill/>
            <a:ln>
              <a:noFill/>
            </a:ln>
          </p:spPr>
        </p:pic>
      </p:grpSp>
      <p:pic>
        <p:nvPicPr>
          <p:cNvPr id="2050" name="Google Shape;2050;p174"/>
          <p:cNvPicPr preferRelativeResize="0"/>
          <p:nvPr/>
        </p:nvPicPr>
        <p:blipFill rotWithShape="1">
          <a:blip r:embed="rId10">
            <a:alphaModFix/>
          </a:blip>
          <a:srcRect/>
          <a:stretch/>
        </p:blipFill>
        <p:spPr>
          <a:xfrm>
            <a:off x="11228860" y="6048972"/>
            <a:ext cx="968896" cy="809028"/>
          </a:xfrm>
          <a:prstGeom prst="rect">
            <a:avLst/>
          </a:prstGeom>
          <a:noFill/>
          <a:ln>
            <a:noFill/>
          </a:ln>
        </p:spPr>
      </p:pic>
      <p:sp>
        <p:nvSpPr>
          <p:cNvPr id="2051" name="Google Shape;2051;p174"/>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2" name="Google Shape;2052;p17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3" name="Google Shape;2053;p1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4" name="Google Shape;2054;p1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2055"/>
        <p:cNvGrpSpPr/>
        <p:nvPr/>
      </p:nvGrpSpPr>
      <p:grpSpPr>
        <a:xfrm>
          <a:off x="0" y="0"/>
          <a:ext cx="0" cy="0"/>
          <a:chOff x="0" y="0"/>
          <a:chExt cx="0" cy="0"/>
        </a:xfrm>
      </p:grpSpPr>
      <p:pic>
        <p:nvPicPr>
          <p:cNvPr id="2056" name="Google Shape;2056;p175"/>
          <p:cNvPicPr preferRelativeResize="0"/>
          <p:nvPr/>
        </p:nvPicPr>
        <p:blipFill rotWithShape="1">
          <a:blip r:embed="rId2">
            <a:alphaModFix/>
          </a:blip>
          <a:srcRect/>
          <a:stretch/>
        </p:blipFill>
        <p:spPr>
          <a:xfrm>
            <a:off x="11228860" y="6048972"/>
            <a:ext cx="968896" cy="809028"/>
          </a:xfrm>
          <a:prstGeom prst="rect">
            <a:avLst/>
          </a:prstGeom>
          <a:noFill/>
          <a:ln>
            <a:noFill/>
          </a:ln>
        </p:spPr>
      </p:pic>
      <p:sp>
        <p:nvSpPr>
          <p:cNvPr id="2057" name="Google Shape;2057;p1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8" name="Google Shape;2058;p1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9" name="Google Shape;2059;p1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60" name="Google Shape;2060;p175"/>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2061" name="Google Shape;2061;p175"/>
          <p:cNvPicPr preferRelativeResize="0"/>
          <p:nvPr/>
        </p:nvPicPr>
        <p:blipFill rotWithShape="1">
          <a:blip r:embed="rId3">
            <a:alphaModFix/>
          </a:blip>
          <a:srcRect/>
          <a:stretch/>
        </p:blipFill>
        <p:spPr>
          <a:xfrm rot="-5400000">
            <a:off x="-1255138" y="4566010"/>
            <a:ext cx="3228040" cy="717764"/>
          </a:xfrm>
          <a:prstGeom prst="rect">
            <a:avLst/>
          </a:prstGeom>
          <a:noFill/>
          <a:ln>
            <a:noFill/>
          </a:ln>
        </p:spPr>
      </p:pic>
      <p:pic>
        <p:nvPicPr>
          <p:cNvPr id="2062" name="Google Shape;2062;p175"/>
          <p:cNvPicPr preferRelativeResize="0"/>
          <p:nvPr/>
        </p:nvPicPr>
        <p:blipFill rotWithShape="1">
          <a:blip r:embed="rId4">
            <a:alphaModFix/>
          </a:blip>
          <a:srcRect/>
          <a:stretch/>
        </p:blipFill>
        <p:spPr>
          <a:xfrm rot="10800000">
            <a:off x="11026374" y="0"/>
            <a:ext cx="1165626" cy="2432957"/>
          </a:xfrm>
          <a:prstGeom prst="rect">
            <a:avLst/>
          </a:prstGeom>
          <a:noFill/>
          <a:ln>
            <a:noFill/>
          </a:ln>
        </p:spPr>
      </p:pic>
      <p:pic>
        <p:nvPicPr>
          <p:cNvPr id="2063" name="Google Shape;2063;p175"/>
          <p:cNvPicPr preferRelativeResize="0"/>
          <p:nvPr/>
        </p:nvPicPr>
        <p:blipFill rotWithShape="1">
          <a:blip r:embed="rId5">
            <a:alphaModFix/>
          </a:blip>
          <a:srcRect/>
          <a:stretch/>
        </p:blipFill>
        <p:spPr>
          <a:xfrm>
            <a:off x="-13639" y="3061607"/>
            <a:ext cx="745042" cy="731383"/>
          </a:xfrm>
          <a:prstGeom prst="rect">
            <a:avLst/>
          </a:prstGeom>
          <a:noFill/>
          <a:ln>
            <a:noFill/>
          </a:ln>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2064"/>
        <p:cNvGrpSpPr/>
        <p:nvPr/>
      </p:nvGrpSpPr>
      <p:grpSpPr>
        <a:xfrm>
          <a:off x="0" y="0"/>
          <a:ext cx="0" cy="0"/>
          <a:chOff x="0" y="0"/>
          <a:chExt cx="0" cy="0"/>
        </a:xfrm>
      </p:grpSpPr>
      <p:pic>
        <p:nvPicPr>
          <p:cNvPr id="2065" name="Google Shape;2065;p176"/>
          <p:cNvPicPr preferRelativeResize="0"/>
          <p:nvPr/>
        </p:nvPicPr>
        <p:blipFill rotWithShape="1">
          <a:blip r:embed="rId2">
            <a:alphaModFix/>
          </a:blip>
          <a:srcRect/>
          <a:stretch/>
        </p:blipFill>
        <p:spPr>
          <a:xfrm>
            <a:off x="11228860" y="6048972"/>
            <a:ext cx="968896" cy="809028"/>
          </a:xfrm>
          <a:prstGeom prst="rect">
            <a:avLst/>
          </a:prstGeom>
          <a:noFill/>
          <a:ln>
            <a:noFill/>
          </a:ln>
        </p:spPr>
      </p:pic>
      <p:sp>
        <p:nvSpPr>
          <p:cNvPr id="2066" name="Google Shape;2066;p1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7" name="Google Shape;2067;p1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8" name="Google Shape;2068;p1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69" name="Google Shape;2069;p176"/>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2070" name="Google Shape;2070;p176"/>
          <p:cNvPicPr preferRelativeResize="0"/>
          <p:nvPr/>
        </p:nvPicPr>
        <p:blipFill rotWithShape="1">
          <a:blip r:embed="rId3">
            <a:alphaModFix/>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2071"/>
        <p:cNvGrpSpPr/>
        <p:nvPr/>
      </p:nvGrpSpPr>
      <p:grpSpPr>
        <a:xfrm>
          <a:off x="0" y="0"/>
          <a:ext cx="0" cy="0"/>
          <a:chOff x="0" y="0"/>
          <a:chExt cx="0" cy="0"/>
        </a:xfrm>
      </p:grpSpPr>
      <p:pic>
        <p:nvPicPr>
          <p:cNvPr id="2072" name="Google Shape;2072;p177"/>
          <p:cNvPicPr preferRelativeResize="0"/>
          <p:nvPr/>
        </p:nvPicPr>
        <p:blipFill rotWithShape="1">
          <a:blip r:embed="rId2">
            <a:alphaModFix/>
          </a:blip>
          <a:srcRect/>
          <a:stretch/>
        </p:blipFill>
        <p:spPr>
          <a:xfrm flipH="1">
            <a:off x="8542137" y="1683882"/>
            <a:ext cx="3646161" cy="5184355"/>
          </a:xfrm>
          <a:prstGeom prst="rect">
            <a:avLst/>
          </a:prstGeom>
          <a:noFill/>
          <a:ln>
            <a:noFill/>
          </a:ln>
        </p:spPr>
      </p:pic>
      <p:pic>
        <p:nvPicPr>
          <p:cNvPr id="2073" name="Google Shape;2073;p177"/>
          <p:cNvPicPr preferRelativeResize="0"/>
          <p:nvPr/>
        </p:nvPicPr>
        <p:blipFill rotWithShape="1">
          <a:blip r:embed="rId3">
            <a:alphaModFix/>
          </a:blip>
          <a:srcRect l="40196"/>
          <a:stretch/>
        </p:blipFill>
        <p:spPr>
          <a:xfrm>
            <a:off x="0" y="0"/>
            <a:ext cx="2676825" cy="6868237"/>
          </a:xfrm>
          <a:prstGeom prst="rect">
            <a:avLst/>
          </a:prstGeom>
          <a:noFill/>
          <a:ln>
            <a:noFill/>
          </a:ln>
        </p:spPr>
      </p:pic>
      <p:pic>
        <p:nvPicPr>
          <p:cNvPr id="2074" name="Google Shape;2074;p177"/>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2075" name="Google Shape;2075;p17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6" name="Google Shape;2076;p17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7" name="Google Shape;2077;p1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78" name="Google Shape;2078;p17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9" name="Google Shape;2079;p17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0" name="Google Shape;2080;p17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1" name="Google Shape;2081;p17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82" name="Google Shape;2082;p177"/>
          <p:cNvPicPr preferRelativeResize="0"/>
          <p:nvPr/>
        </p:nvPicPr>
        <p:blipFill rotWithShape="1">
          <a:blip r:embed="rId5">
            <a:alphaModFix/>
          </a:blip>
          <a:srcRect/>
          <a:stretch/>
        </p:blipFill>
        <p:spPr>
          <a:xfrm>
            <a:off x="191223" y="3580588"/>
            <a:ext cx="1469114" cy="1442181"/>
          </a:xfrm>
          <a:prstGeom prst="rect">
            <a:avLst/>
          </a:prstGeom>
          <a:noFill/>
          <a:ln>
            <a:noFill/>
          </a:ln>
        </p:spPr>
      </p:pic>
      <p:pic>
        <p:nvPicPr>
          <p:cNvPr id="2083" name="Google Shape;2083;p177"/>
          <p:cNvPicPr preferRelativeResize="0"/>
          <p:nvPr/>
        </p:nvPicPr>
        <p:blipFill rotWithShape="1">
          <a:blip r:embed="rId6">
            <a:alphaModFix/>
          </a:blip>
          <a:srcRect/>
          <a:stretch/>
        </p:blipFill>
        <p:spPr>
          <a:xfrm>
            <a:off x="3412672" y="5480877"/>
            <a:ext cx="5502728" cy="426461"/>
          </a:xfrm>
          <a:prstGeom prst="rect">
            <a:avLst/>
          </a:prstGeom>
          <a:noFill/>
          <a:ln>
            <a:noFill/>
          </a:ln>
        </p:spPr>
      </p:pic>
      <p:pic>
        <p:nvPicPr>
          <p:cNvPr id="2084" name="Google Shape;2084;p177"/>
          <p:cNvPicPr preferRelativeResize="0"/>
          <p:nvPr/>
        </p:nvPicPr>
        <p:blipFill rotWithShape="1">
          <a:blip r:embed="rId7">
            <a:alphaModFix/>
          </a:blip>
          <a:srcRect t="52060"/>
          <a:stretch/>
        </p:blipFill>
        <p:spPr>
          <a:xfrm>
            <a:off x="9312208" y="-7790"/>
            <a:ext cx="2419661" cy="1162436"/>
          </a:xfrm>
          <a:prstGeom prst="rect">
            <a:avLst/>
          </a:prstGeom>
          <a:noFill/>
          <a:ln>
            <a:noFill/>
          </a:ln>
        </p:spPr>
      </p:pic>
      <p:pic>
        <p:nvPicPr>
          <p:cNvPr id="2085" name="Google Shape;2085;p177"/>
          <p:cNvPicPr preferRelativeResize="0"/>
          <p:nvPr/>
        </p:nvPicPr>
        <p:blipFill rotWithShape="1">
          <a:blip r:embed="rId8">
            <a:alphaModFix/>
          </a:blip>
          <a:srcRect/>
          <a:stretch/>
        </p:blipFill>
        <p:spPr>
          <a:xfrm rot="2732146">
            <a:off x="1071856" y="4648048"/>
            <a:ext cx="883356" cy="965214"/>
          </a:xfrm>
          <a:prstGeom prst="rect">
            <a:avLst/>
          </a:prstGeom>
          <a:noFill/>
          <a:ln>
            <a:noFill/>
          </a:ln>
        </p:spPr>
      </p:pic>
      <p:pic>
        <p:nvPicPr>
          <p:cNvPr id="2086" name="Google Shape;2086;p177"/>
          <p:cNvPicPr preferRelativeResize="0"/>
          <p:nvPr/>
        </p:nvPicPr>
        <p:blipFill rotWithShape="1">
          <a:blip r:embed="rId9">
            <a:alphaModFix/>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2087"/>
        <p:cNvGrpSpPr/>
        <p:nvPr/>
      </p:nvGrpSpPr>
      <p:grpSpPr>
        <a:xfrm>
          <a:off x="0" y="0"/>
          <a:ext cx="0" cy="0"/>
          <a:chOff x="0" y="0"/>
          <a:chExt cx="0" cy="0"/>
        </a:xfrm>
      </p:grpSpPr>
      <p:pic>
        <p:nvPicPr>
          <p:cNvPr id="2088" name="Google Shape;2088;p178"/>
          <p:cNvPicPr preferRelativeResize="0"/>
          <p:nvPr/>
        </p:nvPicPr>
        <p:blipFill rotWithShape="1">
          <a:blip r:embed="rId2">
            <a:alphaModFix/>
          </a:blip>
          <a:srcRect/>
          <a:stretch/>
        </p:blipFill>
        <p:spPr>
          <a:xfrm flipH="1">
            <a:off x="5963211" y="0"/>
            <a:ext cx="6234545" cy="6858000"/>
          </a:xfrm>
          <a:prstGeom prst="rect">
            <a:avLst/>
          </a:prstGeom>
          <a:noFill/>
          <a:ln>
            <a:noFill/>
          </a:ln>
        </p:spPr>
      </p:pic>
      <p:pic>
        <p:nvPicPr>
          <p:cNvPr id="2089" name="Google Shape;2089;p178"/>
          <p:cNvPicPr preferRelativeResize="0"/>
          <p:nvPr/>
        </p:nvPicPr>
        <p:blipFill rotWithShape="1">
          <a:blip r:embed="rId2">
            <a:alphaModFix/>
          </a:blip>
          <a:srcRect/>
          <a:stretch/>
        </p:blipFill>
        <p:spPr>
          <a:xfrm>
            <a:off x="0" y="0"/>
            <a:ext cx="6234545" cy="6858000"/>
          </a:xfrm>
          <a:prstGeom prst="rect">
            <a:avLst/>
          </a:prstGeom>
          <a:noFill/>
          <a:ln>
            <a:noFill/>
          </a:ln>
        </p:spPr>
      </p:pic>
      <p:pic>
        <p:nvPicPr>
          <p:cNvPr id="2090" name="Google Shape;2090;p178"/>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2091" name="Google Shape;2091;p178"/>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92" name="Google Shape;2092;p1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93" name="Google Shape;2093;p1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94" name="Google Shape;2094;p1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95" name="Google Shape;2095;p178"/>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2096" name="Google Shape;2096;p178"/>
          <p:cNvPicPr preferRelativeResize="0"/>
          <p:nvPr/>
        </p:nvPicPr>
        <p:blipFill rotWithShape="1">
          <a:blip r:embed="rId5">
            <a:alphaModFix/>
          </a:blip>
          <a:srcRect/>
          <a:stretch/>
        </p:blipFill>
        <p:spPr>
          <a:xfrm>
            <a:off x="9728173" y="781667"/>
            <a:ext cx="2049912" cy="1528940"/>
          </a:xfrm>
          <a:prstGeom prst="rect">
            <a:avLst/>
          </a:prstGeom>
          <a:noFill/>
          <a:ln>
            <a:noFill/>
          </a:ln>
        </p:spPr>
      </p:pic>
      <p:pic>
        <p:nvPicPr>
          <p:cNvPr id="2097" name="Google Shape;2097;p178"/>
          <p:cNvPicPr preferRelativeResize="0"/>
          <p:nvPr/>
        </p:nvPicPr>
        <p:blipFill rotWithShape="1">
          <a:blip r:embed="rId6">
            <a:alphaModFix/>
          </a:blip>
          <a:srcRect/>
          <a:stretch/>
        </p:blipFill>
        <p:spPr>
          <a:xfrm rot="2753768">
            <a:off x="2613168" y="2819398"/>
            <a:ext cx="1217239" cy="1330036"/>
          </a:xfrm>
          <a:prstGeom prst="rect">
            <a:avLst/>
          </a:prstGeom>
          <a:noFill/>
          <a:ln>
            <a:noFill/>
          </a:ln>
        </p:spPr>
      </p:pic>
      <p:pic>
        <p:nvPicPr>
          <p:cNvPr id="2098" name="Google Shape;2098;p178"/>
          <p:cNvPicPr preferRelativeResize="0"/>
          <p:nvPr/>
        </p:nvPicPr>
        <p:blipFill rotWithShape="1">
          <a:blip r:embed="rId7">
            <a:alphaModFix/>
          </a:blip>
          <a:srcRect/>
          <a:stretch/>
        </p:blipFill>
        <p:spPr>
          <a:xfrm flipH="1">
            <a:off x="6774727" y="3365255"/>
            <a:ext cx="3485354" cy="3492745"/>
          </a:xfrm>
          <a:prstGeom prst="rect">
            <a:avLst/>
          </a:prstGeom>
          <a:noFill/>
          <a:ln>
            <a:noFill/>
          </a:ln>
        </p:spPr>
      </p:pic>
      <p:pic>
        <p:nvPicPr>
          <p:cNvPr id="2099" name="Google Shape;2099;p178"/>
          <p:cNvPicPr preferRelativeResize="0"/>
          <p:nvPr/>
        </p:nvPicPr>
        <p:blipFill rotWithShape="1">
          <a:blip r:embed="rId8">
            <a:alphaModFix/>
          </a:blip>
          <a:srcRect/>
          <a:stretch/>
        </p:blipFill>
        <p:spPr>
          <a:xfrm>
            <a:off x="9284770" y="2089915"/>
            <a:ext cx="1526459" cy="1498474"/>
          </a:xfrm>
          <a:prstGeom prst="rect">
            <a:avLst/>
          </a:prstGeom>
          <a:noFill/>
          <a:ln>
            <a:noFill/>
          </a:ln>
        </p:spPr>
      </p:pic>
      <p:pic>
        <p:nvPicPr>
          <p:cNvPr id="2100" name="Google Shape;2100;p178"/>
          <p:cNvPicPr preferRelativeResize="0"/>
          <p:nvPr/>
        </p:nvPicPr>
        <p:blipFill rotWithShape="1">
          <a:blip r:embed="rId9">
            <a:alphaModFix/>
          </a:blip>
          <a:srcRect/>
          <a:stretch/>
        </p:blipFill>
        <p:spPr>
          <a:xfrm rot="2432630">
            <a:off x="60942" y="3700067"/>
            <a:ext cx="2393137" cy="2519758"/>
          </a:xfrm>
          <a:prstGeom prst="rect">
            <a:avLst/>
          </a:prstGeom>
          <a:noFill/>
          <a:ln>
            <a:noFill/>
          </a:ln>
        </p:spPr>
      </p:pic>
      <p:pic>
        <p:nvPicPr>
          <p:cNvPr id="2101" name="Google Shape;2101;p178"/>
          <p:cNvPicPr preferRelativeResize="0"/>
          <p:nvPr/>
        </p:nvPicPr>
        <p:blipFill rotWithShape="1">
          <a:blip r:embed="rId10">
            <a:alphaModFix/>
          </a:blip>
          <a:srcRect/>
          <a:stretch/>
        </p:blipFill>
        <p:spPr>
          <a:xfrm>
            <a:off x="191171" y="219861"/>
            <a:ext cx="3171808" cy="5436172"/>
          </a:xfrm>
          <a:prstGeom prst="rect">
            <a:avLst/>
          </a:prstGeom>
          <a:noFill/>
          <a:ln>
            <a:noFill/>
          </a:ln>
        </p:spPr>
      </p:pic>
      <p:pic>
        <p:nvPicPr>
          <p:cNvPr id="2102" name="Google Shape;2102;p178"/>
          <p:cNvPicPr preferRelativeResize="0"/>
          <p:nvPr/>
        </p:nvPicPr>
        <p:blipFill rotWithShape="1">
          <a:blip r:embed="rId11">
            <a:alphaModFix/>
          </a:blip>
          <a:srcRect/>
          <a:stretch/>
        </p:blipFill>
        <p:spPr>
          <a:xfrm rot="-5400000" flipH="1">
            <a:off x="5259153" y="796258"/>
            <a:ext cx="1771650" cy="179134"/>
          </a:xfrm>
          <a:prstGeom prst="rect">
            <a:avLst/>
          </a:prstGeom>
          <a:noFill/>
          <a:ln>
            <a:noFill/>
          </a:ln>
        </p:spPr>
      </p:pic>
      <p:pic>
        <p:nvPicPr>
          <p:cNvPr id="2103" name="Google Shape;2103;p178"/>
          <p:cNvPicPr preferRelativeResize="0"/>
          <p:nvPr/>
        </p:nvPicPr>
        <p:blipFill rotWithShape="1">
          <a:blip r:embed="rId12">
            <a:alphaModFix/>
          </a:blip>
          <a:srcRect/>
          <a:stretch/>
        </p:blipFill>
        <p:spPr>
          <a:xfrm>
            <a:off x="9728173" y="244303"/>
            <a:ext cx="293061" cy="293061"/>
          </a:xfrm>
          <a:prstGeom prst="rect">
            <a:avLst/>
          </a:prstGeom>
          <a:noFill/>
          <a:ln>
            <a:noFill/>
          </a:ln>
        </p:spPr>
      </p:pic>
      <p:pic>
        <p:nvPicPr>
          <p:cNvPr id="2104" name="Google Shape;2104;p178"/>
          <p:cNvPicPr preferRelativeResize="0"/>
          <p:nvPr/>
        </p:nvPicPr>
        <p:blipFill rotWithShape="1">
          <a:blip r:embed="rId12">
            <a:alphaModFix/>
          </a:blip>
          <a:srcRect/>
          <a:stretch/>
        </p:blipFill>
        <p:spPr>
          <a:xfrm>
            <a:off x="3109313" y="5902441"/>
            <a:ext cx="293061" cy="293061"/>
          </a:xfrm>
          <a:prstGeom prst="rect">
            <a:avLst/>
          </a:prstGeom>
          <a:noFill/>
          <a:ln>
            <a:noFill/>
          </a:ln>
        </p:spPr>
      </p:pic>
      <p:pic>
        <p:nvPicPr>
          <p:cNvPr id="2105" name="Google Shape;2105;p178"/>
          <p:cNvPicPr preferRelativeResize="0"/>
          <p:nvPr/>
        </p:nvPicPr>
        <p:blipFill rotWithShape="1">
          <a:blip r:embed="rId12">
            <a:alphaModFix/>
          </a:blip>
          <a:srcRect/>
          <a:stretch/>
        </p:blipFill>
        <p:spPr>
          <a:xfrm>
            <a:off x="412377" y="302507"/>
            <a:ext cx="293061" cy="293061"/>
          </a:xfrm>
          <a:prstGeom prst="rect">
            <a:avLst/>
          </a:prstGeom>
          <a:noFill/>
          <a:ln>
            <a:noFill/>
          </a:ln>
        </p:spPr>
      </p:pic>
      <p:pic>
        <p:nvPicPr>
          <p:cNvPr id="2106" name="Google Shape;2106;p178"/>
          <p:cNvPicPr preferRelativeResize="0"/>
          <p:nvPr/>
        </p:nvPicPr>
        <p:blipFill rotWithShape="1">
          <a:blip r:embed="rId13">
            <a:alphaModFix/>
          </a:blip>
          <a:srcRect/>
          <a:stretch/>
        </p:blipFill>
        <p:spPr>
          <a:xfrm>
            <a:off x="97353" y="3365255"/>
            <a:ext cx="425845" cy="425845"/>
          </a:xfrm>
          <a:prstGeom prst="rect">
            <a:avLst/>
          </a:prstGeom>
          <a:noFill/>
          <a:ln>
            <a:noFill/>
          </a:ln>
        </p:spPr>
      </p:pic>
      <p:pic>
        <p:nvPicPr>
          <p:cNvPr id="2107" name="Google Shape;2107;p178"/>
          <p:cNvPicPr preferRelativeResize="0"/>
          <p:nvPr/>
        </p:nvPicPr>
        <p:blipFill rotWithShape="1">
          <a:blip r:embed="rId13">
            <a:alphaModFix/>
          </a:blip>
          <a:srcRect/>
          <a:stretch/>
        </p:blipFill>
        <p:spPr>
          <a:xfrm>
            <a:off x="11497371" y="281212"/>
            <a:ext cx="425845" cy="42584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97"/>
        <p:cNvGrpSpPr/>
        <p:nvPr/>
      </p:nvGrpSpPr>
      <p:grpSpPr>
        <a:xfrm>
          <a:off x="0" y="0"/>
          <a:ext cx="0" cy="0"/>
          <a:chOff x="0" y="0"/>
          <a:chExt cx="0" cy="0"/>
        </a:xfrm>
      </p:grpSpPr>
      <p:grpSp>
        <p:nvGrpSpPr>
          <p:cNvPr id="198" name="Google Shape;198;p55"/>
          <p:cNvGrpSpPr/>
          <p:nvPr/>
        </p:nvGrpSpPr>
        <p:grpSpPr>
          <a:xfrm>
            <a:off x="0" y="0"/>
            <a:ext cx="12190413" cy="6871807"/>
            <a:chOff x="0" y="0"/>
            <a:chExt cx="12190413" cy="6871807"/>
          </a:xfrm>
        </p:grpSpPr>
        <p:pic>
          <p:nvPicPr>
            <p:cNvPr id="199" name="Google Shape;199;p55"/>
            <p:cNvPicPr preferRelativeResize="0"/>
            <p:nvPr/>
          </p:nvPicPr>
          <p:blipFill rotWithShape="1">
            <a:blip r:embed="rId2">
              <a:alphaModFix/>
            </a:blip>
            <a:srcRect/>
            <a:stretch/>
          </p:blipFill>
          <p:spPr>
            <a:xfrm flipH="1">
              <a:off x="7707874" y="0"/>
              <a:ext cx="4147972" cy="6871807"/>
            </a:xfrm>
            <a:prstGeom prst="rect">
              <a:avLst/>
            </a:prstGeom>
            <a:noFill/>
            <a:ln>
              <a:noFill/>
            </a:ln>
          </p:spPr>
        </p:pic>
        <p:pic>
          <p:nvPicPr>
            <p:cNvPr id="200" name="Google Shape;200;p55"/>
            <p:cNvPicPr preferRelativeResize="0"/>
            <p:nvPr/>
          </p:nvPicPr>
          <p:blipFill rotWithShape="1">
            <a:blip r:embed="rId2">
              <a:alphaModFix/>
            </a:blip>
            <a:srcRect/>
            <a:stretch/>
          </p:blipFill>
          <p:spPr>
            <a:xfrm>
              <a:off x="227376" y="0"/>
              <a:ext cx="4139638" cy="6858000"/>
            </a:xfrm>
            <a:prstGeom prst="rect">
              <a:avLst/>
            </a:prstGeom>
            <a:noFill/>
            <a:ln>
              <a:noFill/>
            </a:ln>
          </p:spPr>
        </p:pic>
        <p:pic>
          <p:nvPicPr>
            <p:cNvPr id="201" name="Google Shape;201;p55"/>
            <p:cNvPicPr preferRelativeResize="0"/>
            <p:nvPr/>
          </p:nvPicPr>
          <p:blipFill rotWithShape="1">
            <a:blip r:embed="rId3">
              <a:alphaModFix/>
            </a:blip>
            <a:srcRect/>
            <a:stretch/>
          </p:blipFill>
          <p:spPr>
            <a:xfrm>
              <a:off x="3644625" y="3478929"/>
              <a:ext cx="4837042" cy="374871"/>
            </a:xfrm>
            <a:prstGeom prst="rect">
              <a:avLst/>
            </a:prstGeom>
            <a:noFill/>
            <a:ln>
              <a:noFill/>
            </a:ln>
          </p:spPr>
        </p:pic>
        <p:pic>
          <p:nvPicPr>
            <p:cNvPr id="202" name="Google Shape;202;p55"/>
            <p:cNvPicPr preferRelativeResize="0"/>
            <p:nvPr/>
          </p:nvPicPr>
          <p:blipFill rotWithShape="1">
            <a:blip r:embed="rId4">
              <a:alphaModFix/>
            </a:blip>
            <a:srcRect/>
            <a:stretch/>
          </p:blipFill>
          <p:spPr>
            <a:xfrm>
              <a:off x="8019762" y="2929662"/>
              <a:ext cx="3693546" cy="3812642"/>
            </a:xfrm>
            <a:prstGeom prst="rect">
              <a:avLst/>
            </a:prstGeom>
            <a:noFill/>
            <a:ln>
              <a:noFill/>
            </a:ln>
          </p:spPr>
        </p:pic>
        <p:pic>
          <p:nvPicPr>
            <p:cNvPr id="203" name="Google Shape;203;p55"/>
            <p:cNvPicPr preferRelativeResize="0"/>
            <p:nvPr/>
          </p:nvPicPr>
          <p:blipFill rotWithShape="1">
            <a:blip r:embed="rId5">
              <a:alphaModFix/>
            </a:blip>
            <a:srcRect/>
            <a:stretch/>
          </p:blipFill>
          <p:spPr>
            <a:xfrm>
              <a:off x="255493" y="2708920"/>
              <a:ext cx="3538656" cy="3779194"/>
            </a:xfrm>
            <a:prstGeom prst="rect">
              <a:avLst/>
            </a:prstGeom>
            <a:noFill/>
            <a:ln>
              <a:noFill/>
            </a:ln>
          </p:spPr>
        </p:pic>
        <p:pic>
          <p:nvPicPr>
            <p:cNvPr id="204" name="Google Shape;204;p55"/>
            <p:cNvPicPr preferRelativeResize="0"/>
            <p:nvPr/>
          </p:nvPicPr>
          <p:blipFill rotWithShape="1">
            <a:blip r:embed="rId6">
              <a:alphaModFix/>
            </a:blip>
            <a:srcRect/>
            <a:stretch/>
          </p:blipFill>
          <p:spPr>
            <a:xfrm>
              <a:off x="4905918" y="0"/>
              <a:ext cx="2314457" cy="1010832"/>
            </a:xfrm>
            <a:prstGeom prst="rect">
              <a:avLst/>
            </a:prstGeom>
            <a:noFill/>
            <a:ln>
              <a:noFill/>
            </a:ln>
          </p:spPr>
        </p:pic>
        <p:pic>
          <p:nvPicPr>
            <p:cNvPr id="205" name="Google Shape;205;p55"/>
            <p:cNvPicPr preferRelativeResize="0"/>
            <p:nvPr/>
          </p:nvPicPr>
          <p:blipFill rotWithShape="1">
            <a:blip r:embed="rId7">
              <a:alphaModFix/>
            </a:blip>
            <a:srcRect/>
            <a:stretch/>
          </p:blipFill>
          <p:spPr>
            <a:xfrm rot="10800000" flipH="1">
              <a:off x="4216885" y="5243007"/>
              <a:ext cx="3729391" cy="1628800"/>
            </a:xfrm>
            <a:prstGeom prst="rect">
              <a:avLst/>
            </a:prstGeom>
            <a:noFill/>
            <a:ln>
              <a:noFill/>
            </a:ln>
          </p:spPr>
        </p:pic>
        <p:pic>
          <p:nvPicPr>
            <p:cNvPr id="206" name="Google Shape;206;p55"/>
            <p:cNvPicPr preferRelativeResize="0"/>
            <p:nvPr/>
          </p:nvPicPr>
          <p:blipFill rotWithShape="1">
            <a:blip r:embed="rId8">
              <a:alphaModFix/>
            </a:blip>
            <a:srcRect/>
            <a:stretch/>
          </p:blipFill>
          <p:spPr>
            <a:xfrm rot="10800000" flipH="1">
              <a:off x="0" y="1365969"/>
              <a:ext cx="2598973" cy="262785"/>
            </a:xfrm>
            <a:prstGeom prst="rect">
              <a:avLst/>
            </a:prstGeom>
            <a:noFill/>
            <a:ln>
              <a:noFill/>
            </a:ln>
          </p:spPr>
        </p:pic>
        <p:pic>
          <p:nvPicPr>
            <p:cNvPr id="207" name="Google Shape;207;p55"/>
            <p:cNvPicPr preferRelativeResize="0"/>
            <p:nvPr/>
          </p:nvPicPr>
          <p:blipFill rotWithShape="1">
            <a:blip r:embed="rId8">
              <a:alphaModFix/>
            </a:blip>
            <a:srcRect/>
            <a:stretch/>
          </p:blipFill>
          <p:spPr>
            <a:xfrm rot="10800000">
              <a:off x="9591440" y="1365969"/>
              <a:ext cx="2598973" cy="262785"/>
            </a:xfrm>
            <a:prstGeom prst="rect">
              <a:avLst/>
            </a:prstGeom>
            <a:noFill/>
            <a:ln>
              <a:noFill/>
            </a:ln>
          </p:spPr>
        </p:pic>
      </p:grpSp>
      <p:pic>
        <p:nvPicPr>
          <p:cNvPr id="208" name="Google Shape;208;p55"/>
          <p:cNvPicPr preferRelativeResize="0"/>
          <p:nvPr/>
        </p:nvPicPr>
        <p:blipFill rotWithShape="1">
          <a:blip r:embed="rId9">
            <a:alphaModFix/>
          </a:blip>
          <a:srcRect/>
          <a:stretch/>
        </p:blipFill>
        <p:spPr>
          <a:xfrm>
            <a:off x="11228860" y="6048972"/>
            <a:ext cx="968896" cy="809028"/>
          </a:xfrm>
          <a:prstGeom prst="rect">
            <a:avLst/>
          </a:prstGeom>
          <a:noFill/>
          <a:ln>
            <a:noFill/>
          </a:ln>
        </p:spPr>
      </p:pic>
      <p:sp>
        <p:nvSpPr>
          <p:cNvPr id="209" name="Google Shape;209;p55"/>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0" name="Google Shape;210;p5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11" name="Google Shape;211;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2" name="Google Shape;212;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 name="Google Shape;213;p5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2108"/>
        <p:cNvGrpSpPr/>
        <p:nvPr/>
      </p:nvGrpSpPr>
      <p:grpSpPr>
        <a:xfrm>
          <a:off x="0" y="0"/>
          <a:ext cx="0" cy="0"/>
          <a:chOff x="0" y="0"/>
          <a:chExt cx="0" cy="0"/>
        </a:xfrm>
      </p:grpSpPr>
      <p:pic>
        <p:nvPicPr>
          <p:cNvPr id="2109" name="Google Shape;2109;p179"/>
          <p:cNvPicPr preferRelativeResize="0"/>
          <p:nvPr/>
        </p:nvPicPr>
        <p:blipFill rotWithShape="1">
          <a:blip r:embed="rId2">
            <a:alphaModFix/>
          </a:blip>
          <a:srcRect/>
          <a:stretch/>
        </p:blipFill>
        <p:spPr>
          <a:xfrm flipH="1">
            <a:off x="5963211" y="0"/>
            <a:ext cx="6234545" cy="6858000"/>
          </a:xfrm>
          <a:prstGeom prst="rect">
            <a:avLst/>
          </a:prstGeom>
          <a:noFill/>
          <a:ln>
            <a:noFill/>
          </a:ln>
        </p:spPr>
      </p:pic>
      <p:pic>
        <p:nvPicPr>
          <p:cNvPr id="2110" name="Google Shape;2110;p179"/>
          <p:cNvPicPr preferRelativeResize="0"/>
          <p:nvPr/>
        </p:nvPicPr>
        <p:blipFill rotWithShape="1">
          <a:blip r:embed="rId2">
            <a:alphaModFix/>
          </a:blip>
          <a:srcRect/>
          <a:stretch/>
        </p:blipFill>
        <p:spPr>
          <a:xfrm>
            <a:off x="0" y="0"/>
            <a:ext cx="6234545" cy="6858000"/>
          </a:xfrm>
          <a:prstGeom prst="rect">
            <a:avLst/>
          </a:prstGeom>
          <a:noFill/>
          <a:ln>
            <a:noFill/>
          </a:ln>
        </p:spPr>
      </p:pic>
      <p:pic>
        <p:nvPicPr>
          <p:cNvPr id="2111" name="Google Shape;2111;p179"/>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2112" name="Google Shape;2112;p179"/>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13" name="Google Shape;2113;p17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4" name="Google Shape;2114;p1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5" name="Google Shape;2115;p1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16" name="Google Shape;2116;p179"/>
          <p:cNvPicPr preferRelativeResize="0"/>
          <p:nvPr/>
        </p:nvPicPr>
        <p:blipFill rotWithShape="1">
          <a:blip r:embed="rId4">
            <a:alphaModFix/>
          </a:blip>
          <a:srcRect/>
          <a:stretch/>
        </p:blipFill>
        <p:spPr>
          <a:xfrm>
            <a:off x="9728173" y="781667"/>
            <a:ext cx="2049912" cy="1528940"/>
          </a:xfrm>
          <a:prstGeom prst="rect">
            <a:avLst/>
          </a:prstGeom>
          <a:noFill/>
          <a:ln>
            <a:noFill/>
          </a:ln>
        </p:spPr>
      </p:pic>
      <p:pic>
        <p:nvPicPr>
          <p:cNvPr id="2117" name="Google Shape;2117;p179"/>
          <p:cNvPicPr preferRelativeResize="0"/>
          <p:nvPr/>
        </p:nvPicPr>
        <p:blipFill rotWithShape="1">
          <a:blip r:embed="rId5">
            <a:alphaModFix/>
          </a:blip>
          <a:srcRect/>
          <a:stretch/>
        </p:blipFill>
        <p:spPr>
          <a:xfrm rot="2753768">
            <a:off x="2613168" y="2819398"/>
            <a:ext cx="1217239" cy="1330036"/>
          </a:xfrm>
          <a:prstGeom prst="rect">
            <a:avLst/>
          </a:prstGeom>
          <a:noFill/>
          <a:ln>
            <a:noFill/>
          </a:ln>
        </p:spPr>
      </p:pic>
      <p:pic>
        <p:nvPicPr>
          <p:cNvPr id="2118" name="Google Shape;2118;p179"/>
          <p:cNvPicPr preferRelativeResize="0"/>
          <p:nvPr/>
        </p:nvPicPr>
        <p:blipFill rotWithShape="1">
          <a:blip r:embed="rId6">
            <a:alphaModFix/>
          </a:blip>
          <a:srcRect/>
          <a:stretch/>
        </p:blipFill>
        <p:spPr>
          <a:xfrm flipH="1">
            <a:off x="6774727" y="3365255"/>
            <a:ext cx="3485354" cy="3492745"/>
          </a:xfrm>
          <a:prstGeom prst="rect">
            <a:avLst/>
          </a:prstGeom>
          <a:noFill/>
          <a:ln>
            <a:noFill/>
          </a:ln>
        </p:spPr>
      </p:pic>
      <p:pic>
        <p:nvPicPr>
          <p:cNvPr id="2119" name="Google Shape;2119;p179"/>
          <p:cNvPicPr preferRelativeResize="0"/>
          <p:nvPr/>
        </p:nvPicPr>
        <p:blipFill rotWithShape="1">
          <a:blip r:embed="rId7">
            <a:alphaModFix/>
          </a:blip>
          <a:srcRect/>
          <a:stretch/>
        </p:blipFill>
        <p:spPr>
          <a:xfrm>
            <a:off x="9284770" y="2089915"/>
            <a:ext cx="1526459" cy="1498474"/>
          </a:xfrm>
          <a:prstGeom prst="rect">
            <a:avLst/>
          </a:prstGeom>
          <a:noFill/>
          <a:ln>
            <a:noFill/>
          </a:ln>
        </p:spPr>
      </p:pic>
      <p:pic>
        <p:nvPicPr>
          <p:cNvPr id="2120" name="Google Shape;2120;p179"/>
          <p:cNvPicPr preferRelativeResize="0"/>
          <p:nvPr/>
        </p:nvPicPr>
        <p:blipFill rotWithShape="1">
          <a:blip r:embed="rId8">
            <a:alphaModFix/>
          </a:blip>
          <a:srcRect/>
          <a:stretch/>
        </p:blipFill>
        <p:spPr>
          <a:xfrm rot="2432630">
            <a:off x="60942" y="3700067"/>
            <a:ext cx="2393137" cy="2519758"/>
          </a:xfrm>
          <a:prstGeom prst="rect">
            <a:avLst/>
          </a:prstGeom>
          <a:noFill/>
          <a:ln>
            <a:noFill/>
          </a:ln>
        </p:spPr>
      </p:pic>
      <p:pic>
        <p:nvPicPr>
          <p:cNvPr id="2121" name="Google Shape;2121;p179"/>
          <p:cNvPicPr preferRelativeResize="0"/>
          <p:nvPr/>
        </p:nvPicPr>
        <p:blipFill rotWithShape="1">
          <a:blip r:embed="rId9">
            <a:alphaModFix/>
          </a:blip>
          <a:srcRect/>
          <a:stretch/>
        </p:blipFill>
        <p:spPr>
          <a:xfrm>
            <a:off x="191171" y="219861"/>
            <a:ext cx="3171808" cy="5436172"/>
          </a:xfrm>
          <a:prstGeom prst="rect">
            <a:avLst/>
          </a:prstGeom>
          <a:noFill/>
          <a:ln>
            <a:noFill/>
          </a:ln>
        </p:spPr>
      </p:pic>
      <p:pic>
        <p:nvPicPr>
          <p:cNvPr id="2122" name="Google Shape;2122;p179"/>
          <p:cNvPicPr preferRelativeResize="0"/>
          <p:nvPr/>
        </p:nvPicPr>
        <p:blipFill rotWithShape="1">
          <a:blip r:embed="rId10">
            <a:alphaModFix/>
          </a:blip>
          <a:srcRect/>
          <a:stretch/>
        </p:blipFill>
        <p:spPr>
          <a:xfrm>
            <a:off x="9728173" y="244303"/>
            <a:ext cx="293061" cy="293061"/>
          </a:xfrm>
          <a:prstGeom prst="rect">
            <a:avLst/>
          </a:prstGeom>
          <a:noFill/>
          <a:ln>
            <a:noFill/>
          </a:ln>
        </p:spPr>
      </p:pic>
      <p:pic>
        <p:nvPicPr>
          <p:cNvPr id="2123" name="Google Shape;2123;p179"/>
          <p:cNvPicPr preferRelativeResize="0"/>
          <p:nvPr/>
        </p:nvPicPr>
        <p:blipFill rotWithShape="1">
          <a:blip r:embed="rId10">
            <a:alphaModFix/>
          </a:blip>
          <a:srcRect/>
          <a:stretch/>
        </p:blipFill>
        <p:spPr>
          <a:xfrm>
            <a:off x="3109313" y="5902441"/>
            <a:ext cx="293061" cy="293061"/>
          </a:xfrm>
          <a:prstGeom prst="rect">
            <a:avLst/>
          </a:prstGeom>
          <a:noFill/>
          <a:ln>
            <a:noFill/>
          </a:ln>
        </p:spPr>
      </p:pic>
      <p:pic>
        <p:nvPicPr>
          <p:cNvPr id="2124" name="Google Shape;2124;p179"/>
          <p:cNvPicPr preferRelativeResize="0"/>
          <p:nvPr/>
        </p:nvPicPr>
        <p:blipFill rotWithShape="1">
          <a:blip r:embed="rId10">
            <a:alphaModFix/>
          </a:blip>
          <a:srcRect/>
          <a:stretch/>
        </p:blipFill>
        <p:spPr>
          <a:xfrm>
            <a:off x="412377" y="302507"/>
            <a:ext cx="293061" cy="293061"/>
          </a:xfrm>
          <a:prstGeom prst="rect">
            <a:avLst/>
          </a:prstGeom>
          <a:noFill/>
          <a:ln>
            <a:noFill/>
          </a:ln>
        </p:spPr>
      </p:pic>
      <p:pic>
        <p:nvPicPr>
          <p:cNvPr id="2125" name="Google Shape;2125;p179"/>
          <p:cNvPicPr preferRelativeResize="0"/>
          <p:nvPr/>
        </p:nvPicPr>
        <p:blipFill rotWithShape="1">
          <a:blip r:embed="rId11">
            <a:alphaModFix/>
          </a:blip>
          <a:srcRect/>
          <a:stretch/>
        </p:blipFill>
        <p:spPr>
          <a:xfrm>
            <a:off x="97353" y="3365255"/>
            <a:ext cx="425845" cy="425845"/>
          </a:xfrm>
          <a:prstGeom prst="rect">
            <a:avLst/>
          </a:prstGeom>
          <a:noFill/>
          <a:ln>
            <a:noFill/>
          </a:ln>
        </p:spPr>
      </p:pic>
      <p:pic>
        <p:nvPicPr>
          <p:cNvPr id="2126" name="Google Shape;2126;p179"/>
          <p:cNvPicPr preferRelativeResize="0"/>
          <p:nvPr/>
        </p:nvPicPr>
        <p:blipFill rotWithShape="1">
          <a:blip r:embed="rId11">
            <a:alphaModFix/>
          </a:blip>
          <a:srcRect/>
          <a:stretch/>
        </p:blipFill>
        <p:spPr>
          <a:xfrm>
            <a:off x="11497371" y="281212"/>
            <a:ext cx="425845" cy="425845"/>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2127"/>
        <p:cNvGrpSpPr/>
        <p:nvPr/>
      </p:nvGrpSpPr>
      <p:grpSpPr>
        <a:xfrm>
          <a:off x="0" y="0"/>
          <a:ext cx="0" cy="0"/>
          <a:chOff x="0" y="0"/>
          <a:chExt cx="0" cy="0"/>
        </a:xfrm>
      </p:grpSpPr>
      <p:pic>
        <p:nvPicPr>
          <p:cNvPr id="2128" name="Google Shape;2128;p180"/>
          <p:cNvPicPr preferRelativeResize="0"/>
          <p:nvPr/>
        </p:nvPicPr>
        <p:blipFill rotWithShape="1">
          <a:blip r:embed="rId2">
            <a:alphaModFix/>
          </a:blip>
          <a:srcRect/>
          <a:stretch/>
        </p:blipFill>
        <p:spPr>
          <a:xfrm>
            <a:off x="2721" y="-4824"/>
            <a:ext cx="4208232" cy="3633107"/>
          </a:xfrm>
          <a:prstGeom prst="rect">
            <a:avLst/>
          </a:prstGeom>
          <a:noFill/>
          <a:ln>
            <a:noFill/>
          </a:ln>
        </p:spPr>
      </p:pic>
      <p:pic>
        <p:nvPicPr>
          <p:cNvPr id="2129" name="Google Shape;2129;p180"/>
          <p:cNvPicPr preferRelativeResize="0"/>
          <p:nvPr/>
        </p:nvPicPr>
        <p:blipFill rotWithShape="1">
          <a:blip r:embed="rId3">
            <a:alphaModFix/>
          </a:blip>
          <a:srcRect/>
          <a:stretch/>
        </p:blipFill>
        <p:spPr>
          <a:xfrm>
            <a:off x="3870976" y="4919648"/>
            <a:ext cx="4463143" cy="223157"/>
          </a:xfrm>
          <a:prstGeom prst="rect">
            <a:avLst/>
          </a:prstGeom>
          <a:noFill/>
          <a:ln>
            <a:noFill/>
          </a:ln>
        </p:spPr>
      </p:pic>
      <p:pic>
        <p:nvPicPr>
          <p:cNvPr id="2130" name="Google Shape;2130;p180"/>
          <p:cNvPicPr preferRelativeResize="0"/>
          <p:nvPr/>
        </p:nvPicPr>
        <p:blipFill rotWithShape="1">
          <a:blip r:embed="rId4">
            <a:alphaModFix/>
          </a:blip>
          <a:srcRect/>
          <a:stretch/>
        </p:blipFill>
        <p:spPr>
          <a:xfrm>
            <a:off x="1876170" y="1589976"/>
            <a:ext cx="8452757" cy="2625637"/>
          </a:xfrm>
          <a:prstGeom prst="rect">
            <a:avLst/>
          </a:prstGeom>
          <a:noFill/>
          <a:ln>
            <a:noFill/>
          </a:ln>
        </p:spPr>
      </p:pic>
      <p:pic>
        <p:nvPicPr>
          <p:cNvPr id="2131" name="Google Shape;2131;p180"/>
          <p:cNvPicPr preferRelativeResize="0"/>
          <p:nvPr/>
        </p:nvPicPr>
        <p:blipFill rotWithShape="1">
          <a:blip r:embed="rId5">
            <a:alphaModFix/>
          </a:blip>
          <a:srcRect/>
          <a:stretch/>
        </p:blipFill>
        <p:spPr>
          <a:xfrm>
            <a:off x="6516826" y="-4824"/>
            <a:ext cx="5675174" cy="6858000"/>
          </a:xfrm>
          <a:prstGeom prst="rect">
            <a:avLst/>
          </a:prstGeom>
          <a:noFill/>
          <a:ln>
            <a:noFill/>
          </a:ln>
        </p:spPr>
      </p:pic>
      <p:pic>
        <p:nvPicPr>
          <p:cNvPr id="2132" name="Google Shape;2132;p180"/>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2133" name="Google Shape;2133;p180"/>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4" name="Google Shape;2134;p18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5" name="Google Shape;2135;p18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6" name="Google Shape;2136;p1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37" name="Google Shape;2137;p180"/>
          <p:cNvPicPr preferRelativeResize="0"/>
          <p:nvPr/>
        </p:nvPicPr>
        <p:blipFill rotWithShape="1">
          <a:blip r:embed="rId7">
            <a:alphaModFix/>
          </a:blip>
          <a:srcRect/>
          <a:stretch/>
        </p:blipFill>
        <p:spPr>
          <a:xfrm flipH="1">
            <a:off x="2721" y="2442748"/>
            <a:ext cx="4035879" cy="4415252"/>
          </a:xfrm>
          <a:prstGeom prst="rect">
            <a:avLst/>
          </a:prstGeom>
          <a:noFill/>
          <a:ln>
            <a:noFill/>
          </a:ln>
        </p:spPr>
      </p:pic>
      <p:pic>
        <p:nvPicPr>
          <p:cNvPr id="2138" name="Google Shape;2138;p180"/>
          <p:cNvPicPr preferRelativeResize="0"/>
          <p:nvPr/>
        </p:nvPicPr>
        <p:blipFill rotWithShape="1">
          <a:blip r:embed="rId8">
            <a:alphaModFix/>
          </a:blip>
          <a:srcRect/>
          <a:stretch/>
        </p:blipFill>
        <p:spPr>
          <a:xfrm>
            <a:off x="480311" y="819166"/>
            <a:ext cx="476250" cy="447675"/>
          </a:xfrm>
          <a:prstGeom prst="rect">
            <a:avLst/>
          </a:prstGeom>
          <a:noFill/>
          <a:ln>
            <a:noFill/>
          </a:ln>
        </p:spPr>
      </p:pic>
      <p:pic>
        <p:nvPicPr>
          <p:cNvPr id="2139" name="Google Shape;2139;p180"/>
          <p:cNvPicPr preferRelativeResize="0"/>
          <p:nvPr/>
        </p:nvPicPr>
        <p:blipFill rotWithShape="1">
          <a:blip r:embed="rId8">
            <a:alphaModFix/>
          </a:blip>
          <a:srcRect/>
          <a:stretch/>
        </p:blipFill>
        <p:spPr>
          <a:xfrm rot="-2540334">
            <a:off x="10752610" y="493330"/>
            <a:ext cx="476250" cy="447675"/>
          </a:xfrm>
          <a:prstGeom prst="rect">
            <a:avLst/>
          </a:prstGeom>
          <a:noFill/>
          <a:ln>
            <a:noFill/>
          </a:ln>
        </p:spPr>
      </p:pic>
      <p:pic>
        <p:nvPicPr>
          <p:cNvPr id="2140" name="Google Shape;2140;p180"/>
          <p:cNvPicPr preferRelativeResize="0"/>
          <p:nvPr/>
        </p:nvPicPr>
        <p:blipFill rotWithShape="1">
          <a:blip r:embed="rId8">
            <a:alphaModFix/>
          </a:blip>
          <a:srcRect/>
          <a:stretch/>
        </p:blipFill>
        <p:spPr>
          <a:xfrm rot="-1579591">
            <a:off x="3595910" y="5758549"/>
            <a:ext cx="476250" cy="447675"/>
          </a:xfrm>
          <a:prstGeom prst="rect">
            <a:avLst/>
          </a:prstGeom>
          <a:noFill/>
          <a:ln>
            <a:noFill/>
          </a:ln>
        </p:spPr>
      </p:pic>
      <p:pic>
        <p:nvPicPr>
          <p:cNvPr id="2141" name="Google Shape;2141;p180"/>
          <p:cNvPicPr preferRelativeResize="0"/>
          <p:nvPr/>
        </p:nvPicPr>
        <p:blipFill rotWithShape="1">
          <a:blip r:embed="rId9">
            <a:alphaModFix/>
          </a:blip>
          <a:srcRect/>
          <a:stretch/>
        </p:blipFill>
        <p:spPr>
          <a:xfrm>
            <a:off x="3030128" y="1069610"/>
            <a:ext cx="982421" cy="987879"/>
          </a:xfrm>
          <a:prstGeom prst="rect">
            <a:avLst/>
          </a:prstGeom>
          <a:noFill/>
          <a:ln>
            <a:noFill/>
          </a:ln>
        </p:spPr>
      </p:pic>
      <p:pic>
        <p:nvPicPr>
          <p:cNvPr id="2142" name="Google Shape;2142;p180"/>
          <p:cNvPicPr preferRelativeResize="0"/>
          <p:nvPr/>
        </p:nvPicPr>
        <p:blipFill rotWithShape="1">
          <a:blip r:embed="rId9">
            <a:alphaModFix/>
          </a:blip>
          <a:srcRect/>
          <a:stretch/>
        </p:blipFill>
        <p:spPr>
          <a:xfrm rot="-3739829">
            <a:off x="9421231" y="5794673"/>
            <a:ext cx="982421" cy="987879"/>
          </a:xfrm>
          <a:prstGeom prst="rect">
            <a:avLst/>
          </a:prstGeom>
          <a:noFill/>
          <a:ln>
            <a:noFill/>
          </a:ln>
        </p:spPr>
      </p:pic>
      <p:pic>
        <p:nvPicPr>
          <p:cNvPr id="2143" name="Google Shape;2143;p180"/>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2144"/>
        <p:cNvGrpSpPr/>
        <p:nvPr/>
      </p:nvGrpSpPr>
      <p:grpSpPr>
        <a:xfrm>
          <a:off x="0" y="0"/>
          <a:ext cx="0" cy="0"/>
          <a:chOff x="0" y="0"/>
          <a:chExt cx="0" cy="0"/>
        </a:xfrm>
      </p:grpSpPr>
      <p:grpSp>
        <p:nvGrpSpPr>
          <p:cNvPr id="2145" name="Google Shape;2145;p181"/>
          <p:cNvGrpSpPr/>
          <p:nvPr/>
        </p:nvGrpSpPr>
        <p:grpSpPr>
          <a:xfrm>
            <a:off x="-3645" y="0"/>
            <a:ext cx="12194058" cy="6857999"/>
            <a:chOff x="-3645" y="0"/>
            <a:chExt cx="12194058" cy="6857999"/>
          </a:xfrm>
        </p:grpSpPr>
        <p:pic>
          <p:nvPicPr>
            <p:cNvPr id="2146" name="Google Shape;2146;p181"/>
            <p:cNvPicPr preferRelativeResize="0"/>
            <p:nvPr/>
          </p:nvPicPr>
          <p:blipFill rotWithShape="1">
            <a:blip r:embed="rId2">
              <a:alphaModFix/>
            </a:blip>
            <a:srcRect/>
            <a:stretch/>
          </p:blipFill>
          <p:spPr>
            <a:xfrm>
              <a:off x="879997" y="0"/>
              <a:ext cx="10058400" cy="6613398"/>
            </a:xfrm>
            <a:prstGeom prst="rect">
              <a:avLst/>
            </a:prstGeom>
            <a:noFill/>
            <a:ln>
              <a:noFill/>
            </a:ln>
          </p:spPr>
        </p:pic>
        <p:cxnSp>
          <p:nvCxnSpPr>
            <p:cNvPr id="2147" name="Google Shape;2147;p181"/>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2148" name="Google Shape;2148;p181"/>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2149" name="Google Shape;2149;p181"/>
            <p:cNvGrpSpPr/>
            <p:nvPr/>
          </p:nvGrpSpPr>
          <p:grpSpPr>
            <a:xfrm>
              <a:off x="5771170" y="1357295"/>
              <a:ext cx="648072" cy="543406"/>
              <a:chOff x="537029" y="1572196"/>
              <a:chExt cx="1010860" cy="847602"/>
            </a:xfrm>
          </p:grpSpPr>
          <p:sp>
            <p:nvSpPr>
              <p:cNvPr id="2150" name="Google Shape;2150;p181"/>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151" name="Google Shape;2151;p181"/>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2152" name="Google Shape;2152;p181"/>
            <p:cNvPicPr preferRelativeResize="0"/>
            <p:nvPr/>
          </p:nvPicPr>
          <p:blipFill rotWithShape="1">
            <a:blip r:embed="rId3">
              <a:alphaModFix/>
            </a:blip>
            <a:srcRect/>
            <a:stretch/>
          </p:blipFill>
          <p:spPr>
            <a:xfrm>
              <a:off x="11189938" y="0"/>
              <a:ext cx="1000475" cy="842400"/>
            </a:xfrm>
            <a:prstGeom prst="rect">
              <a:avLst/>
            </a:prstGeom>
            <a:noFill/>
            <a:ln>
              <a:noFill/>
            </a:ln>
          </p:spPr>
        </p:pic>
        <p:pic>
          <p:nvPicPr>
            <p:cNvPr id="2153" name="Google Shape;2153;p181"/>
            <p:cNvPicPr preferRelativeResize="0"/>
            <p:nvPr/>
          </p:nvPicPr>
          <p:blipFill rotWithShape="1">
            <a:blip r:embed="rId4">
              <a:alphaModFix/>
            </a:blip>
            <a:srcRect/>
            <a:stretch/>
          </p:blipFill>
          <p:spPr>
            <a:xfrm>
              <a:off x="-3645" y="2828916"/>
              <a:ext cx="3290539" cy="4029083"/>
            </a:xfrm>
            <a:prstGeom prst="rect">
              <a:avLst/>
            </a:prstGeom>
            <a:noFill/>
            <a:ln>
              <a:noFill/>
            </a:ln>
          </p:spPr>
        </p:pic>
        <p:pic>
          <p:nvPicPr>
            <p:cNvPr id="2154" name="Google Shape;2154;p181"/>
            <p:cNvPicPr preferRelativeResize="0"/>
            <p:nvPr/>
          </p:nvPicPr>
          <p:blipFill rotWithShape="1">
            <a:blip r:embed="rId5">
              <a:alphaModFix/>
            </a:blip>
            <a:srcRect/>
            <a:stretch/>
          </p:blipFill>
          <p:spPr>
            <a:xfrm>
              <a:off x="10123835" y="922847"/>
              <a:ext cx="864096" cy="868896"/>
            </a:xfrm>
            <a:prstGeom prst="rect">
              <a:avLst/>
            </a:prstGeom>
            <a:noFill/>
            <a:ln>
              <a:noFill/>
            </a:ln>
          </p:spPr>
        </p:pic>
        <p:pic>
          <p:nvPicPr>
            <p:cNvPr id="2155" name="Google Shape;2155;p181"/>
            <p:cNvPicPr preferRelativeResize="0"/>
            <p:nvPr/>
          </p:nvPicPr>
          <p:blipFill rotWithShape="1">
            <a:blip r:embed="rId6">
              <a:alphaModFix/>
            </a:blip>
            <a:srcRect/>
            <a:stretch/>
          </p:blipFill>
          <p:spPr>
            <a:xfrm rot="-2938131" flipH="1">
              <a:off x="1384363" y="73698"/>
              <a:ext cx="685654" cy="2316366"/>
            </a:xfrm>
            <a:prstGeom prst="rect">
              <a:avLst/>
            </a:prstGeom>
            <a:noFill/>
            <a:ln>
              <a:noFill/>
            </a:ln>
          </p:spPr>
        </p:pic>
        <p:pic>
          <p:nvPicPr>
            <p:cNvPr id="2156" name="Google Shape;2156;p181"/>
            <p:cNvPicPr preferRelativeResize="0"/>
            <p:nvPr/>
          </p:nvPicPr>
          <p:blipFill rotWithShape="1">
            <a:blip r:embed="rId7">
              <a:alphaModFix/>
            </a:blip>
            <a:srcRect/>
            <a:stretch/>
          </p:blipFill>
          <p:spPr>
            <a:xfrm>
              <a:off x="299655" y="1892377"/>
              <a:ext cx="454572" cy="427298"/>
            </a:xfrm>
            <a:prstGeom prst="rect">
              <a:avLst/>
            </a:prstGeom>
            <a:noFill/>
            <a:ln>
              <a:noFill/>
            </a:ln>
          </p:spPr>
        </p:pic>
        <p:pic>
          <p:nvPicPr>
            <p:cNvPr id="2157" name="Google Shape;2157;p181"/>
            <p:cNvPicPr preferRelativeResize="0"/>
            <p:nvPr/>
          </p:nvPicPr>
          <p:blipFill rotWithShape="1">
            <a:blip r:embed="rId7">
              <a:alphaModFix/>
            </a:blip>
            <a:srcRect/>
            <a:stretch/>
          </p:blipFill>
          <p:spPr>
            <a:xfrm rot="-3030417">
              <a:off x="10143269" y="5805264"/>
              <a:ext cx="454572" cy="427298"/>
            </a:xfrm>
            <a:prstGeom prst="rect">
              <a:avLst/>
            </a:prstGeom>
            <a:noFill/>
            <a:ln>
              <a:noFill/>
            </a:ln>
          </p:spPr>
        </p:pic>
        <p:pic>
          <p:nvPicPr>
            <p:cNvPr id="2158" name="Google Shape;2158;p181"/>
            <p:cNvPicPr preferRelativeResize="0"/>
            <p:nvPr/>
          </p:nvPicPr>
          <p:blipFill rotWithShape="1">
            <a:blip r:embed="rId7">
              <a:alphaModFix/>
            </a:blip>
            <a:srcRect/>
            <a:stretch/>
          </p:blipFill>
          <p:spPr>
            <a:xfrm rot="-9558642">
              <a:off x="7319342" y="168829"/>
              <a:ext cx="454572" cy="427298"/>
            </a:xfrm>
            <a:prstGeom prst="rect">
              <a:avLst/>
            </a:prstGeom>
            <a:noFill/>
            <a:ln>
              <a:noFill/>
            </a:ln>
          </p:spPr>
        </p:pic>
        <p:pic>
          <p:nvPicPr>
            <p:cNvPr id="2159" name="Google Shape;2159;p181"/>
            <p:cNvPicPr preferRelativeResize="0"/>
            <p:nvPr/>
          </p:nvPicPr>
          <p:blipFill rotWithShape="1">
            <a:blip r:embed="rId8">
              <a:alphaModFix/>
            </a:blip>
            <a:srcRect/>
            <a:stretch/>
          </p:blipFill>
          <p:spPr>
            <a:xfrm>
              <a:off x="10505348" y="2828916"/>
              <a:ext cx="1586211" cy="1586211"/>
            </a:xfrm>
            <a:prstGeom prst="rect">
              <a:avLst/>
            </a:prstGeom>
            <a:noFill/>
            <a:ln>
              <a:noFill/>
            </a:ln>
          </p:spPr>
        </p:pic>
      </p:grpSp>
      <p:pic>
        <p:nvPicPr>
          <p:cNvPr id="2160" name="Google Shape;2160;p181"/>
          <p:cNvPicPr preferRelativeResize="0"/>
          <p:nvPr/>
        </p:nvPicPr>
        <p:blipFill rotWithShape="1">
          <a:blip r:embed="rId9">
            <a:alphaModFix/>
          </a:blip>
          <a:srcRect/>
          <a:stretch/>
        </p:blipFill>
        <p:spPr>
          <a:xfrm>
            <a:off x="11228860" y="6048972"/>
            <a:ext cx="968896" cy="809028"/>
          </a:xfrm>
          <a:prstGeom prst="rect">
            <a:avLst/>
          </a:prstGeom>
          <a:noFill/>
          <a:ln>
            <a:noFill/>
          </a:ln>
        </p:spPr>
      </p:pic>
      <p:sp>
        <p:nvSpPr>
          <p:cNvPr id="2161" name="Google Shape;2161;p181"/>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62" name="Google Shape;2162;p1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63" name="Google Shape;2163;p18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64" name="Google Shape;2164;p18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2165"/>
        <p:cNvGrpSpPr/>
        <p:nvPr/>
      </p:nvGrpSpPr>
      <p:grpSpPr>
        <a:xfrm>
          <a:off x="0" y="0"/>
          <a:ext cx="0" cy="0"/>
          <a:chOff x="0" y="0"/>
          <a:chExt cx="0" cy="0"/>
        </a:xfrm>
      </p:grpSpPr>
      <p:grpSp>
        <p:nvGrpSpPr>
          <p:cNvPr id="2166" name="Google Shape;2166;p182"/>
          <p:cNvGrpSpPr/>
          <p:nvPr/>
        </p:nvGrpSpPr>
        <p:grpSpPr>
          <a:xfrm>
            <a:off x="1773909" y="1035687"/>
            <a:ext cx="9793906" cy="5054351"/>
            <a:chOff x="1773909" y="1035687"/>
            <a:chExt cx="9793906" cy="5054351"/>
          </a:xfrm>
        </p:grpSpPr>
        <p:pic>
          <p:nvPicPr>
            <p:cNvPr id="2167" name="Google Shape;2167;p182"/>
            <p:cNvPicPr preferRelativeResize="0"/>
            <p:nvPr/>
          </p:nvPicPr>
          <p:blipFill rotWithShape="1">
            <a:blip r:embed="rId2">
              <a:alphaModFix/>
            </a:blip>
            <a:srcRect/>
            <a:stretch/>
          </p:blipFill>
          <p:spPr>
            <a:xfrm rot="5400000" flipH="1">
              <a:off x="8570619" y="3056386"/>
              <a:ext cx="1010782" cy="4981192"/>
            </a:xfrm>
            <a:prstGeom prst="rect">
              <a:avLst/>
            </a:prstGeom>
            <a:noFill/>
            <a:ln>
              <a:noFill/>
            </a:ln>
          </p:spPr>
        </p:pic>
        <p:pic>
          <p:nvPicPr>
            <p:cNvPr id="2168" name="Google Shape;2168;p182"/>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2169" name="Google Shape;2169;p182"/>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2170" name="Google Shape;2170;p182"/>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2171" name="Google Shape;2171;p182"/>
            <p:cNvPicPr preferRelativeResize="0"/>
            <p:nvPr/>
          </p:nvPicPr>
          <p:blipFill rotWithShape="1">
            <a:blip r:embed="rId6">
              <a:alphaModFix/>
            </a:blip>
            <a:srcRect/>
            <a:stretch/>
          </p:blipFill>
          <p:spPr>
            <a:xfrm>
              <a:off x="2293817" y="5036673"/>
              <a:ext cx="1007721" cy="1020619"/>
            </a:xfrm>
            <a:prstGeom prst="rect">
              <a:avLst/>
            </a:prstGeom>
            <a:noFill/>
            <a:ln>
              <a:noFill/>
            </a:ln>
          </p:spPr>
        </p:pic>
        <p:pic>
          <p:nvPicPr>
            <p:cNvPr id="2172" name="Google Shape;2172;p182"/>
            <p:cNvPicPr preferRelativeResize="0"/>
            <p:nvPr/>
          </p:nvPicPr>
          <p:blipFill rotWithShape="1">
            <a:blip r:embed="rId7">
              <a:alphaModFix/>
            </a:blip>
            <a:srcRect/>
            <a:stretch/>
          </p:blipFill>
          <p:spPr>
            <a:xfrm flipH="1">
              <a:off x="3854030" y="5064725"/>
              <a:ext cx="80797" cy="1025313"/>
            </a:xfrm>
            <a:prstGeom prst="rect">
              <a:avLst/>
            </a:prstGeom>
            <a:noFill/>
            <a:ln>
              <a:noFill/>
            </a:ln>
          </p:spPr>
        </p:pic>
        <p:pic>
          <p:nvPicPr>
            <p:cNvPr id="2173" name="Google Shape;2173;p182"/>
            <p:cNvPicPr preferRelativeResize="0"/>
            <p:nvPr/>
          </p:nvPicPr>
          <p:blipFill rotWithShape="1">
            <a:blip r:embed="rId8">
              <a:alphaModFix/>
            </a:blip>
            <a:srcRect/>
            <a:stretch/>
          </p:blipFill>
          <p:spPr>
            <a:xfrm>
              <a:off x="2306194" y="1039204"/>
              <a:ext cx="982966" cy="982966"/>
            </a:xfrm>
            <a:prstGeom prst="rect">
              <a:avLst/>
            </a:prstGeom>
            <a:noFill/>
            <a:ln>
              <a:noFill/>
            </a:ln>
          </p:spPr>
        </p:pic>
        <p:pic>
          <p:nvPicPr>
            <p:cNvPr id="2174" name="Google Shape;2174;p182"/>
            <p:cNvPicPr preferRelativeResize="0"/>
            <p:nvPr/>
          </p:nvPicPr>
          <p:blipFill rotWithShape="1">
            <a:blip r:embed="rId9">
              <a:alphaModFix/>
            </a:blip>
            <a:srcRect/>
            <a:stretch/>
          </p:blipFill>
          <p:spPr>
            <a:xfrm>
              <a:off x="2304234" y="2365680"/>
              <a:ext cx="986886" cy="986886"/>
            </a:xfrm>
            <a:prstGeom prst="rect">
              <a:avLst/>
            </a:prstGeom>
            <a:noFill/>
            <a:ln>
              <a:noFill/>
            </a:ln>
          </p:spPr>
        </p:pic>
        <p:pic>
          <p:nvPicPr>
            <p:cNvPr id="2175" name="Google Shape;2175;p182"/>
            <p:cNvPicPr preferRelativeResize="0"/>
            <p:nvPr/>
          </p:nvPicPr>
          <p:blipFill rotWithShape="1">
            <a:blip r:embed="rId10">
              <a:alphaModFix/>
            </a:blip>
            <a:srcRect/>
            <a:stretch/>
          </p:blipFill>
          <p:spPr>
            <a:xfrm>
              <a:off x="2292932" y="3701015"/>
              <a:ext cx="1009490" cy="1009490"/>
            </a:xfrm>
            <a:prstGeom prst="rect">
              <a:avLst/>
            </a:prstGeom>
            <a:noFill/>
            <a:ln>
              <a:noFill/>
            </a:ln>
          </p:spPr>
        </p:pic>
        <p:pic>
          <p:nvPicPr>
            <p:cNvPr id="2176" name="Google Shape;2176;p182"/>
            <p:cNvPicPr preferRelativeResize="0"/>
            <p:nvPr/>
          </p:nvPicPr>
          <p:blipFill rotWithShape="1">
            <a:blip r:embed="rId3">
              <a:alphaModFix/>
            </a:blip>
            <a:srcRect/>
            <a:stretch/>
          </p:blipFill>
          <p:spPr>
            <a:xfrm>
              <a:off x="3853388" y="3692760"/>
              <a:ext cx="82080" cy="1026000"/>
            </a:xfrm>
            <a:prstGeom prst="rect">
              <a:avLst/>
            </a:prstGeom>
            <a:noFill/>
            <a:ln>
              <a:noFill/>
            </a:ln>
          </p:spPr>
        </p:pic>
        <p:pic>
          <p:nvPicPr>
            <p:cNvPr id="2177" name="Google Shape;2177;p182"/>
            <p:cNvPicPr preferRelativeResize="0"/>
            <p:nvPr/>
          </p:nvPicPr>
          <p:blipFill rotWithShape="1">
            <a:blip r:embed="rId5">
              <a:alphaModFix/>
            </a:blip>
            <a:srcRect/>
            <a:stretch/>
          </p:blipFill>
          <p:spPr>
            <a:xfrm>
              <a:off x="3854828" y="1035687"/>
              <a:ext cx="79200" cy="990000"/>
            </a:xfrm>
            <a:prstGeom prst="rect">
              <a:avLst/>
            </a:prstGeom>
            <a:noFill/>
            <a:ln>
              <a:noFill/>
            </a:ln>
          </p:spPr>
        </p:pic>
        <p:pic>
          <p:nvPicPr>
            <p:cNvPr id="2178" name="Google Shape;2178;p182"/>
            <p:cNvPicPr preferRelativeResize="0"/>
            <p:nvPr/>
          </p:nvPicPr>
          <p:blipFill rotWithShape="1">
            <a:blip r:embed="rId11">
              <a:alphaModFix/>
            </a:blip>
            <a:srcRect/>
            <a:stretch/>
          </p:blipFill>
          <p:spPr>
            <a:xfrm>
              <a:off x="1773909" y="1431007"/>
              <a:ext cx="310376" cy="2827527"/>
            </a:xfrm>
            <a:prstGeom prst="rect">
              <a:avLst/>
            </a:prstGeom>
            <a:noFill/>
            <a:ln>
              <a:noFill/>
            </a:ln>
          </p:spPr>
        </p:pic>
        <p:pic>
          <p:nvPicPr>
            <p:cNvPr id="2179" name="Google Shape;2179;p182"/>
            <p:cNvPicPr preferRelativeResize="0"/>
            <p:nvPr/>
          </p:nvPicPr>
          <p:blipFill rotWithShape="1">
            <a:blip r:embed="rId4">
              <a:alphaModFix/>
            </a:blip>
            <a:srcRect/>
            <a:stretch/>
          </p:blipFill>
          <p:spPr>
            <a:xfrm>
              <a:off x="3854828" y="2364123"/>
              <a:ext cx="79200" cy="990000"/>
            </a:xfrm>
            <a:prstGeom prst="rect">
              <a:avLst/>
            </a:prstGeom>
            <a:noFill/>
            <a:ln>
              <a:noFill/>
            </a:ln>
          </p:spPr>
        </p:pic>
      </p:grpSp>
      <p:grpSp>
        <p:nvGrpSpPr>
          <p:cNvPr id="2180" name="Google Shape;2180;p182"/>
          <p:cNvGrpSpPr/>
          <p:nvPr/>
        </p:nvGrpSpPr>
        <p:grpSpPr>
          <a:xfrm>
            <a:off x="0" y="345746"/>
            <a:ext cx="12197756" cy="269562"/>
            <a:chOff x="0" y="345746"/>
            <a:chExt cx="12197756" cy="269562"/>
          </a:xfrm>
        </p:grpSpPr>
        <p:pic>
          <p:nvPicPr>
            <p:cNvPr id="2181" name="Google Shape;2181;p182"/>
            <p:cNvPicPr preferRelativeResize="0"/>
            <p:nvPr/>
          </p:nvPicPr>
          <p:blipFill rotWithShape="1">
            <a:blip r:embed="rId12">
              <a:alphaModFix/>
            </a:blip>
            <a:srcRect/>
            <a:stretch/>
          </p:blipFill>
          <p:spPr>
            <a:xfrm>
              <a:off x="0" y="345746"/>
              <a:ext cx="2666000" cy="269562"/>
            </a:xfrm>
            <a:prstGeom prst="rect">
              <a:avLst/>
            </a:prstGeom>
            <a:noFill/>
            <a:ln>
              <a:noFill/>
            </a:ln>
          </p:spPr>
        </p:pic>
        <p:pic>
          <p:nvPicPr>
            <p:cNvPr id="2182" name="Google Shape;2182;p182"/>
            <p:cNvPicPr preferRelativeResize="0"/>
            <p:nvPr/>
          </p:nvPicPr>
          <p:blipFill rotWithShape="1">
            <a:blip r:embed="rId12">
              <a:alphaModFix/>
            </a:blip>
            <a:srcRect/>
            <a:stretch/>
          </p:blipFill>
          <p:spPr>
            <a:xfrm flipH="1">
              <a:off x="9531756" y="345746"/>
              <a:ext cx="2666000" cy="269562"/>
            </a:xfrm>
            <a:prstGeom prst="rect">
              <a:avLst/>
            </a:prstGeom>
            <a:noFill/>
            <a:ln>
              <a:noFill/>
            </a:ln>
          </p:spPr>
        </p:pic>
      </p:grpSp>
      <p:pic>
        <p:nvPicPr>
          <p:cNvPr id="2183" name="Google Shape;2183;p182"/>
          <p:cNvPicPr preferRelativeResize="0"/>
          <p:nvPr/>
        </p:nvPicPr>
        <p:blipFill rotWithShape="1">
          <a:blip r:embed="rId13">
            <a:alphaModFix/>
          </a:blip>
          <a:srcRect/>
          <a:stretch/>
        </p:blipFill>
        <p:spPr>
          <a:xfrm rot="10800000">
            <a:off x="5177281" y="6130057"/>
            <a:ext cx="1689259" cy="737779"/>
          </a:xfrm>
          <a:prstGeom prst="rect">
            <a:avLst/>
          </a:prstGeom>
          <a:noFill/>
          <a:ln>
            <a:noFill/>
          </a:ln>
        </p:spPr>
      </p:pic>
      <p:pic>
        <p:nvPicPr>
          <p:cNvPr id="2184" name="Google Shape;2184;p182"/>
          <p:cNvPicPr preferRelativeResize="0"/>
          <p:nvPr/>
        </p:nvPicPr>
        <p:blipFill rotWithShape="1">
          <a:blip r:embed="rId14">
            <a:alphaModFix/>
          </a:blip>
          <a:srcRect/>
          <a:stretch/>
        </p:blipFill>
        <p:spPr>
          <a:xfrm>
            <a:off x="11228860" y="6048972"/>
            <a:ext cx="968896" cy="809028"/>
          </a:xfrm>
          <a:prstGeom prst="rect">
            <a:avLst/>
          </a:prstGeom>
          <a:noFill/>
          <a:ln>
            <a:noFill/>
          </a:ln>
        </p:spPr>
      </p:pic>
      <p:sp>
        <p:nvSpPr>
          <p:cNvPr id="2185" name="Google Shape;2185;p182"/>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86" name="Google Shape;2186;p1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7" name="Google Shape;2187;p1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8" name="Google Shape;2188;p1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189" name="Google Shape;2189;p182"/>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0" name="Google Shape;2190;p182"/>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1" name="Google Shape;2191;p182"/>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2" name="Google Shape;2192;p182"/>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3" name="Google Shape;2193;p182"/>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4" name="Google Shape;2194;p182"/>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5" name="Google Shape;2195;p182"/>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6" name="Google Shape;2196;p182"/>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7" name="Google Shape;2197;p182"/>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8" name="Google Shape;2198;p182"/>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2199"/>
        <p:cNvGrpSpPr/>
        <p:nvPr/>
      </p:nvGrpSpPr>
      <p:grpSpPr>
        <a:xfrm>
          <a:off x="0" y="0"/>
          <a:ext cx="0" cy="0"/>
          <a:chOff x="0" y="0"/>
          <a:chExt cx="0" cy="0"/>
        </a:xfrm>
      </p:grpSpPr>
      <p:grpSp>
        <p:nvGrpSpPr>
          <p:cNvPr id="2200" name="Google Shape;2200;p183"/>
          <p:cNvGrpSpPr/>
          <p:nvPr/>
        </p:nvGrpSpPr>
        <p:grpSpPr>
          <a:xfrm>
            <a:off x="0" y="-17325"/>
            <a:ext cx="10997251" cy="6867251"/>
            <a:chOff x="0" y="-17325"/>
            <a:chExt cx="10997251" cy="6867251"/>
          </a:xfrm>
        </p:grpSpPr>
        <p:pic>
          <p:nvPicPr>
            <p:cNvPr id="2201" name="Google Shape;2201;p183"/>
            <p:cNvPicPr preferRelativeResize="0"/>
            <p:nvPr/>
          </p:nvPicPr>
          <p:blipFill rotWithShape="1">
            <a:blip r:embed="rId2">
              <a:alphaModFix/>
            </a:blip>
            <a:srcRect/>
            <a:stretch/>
          </p:blipFill>
          <p:spPr>
            <a:xfrm>
              <a:off x="3688570" y="5044014"/>
              <a:ext cx="4502274" cy="1805912"/>
            </a:xfrm>
            <a:prstGeom prst="rect">
              <a:avLst/>
            </a:prstGeom>
            <a:noFill/>
            <a:ln>
              <a:noFill/>
            </a:ln>
          </p:spPr>
        </p:pic>
        <p:pic>
          <p:nvPicPr>
            <p:cNvPr id="2202" name="Google Shape;2202;p183"/>
            <p:cNvPicPr preferRelativeResize="0"/>
            <p:nvPr/>
          </p:nvPicPr>
          <p:blipFill rotWithShape="1">
            <a:blip r:embed="rId3">
              <a:alphaModFix/>
            </a:blip>
            <a:srcRect/>
            <a:stretch/>
          </p:blipFill>
          <p:spPr>
            <a:xfrm>
              <a:off x="5454678" y="4221088"/>
              <a:ext cx="970057" cy="1916832"/>
            </a:xfrm>
            <a:prstGeom prst="rect">
              <a:avLst/>
            </a:prstGeom>
            <a:noFill/>
            <a:ln>
              <a:noFill/>
            </a:ln>
          </p:spPr>
        </p:pic>
        <p:pic>
          <p:nvPicPr>
            <p:cNvPr id="2203" name="Google Shape;2203;p183"/>
            <p:cNvPicPr preferRelativeResize="0"/>
            <p:nvPr/>
          </p:nvPicPr>
          <p:blipFill rotWithShape="1">
            <a:blip r:embed="rId4">
              <a:alphaModFix/>
            </a:blip>
            <a:srcRect/>
            <a:stretch/>
          </p:blipFill>
          <p:spPr>
            <a:xfrm>
              <a:off x="5843178" y="2996952"/>
              <a:ext cx="249746" cy="249746"/>
            </a:xfrm>
            <a:prstGeom prst="rect">
              <a:avLst/>
            </a:prstGeom>
            <a:noFill/>
            <a:ln>
              <a:noFill/>
            </a:ln>
          </p:spPr>
        </p:pic>
        <p:pic>
          <p:nvPicPr>
            <p:cNvPr id="2204" name="Google Shape;2204;p183"/>
            <p:cNvPicPr preferRelativeResize="0"/>
            <p:nvPr/>
          </p:nvPicPr>
          <p:blipFill rotWithShape="1">
            <a:blip r:embed="rId5">
              <a:alphaModFix/>
            </a:blip>
            <a:srcRect/>
            <a:stretch/>
          </p:blipFill>
          <p:spPr>
            <a:xfrm>
              <a:off x="938851" y="6505690"/>
              <a:ext cx="10058400" cy="138302"/>
            </a:xfrm>
            <a:prstGeom prst="rect">
              <a:avLst/>
            </a:prstGeom>
            <a:noFill/>
            <a:ln>
              <a:noFill/>
            </a:ln>
          </p:spPr>
        </p:pic>
        <p:pic>
          <p:nvPicPr>
            <p:cNvPr id="2205" name="Google Shape;2205;p183"/>
            <p:cNvPicPr preferRelativeResize="0"/>
            <p:nvPr/>
          </p:nvPicPr>
          <p:blipFill rotWithShape="1">
            <a:blip r:embed="rId6">
              <a:alphaModFix/>
            </a:blip>
            <a:srcRect/>
            <a:stretch/>
          </p:blipFill>
          <p:spPr>
            <a:xfrm>
              <a:off x="0" y="3636950"/>
              <a:ext cx="1510212" cy="3212976"/>
            </a:xfrm>
            <a:prstGeom prst="rect">
              <a:avLst/>
            </a:prstGeom>
            <a:noFill/>
            <a:ln>
              <a:noFill/>
            </a:ln>
          </p:spPr>
        </p:pic>
        <p:pic>
          <p:nvPicPr>
            <p:cNvPr id="2206" name="Google Shape;2206;p183"/>
            <p:cNvPicPr preferRelativeResize="0"/>
            <p:nvPr/>
          </p:nvPicPr>
          <p:blipFill rotWithShape="1">
            <a:blip r:embed="rId7">
              <a:alphaModFix/>
            </a:blip>
            <a:srcRect/>
            <a:stretch/>
          </p:blipFill>
          <p:spPr>
            <a:xfrm>
              <a:off x="4563008" y="-17325"/>
              <a:ext cx="2810086" cy="858637"/>
            </a:xfrm>
            <a:prstGeom prst="rect">
              <a:avLst/>
            </a:prstGeom>
            <a:noFill/>
            <a:ln>
              <a:noFill/>
            </a:ln>
          </p:spPr>
        </p:pic>
      </p:grpSp>
      <p:pic>
        <p:nvPicPr>
          <p:cNvPr id="2207" name="Google Shape;2207;p183"/>
          <p:cNvPicPr preferRelativeResize="0"/>
          <p:nvPr/>
        </p:nvPicPr>
        <p:blipFill rotWithShape="1">
          <a:blip r:embed="rId8">
            <a:alphaModFix/>
          </a:blip>
          <a:srcRect/>
          <a:stretch/>
        </p:blipFill>
        <p:spPr>
          <a:xfrm>
            <a:off x="11228860" y="6048972"/>
            <a:ext cx="968896" cy="809028"/>
          </a:xfrm>
          <a:prstGeom prst="rect">
            <a:avLst/>
          </a:prstGeom>
          <a:noFill/>
          <a:ln>
            <a:noFill/>
          </a:ln>
        </p:spPr>
      </p:pic>
      <p:sp>
        <p:nvSpPr>
          <p:cNvPr id="2208" name="Google Shape;2208;p183"/>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9" name="Google Shape;2209;p1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10" name="Google Shape;2210;p1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2211"/>
        <p:cNvGrpSpPr/>
        <p:nvPr/>
      </p:nvGrpSpPr>
      <p:grpSpPr>
        <a:xfrm>
          <a:off x="0" y="0"/>
          <a:ext cx="0" cy="0"/>
          <a:chOff x="0" y="0"/>
          <a:chExt cx="0" cy="0"/>
        </a:xfrm>
      </p:grpSpPr>
      <p:grpSp>
        <p:nvGrpSpPr>
          <p:cNvPr id="2212" name="Google Shape;2212;p184"/>
          <p:cNvGrpSpPr/>
          <p:nvPr/>
        </p:nvGrpSpPr>
        <p:grpSpPr>
          <a:xfrm>
            <a:off x="1885163" y="2085384"/>
            <a:ext cx="3635268" cy="3103246"/>
            <a:chOff x="1704655" y="2118352"/>
            <a:chExt cx="3635268" cy="3103246"/>
          </a:xfrm>
        </p:grpSpPr>
        <p:pic>
          <p:nvPicPr>
            <p:cNvPr id="2213" name="Google Shape;2213;p184"/>
            <p:cNvPicPr preferRelativeResize="0"/>
            <p:nvPr/>
          </p:nvPicPr>
          <p:blipFill rotWithShape="1">
            <a:blip r:embed="rId2">
              <a:alphaModFix/>
            </a:blip>
            <a:srcRect/>
            <a:stretch/>
          </p:blipFill>
          <p:spPr>
            <a:xfrm rot="10800000" flipH="1">
              <a:off x="1704655" y="4306896"/>
              <a:ext cx="3635268" cy="367566"/>
            </a:xfrm>
            <a:prstGeom prst="rect">
              <a:avLst/>
            </a:prstGeom>
            <a:noFill/>
            <a:ln>
              <a:noFill/>
            </a:ln>
          </p:spPr>
        </p:pic>
        <p:pic>
          <p:nvPicPr>
            <p:cNvPr id="2214" name="Google Shape;2214;p184"/>
            <p:cNvPicPr preferRelativeResize="0"/>
            <p:nvPr/>
          </p:nvPicPr>
          <p:blipFill rotWithShape="1">
            <a:blip r:embed="rId2">
              <a:alphaModFix/>
            </a:blip>
            <a:srcRect/>
            <a:stretch/>
          </p:blipFill>
          <p:spPr>
            <a:xfrm rot="10800000" flipH="1">
              <a:off x="1704655" y="3759760"/>
              <a:ext cx="3635268" cy="367566"/>
            </a:xfrm>
            <a:prstGeom prst="rect">
              <a:avLst/>
            </a:prstGeom>
            <a:noFill/>
            <a:ln>
              <a:noFill/>
            </a:ln>
          </p:spPr>
        </p:pic>
        <p:pic>
          <p:nvPicPr>
            <p:cNvPr id="2215" name="Google Shape;2215;p184"/>
            <p:cNvPicPr preferRelativeResize="0"/>
            <p:nvPr/>
          </p:nvPicPr>
          <p:blipFill rotWithShape="1">
            <a:blip r:embed="rId2">
              <a:alphaModFix/>
            </a:blip>
            <a:srcRect/>
            <a:stretch/>
          </p:blipFill>
          <p:spPr>
            <a:xfrm rot="10800000" flipH="1">
              <a:off x="1704655" y="2665488"/>
              <a:ext cx="3635268" cy="367566"/>
            </a:xfrm>
            <a:prstGeom prst="rect">
              <a:avLst/>
            </a:prstGeom>
            <a:noFill/>
            <a:ln>
              <a:noFill/>
            </a:ln>
          </p:spPr>
        </p:pic>
        <p:pic>
          <p:nvPicPr>
            <p:cNvPr id="2216" name="Google Shape;2216;p184"/>
            <p:cNvPicPr preferRelativeResize="0"/>
            <p:nvPr/>
          </p:nvPicPr>
          <p:blipFill rotWithShape="1">
            <a:blip r:embed="rId2">
              <a:alphaModFix/>
            </a:blip>
            <a:srcRect/>
            <a:stretch/>
          </p:blipFill>
          <p:spPr>
            <a:xfrm rot="10800000" flipH="1">
              <a:off x="1704655" y="2118352"/>
              <a:ext cx="3635268" cy="367566"/>
            </a:xfrm>
            <a:prstGeom prst="rect">
              <a:avLst/>
            </a:prstGeom>
            <a:noFill/>
            <a:ln>
              <a:noFill/>
            </a:ln>
          </p:spPr>
        </p:pic>
        <p:pic>
          <p:nvPicPr>
            <p:cNvPr id="2217" name="Google Shape;2217;p184"/>
            <p:cNvPicPr preferRelativeResize="0"/>
            <p:nvPr/>
          </p:nvPicPr>
          <p:blipFill rotWithShape="1">
            <a:blip r:embed="rId2">
              <a:alphaModFix/>
            </a:blip>
            <a:srcRect/>
            <a:stretch/>
          </p:blipFill>
          <p:spPr>
            <a:xfrm rot="10800000" flipH="1">
              <a:off x="1704655" y="3212624"/>
              <a:ext cx="3635268" cy="367566"/>
            </a:xfrm>
            <a:prstGeom prst="rect">
              <a:avLst/>
            </a:prstGeom>
            <a:noFill/>
            <a:ln>
              <a:noFill/>
            </a:ln>
          </p:spPr>
        </p:pic>
        <p:pic>
          <p:nvPicPr>
            <p:cNvPr id="2218" name="Google Shape;2218;p184"/>
            <p:cNvPicPr preferRelativeResize="0"/>
            <p:nvPr/>
          </p:nvPicPr>
          <p:blipFill rotWithShape="1">
            <a:blip r:embed="rId2">
              <a:alphaModFix/>
            </a:blip>
            <a:srcRect/>
            <a:stretch/>
          </p:blipFill>
          <p:spPr>
            <a:xfrm rot="10800000" flipH="1">
              <a:off x="1704655" y="4854032"/>
              <a:ext cx="3635268" cy="367566"/>
            </a:xfrm>
            <a:prstGeom prst="rect">
              <a:avLst/>
            </a:prstGeom>
            <a:noFill/>
            <a:ln>
              <a:noFill/>
            </a:ln>
          </p:spPr>
        </p:pic>
      </p:grpSp>
      <p:grpSp>
        <p:nvGrpSpPr>
          <p:cNvPr id="2219" name="Google Shape;2219;p184"/>
          <p:cNvGrpSpPr/>
          <p:nvPr/>
        </p:nvGrpSpPr>
        <p:grpSpPr>
          <a:xfrm>
            <a:off x="-1" y="0"/>
            <a:ext cx="12197757" cy="6895555"/>
            <a:chOff x="-1" y="0"/>
            <a:chExt cx="12197757" cy="6895555"/>
          </a:xfrm>
        </p:grpSpPr>
        <p:pic>
          <p:nvPicPr>
            <p:cNvPr id="2220" name="Google Shape;2220;p184"/>
            <p:cNvPicPr preferRelativeResize="0"/>
            <p:nvPr/>
          </p:nvPicPr>
          <p:blipFill rotWithShape="1">
            <a:blip r:embed="rId3">
              <a:alphaModFix/>
            </a:blip>
            <a:srcRect/>
            <a:stretch/>
          </p:blipFill>
          <p:spPr>
            <a:xfrm>
              <a:off x="-1" y="0"/>
              <a:ext cx="4469369" cy="6857999"/>
            </a:xfrm>
            <a:prstGeom prst="rect">
              <a:avLst/>
            </a:prstGeom>
            <a:noFill/>
            <a:ln>
              <a:noFill/>
            </a:ln>
          </p:spPr>
        </p:pic>
        <p:pic>
          <p:nvPicPr>
            <p:cNvPr id="2221" name="Google Shape;2221;p184"/>
            <p:cNvPicPr preferRelativeResize="0"/>
            <p:nvPr/>
          </p:nvPicPr>
          <p:blipFill rotWithShape="1">
            <a:blip r:embed="rId4">
              <a:alphaModFix/>
            </a:blip>
            <a:srcRect/>
            <a:stretch/>
          </p:blipFill>
          <p:spPr>
            <a:xfrm>
              <a:off x="575810" y="3368926"/>
              <a:ext cx="2910669" cy="2461227"/>
            </a:xfrm>
            <a:prstGeom prst="rect">
              <a:avLst/>
            </a:prstGeom>
            <a:noFill/>
            <a:ln>
              <a:noFill/>
            </a:ln>
          </p:spPr>
        </p:pic>
        <p:pic>
          <p:nvPicPr>
            <p:cNvPr id="2222" name="Google Shape;2222;p184"/>
            <p:cNvPicPr preferRelativeResize="0"/>
            <p:nvPr/>
          </p:nvPicPr>
          <p:blipFill rotWithShape="1">
            <a:blip r:embed="rId5">
              <a:alphaModFix/>
            </a:blip>
            <a:srcRect/>
            <a:stretch/>
          </p:blipFill>
          <p:spPr>
            <a:xfrm>
              <a:off x="6617149" y="0"/>
              <a:ext cx="5375126" cy="1195175"/>
            </a:xfrm>
            <a:prstGeom prst="rect">
              <a:avLst/>
            </a:prstGeom>
            <a:noFill/>
            <a:ln>
              <a:noFill/>
            </a:ln>
          </p:spPr>
        </p:pic>
        <p:pic>
          <p:nvPicPr>
            <p:cNvPr id="2223" name="Google Shape;2223;p184"/>
            <p:cNvPicPr preferRelativeResize="0"/>
            <p:nvPr/>
          </p:nvPicPr>
          <p:blipFill rotWithShape="1">
            <a:blip r:embed="rId6">
              <a:alphaModFix/>
            </a:blip>
            <a:srcRect/>
            <a:stretch/>
          </p:blipFill>
          <p:spPr>
            <a:xfrm>
              <a:off x="3440420" y="4810523"/>
              <a:ext cx="2123971" cy="2085032"/>
            </a:xfrm>
            <a:prstGeom prst="rect">
              <a:avLst/>
            </a:prstGeom>
            <a:noFill/>
            <a:ln>
              <a:noFill/>
            </a:ln>
          </p:spPr>
        </p:pic>
        <p:pic>
          <p:nvPicPr>
            <p:cNvPr id="2224" name="Google Shape;2224;p184"/>
            <p:cNvPicPr preferRelativeResize="0"/>
            <p:nvPr/>
          </p:nvPicPr>
          <p:blipFill rotWithShape="1">
            <a:blip r:embed="rId7">
              <a:alphaModFix/>
            </a:blip>
            <a:srcRect/>
            <a:stretch/>
          </p:blipFill>
          <p:spPr>
            <a:xfrm rot="-5400000">
              <a:off x="10961969" y="3184211"/>
              <a:ext cx="1873982" cy="597592"/>
            </a:xfrm>
            <a:prstGeom prst="rect">
              <a:avLst/>
            </a:prstGeom>
            <a:noFill/>
            <a:ln>
              <a:noFill/>
            </a:ln>
          </p:spPr>
        </p:pic>
        <p:pic>
          <p:nvPicPr>
            <p:cNvPr id="2225" name="Google Shape;2225;p184"/>
            <p:cNvPicPr preferRelativeResize="0"/>
            <p:nvPr/>
          </p:nvPicPr>
          <p:blipFill rotWithShape="1">
            <a:blip r:embed="rId8">
              <a:alphaModFix/>
            </a:blip>
            <a:srcRect/>
            <a:stretch/>
          </p:blipFill>
          <p:spPr>
            <a:xfrm>
              <a:off x="9976763" y="195263"/>
              <a:ext cx="1249815" cy="1256759"/>
            </a:xfrm>
            <a:prstGeom prst="rect">
              <a:avLst/>
            </a:prstGeom>
            <a:noFill/>
            <a:ln>
              <a:noFill/>
            </a:ln>
          </p:spPr>
        </p:pic>
        <p:pic>
          <p:nvPicPr>
            <p:cNvPr id="2226" name="Google Shape;2226;p184"/>
            <p:cNvPicPr preferRelativeResize="0"/>
            <p:nvPr/>
          </p:nvPicPr>
          <p:blipFill rotWithShape="1">
            <a:blip r:embed="rId9">
              <a:alphaModFix/>
            </a:blip>
            <a:srcRect/>
            <a:stretch/>
          </p:blipFill>
          <p:spPr>
            <a:xfrm>
              <a:off x="540000" y="5534152"/>
              <a:ext cx="1085473" cy="1085473"/>
            </a:xfrm>
            <a:prstGeom prst="rect">
              <a:avLst/>
            </a:prstGeom>
            <a:noFill/>
            <a:ln>
              <a:noFill/>
            </a:ln>
          </p:spPr>
        </p:pic>
        <p:pic>
          <p:nvPicPr>
            <p:cNvPr id="2227" name="Google Shape;2227;p184"/>
            <p:cNvPicPr preferRelativeResize="0"/>
            <p:nvPr/>
          </p:nvPicPr>
          <p:blipFill rotWithShape="1">
            <a:blip r:embed="rId10">
              <a:alphaModFix/>
            </a:blip>
            <a:srcRect/>
            <a:stretch/>
          </p:blipFill>
          <p:spPr>
            <a:xfrm>
              <a:off x="2970063" y="595923"/>
              <a:ext cx="366136" cy="344168"/>
            </a:xfrm>
            <a:prstGeom prst="rect">
              <a:avLst/>
            </a:prstGeom>
            <a:noFill/>
            <a:ln>
              <a:noFill/>
            </a:ln>
          </p:spPr>
        </p:pic>
        <p:pic>
          <p:nvPicPr>
            <p:cNvPr id="2228" name="Google Shape;2228;p184"/>
            <p:cNvPicPr preferRelativeResize="0"/>
            <p:nvPr/>
          </p:nvPicPr>
          <p:blipFill rotWithShape="1">
            <a:blip r:embed="rId10">
              <a:alphaModFix/>
            </a:blip>
            <a:srcRect/>
            <a:stretch/>
          </p:blipFill>
          <p:spPr>
            <a:xfrm rot="-6659001">
              <a:off x="11401485" y="1968047"/>
              <a:ext cx="366136" cy="344168"/>
            </a:xfrm>
            <a:prstGeom prst="rect">
              <a:avLst/>
            </a:prstGeom>
            <a:noFill/>
            <a:ln>
              <a:noFill/>
            </a:ln>
          </p:spPr>
        </p:pic>
        <p:pic>
          <p:nvPicPr>
            <p:cNvPr id="2229" name="Google Shape;2229;p184"/>
            <p:cNvPicPr preferRelativeResize="0"/>
            <p:nvPr/>
          </p:nvPicPr>
          <p:blipFill rotWithShape="1">
            <a:blip r:embed="rId10">
              <a:alphaModFix/>
            </a:blip>
            <a:srcRect/>
            <a:stretch/>
          </p:blipFill>
          <p:spPr>
            <a:xfrm rot="2722126">
              <a:off x="5177123" y="6281402"/>
              <a:ext cx="366136" cy="344168"/>
            </a:xfrm>
            <a:prstGeom prst="rect">
              <a:avLst/>
            </a:prstGeom>
            <a:noFill/>
            <a:ln>
              <a:noFill/>
            </a:ln>
          </p:spPr>
        </p:pic>
      </p:grpSp>
      <p:pic>
        <p:nvPicPr>
          <p:cNvPr id="2230" name="Google Shape;2230;p184"/>
          <p:cNvPicPr preferRelativeResize="0"/>
          <p:nvPr/>
        </p:nvPicPr>
        <p:blipFill rotWithShape="1">
          <a:blip r:embed="rId11">
            <a:alphaModFix/>
          </a:blip>
          <a:srcRect/>
          <a:stretch/>
        </p:blipFill>
        <p:spPr>
          <a:xfrm>
            <a:off x="11228860" y="6048972"/>
            <a:ext cx="968896" cy="809028"/>
          </a:xfrm>
          <a:prstGeom prst="rect">
            <a:avLst/>
          </a:prstGeom>
          <a:noFill/>
          <a:ln>
            <a:noFill/>
          </a:ln>
        </p:spPr>
      </p:pic>
      <p:sp>
        <p:nvSpPr>
          <p:cNvPr id="2231" name="Google Shape;2231;p184"/>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2" name="Google Shape;2232;p184"/>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3" name="Google Shape;2233;p1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234" name="Google Shape;2234;p184"/>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35" name="Google Shape;2235;p184"/>
          <p:cNvPicPr preferRelativeResize="0"/>
          <p:nvPr/>
        </p:nvPicPr>
        <p:blipFill rotWithShape="1">
          <a:blip r:embed="rId12">
            <a:alphaModFix/>
          </a:blip>
          <a:srcRect/>
          <a:stretch/>
        </p:blipFill>
        <p:spPr>
          <a:xfrm>
            <a:off x="5564391" y="5303630"/>
            <a:ext cx="4320958" cy="334874"/>
          </a:xfrm>
          <a:prstGeom prst="rect">
            <a:avLst/>
          </a:prstGeom>
          <a:noFill/>
          <a:ln>
            <a:noFill/>
          </a:ln>
        </p:spPr>
      </p:pic>
      <p:pic>
        <p:nvPicPr>
          <p:cNvPr id="2236" name="Google Shape;2236;p184"/>
          <p:cNvPicPr preferRelativeResize="0"/>
          <p:nvPr/>
        </p:nvPicPr>
        <p:blipFill rotWithShape="1">
          <a:blip r:embed="rId13">
            <a:alphaModFix/>
          </a:blip>
          <a:srcRect/>
          <a:stretch/>
        </p:blipFill>
        <p:spPr>
          <a:xfrm>
            <a:off x="575810" y="1331912"/>
            <a:ext cx="3055617" cy="4707143"/>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2237"/>
        <p:cNvGrpSpPr/>
        <p:nvPr/>
      </p:nvGrpSpPr>
      <p:grpSpPr>
        <a:xfrm>
          <a:off x="0" y="0"/>
          <a:ext cx="0" cy="0"/>
          <a:chOff x="0" y="0"/>
          <a:chExt cx="0" cy="0"/>
        </a:xfrm>
      </p:grpSpPr>
      <p:pic>
        <p:nvPicPr>
          <p:cNvPr id="2238" name="Google Shape;2238;p185"/>
          <p:cNvPicPr preferRelativeResize="0"/>
          <p:nvPr/>
        </p:nvPicPr>
        <p:blipFill rotWithShape="1">
          <a:blip r:embed="rId2">
            <a:alphaModFix/>
          </a:blip>
          <a:srcRect/>
          <a:stretch/>
        </p:blipFill>
        <p:spPr>
          <a:xfrm>
            <a:off x="1" y="0"/>
            <a:ext cx="5372100" cy="4637913"/>
          </a:xfrm>
          <a:prstGeom prst="rect">
            <a:avLst/>
          </a:prstGeom>
          <a:noFill/>
          <a:ln>
            <a:noFill/>
          </a:ln>
        </p:spPr>
      </p:pic>
      <p:pic>
        <p:nvPicPr>
          <p:cNvPr id="2239" name="Google Shape;2239;p185"/>
          <p:cNvPicPr preferRelativeResize="0"/>
          <p:nvPr/>
        </p:nvPicPr>
        <p:blipFill rotWithShape="1">
          <a:blip r:embed="rId3">
            <a:alphaModFix/>
          </a:blip>
          <a:srcRect/>
          <a:stretch/>
        </p:blipFill>
        <p:spPr>
          <a:xfrm flipH="1">
            <a:off x="8906342" y="0"/>
            <a:ext cx="3285658" cy="6858000"/>
          </a:xfrm>
          <a:prstGeom prst="rect">
            <a:avLst/>
          </a:prstGeom>
          <a:noFill/>
          <a:ln>
            <a:noFill/>
          </a:ln>
        </p:spPr>
      </p:pic>
      <p:pic>
        <p:nvPicPr>
          <p:cNvPr id="2240" name="Google Shape;2240;p185"/>
          <p:cNvPicPr preferRelativeResize="0"/>
          <p:nvPr/>
        </p:nvPicPr>
        <p:blipFill rotWithShape="1">
          <a:blip r:embed="rId4">
            <a:alphaModFix/>
          </a:blip>
          <a:srcRect/>
          <a:stretch/>
        </p:blipFill>
        <p:spPr>
          <a:xfrm>
            <a:off x="10540093" y="380373"/>
            <a:ext cx="1651907" cy="2465471"/>
          </a:xfrm>
          <a:prstGeom prst="rect">
            <a:avLst/>
          </a:prstGeom>
          <a:noFill/>
          <a:ln>
            <a:noFill/>
          </a:ln>
        </p:spPr>
      </p:pic>
      <p:pic>
        <p:nvPicPr>
          <p:cNvPr id="2241" name="Google Shape;2241;p185"/>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2242" name="Google Shape;2242;p185"/>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3" name="Google Shape;2243;p185"/>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4" name="Google Shape;2244;p1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45" name="Google Shape;2245;p185"/>
          <p:cNvPicPr preferRelativeResize="0"/>
          <p:nvPr/>
        </p:nvPicPr>
        <p:blipFill rotWithShape="1">
          <a:blip r:embed="rId6">
            <a:alphaModFix/>
          </a:blip>
          <a:srcRect/>
          <a:stretch/>
        </p:blipFill>
        <p:spPr>
          <a:xfrm>
            <a:off x="10177153" y="4899807"/>
            <a:ext cx="1051707" cy="1149165"/>
          </a:xfrm>
          <a:prstGeom prst="rect">
            <a:avLst/>
          </a:prstGeom>
          <a:noFill/>
          <a:ln>
            <a:noFill/>
          </a:ln>
        </p:spPr>
      </p:pic>
      <p:pic>
        <p:nvPicPr>
          <p:cNvPr id="2246" name="Google Shape;2246;p185"/>
          <p:cNvPicPr preferRelativeResize="0"/>
          <p:nvPr/>
        </p:nvPicPr>
        <p:blipFill rotWithShape="1">
          <a:blip r:embed="rId7">
            <a:alphaModFix/>
          </a:blip>
          <a:srcRect/>
          <a:stretch/>
        </p:blipFill>
        <p:spPr>
          <a:xfrm rot="9702775">
            <a:off x="136669" y="4532181"/>
            <a:ext cx="1192905" cy="1149165"/>
          </a:xfrm>
          <a:prstGeom prst="rect">
            <a:avLst/>
          </a:prstGeom>
          <a:noFill/>
          <a:ln>
            <a:noFill/>
          </a:ln>
        </p:spPr>
      </p:pic>
      <p:sp>
        <p:nvSpPr>
          <p:cNvPr id="2247" name="Google Shape;2247;p185"/>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48" name="Google Shape;2248;p185"/>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9" name="Google Shape;2249;p185"/>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50" name="Google Shape;2250;p185"/>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1" name="Google Shape;2251;p185"/>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252" name="Google Shape;2252;p185"/>
          <p:cNvPicPr preferRelativeResize="0"/>
          <p:nvPr/>
        </p:nvPicPr>
        <p:blipFill rotWithShape="1">
          <a:blip r:embed="rId8">
            <a:alphaModFix/>
          </a:blip>
          <a:srcRect/>
          <a:stretch/>
        </p:blipFill>
        <p:spPr>
          <a:xfrm rot="8728191" flipH="1">
            <a:off x="882163" y="922316"/>
            <a:ext cx="306371" cy="287989"/>
          </a:xfrm>
          <a:prstGeom prst="rect">
            <a:avLst/>
          </a:prstGeom>
          <a:noFill/>
          <a:ln>
            <a:noFill/>
          </a:ln>
        </p:spPr>
      </p:pic>
      <p:pic>
        <p:nvPicPr>
          <p:cNvPr id="2253" name="Google Shape;2253;p185"/>
          <p:cNvPicPr preferRelativeResize="0"/>
          <p:nvPr/>
        </p:nvPicPr>
        <p:blipFill rotWithShape="1">
          <a:blip r:embed="rId8">
            <a:alphaModFix/>
          </a:blip>
          <a:srcRect/>
          <a:stretch/>
        </p:blipFill>
        <p:spPr>
          <a:xfrm rot="-6622414" flipH="1">
            <a:off x="11599571" y="3414717"/>
            <a:ext cx="306371" cy="287989"/>
          </a:xfrm>
          <a:prstGeom prst="rect">
            <a:avLst/>
          </a:prstGeom>
          <a:noFill/>
          <a:ln>
            <a:noFill/>
          </a:ln>
        </p:spPr>
      </p:pic>
      <p:pic>
        <p:nvPicPr>
          <p:cNvPr id="2254" name="Google Shape;2254;p185"/>
          <p:cNvPicPr preferRelativeResize="0"/>
          <p:nvPr/>
        </p:nvPicPr>
        <p:blipFill rotWithShape="1">
          <a:blip r:embed="rId8">
            <a:alphaModFix/>
          </a:blip>
          <a:srcRect/>
          <a:stretch/>
        </p:blipFill>
        <p:spPr>
          <a:xfrm rot="3058411" flipH="1">
            <a:off x="241060" y="6265971"/>
            <a:ext cx="306371" cy="287989"/>
          </a:xfrm>
          <a:prstGeom prst="rect">
            <a:avLst/>
          </a:prstGeom>
          <a:noFill/>
          <a:ln>
            <a:noFill/>
          </a:ln>
        </p:spPr>
      </p:pic>
      <p:pic>
        <p:nvPicPr>
          <p:cNvPr id="2255" name="Google Shape;2255;p185"/>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2256" name="Google Shape;2256;p185"/>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2257"/>
        <p:cNvGrpSpPr/>
        <p:nvPr/>
      </p:nvGrpSpPr>
      <p:grpSpPr>
        <a:xfrm>
          <a:off x="0" y="0"/>
          <a:ext cx="0" cy="0"/>
          <a:chOff x="0" y="0"/>
          <a:chExt cx="0" cy="0"/>
        </a:xfrm>
      </p:grpSpPr>
      <p:pic>
        <p:nvPicPr>
          <p:cNvPr id="2258" name="Google Shape;2258;p186"/>
          <p:cNvPicPr preferRelativeResize="0"/>
          <p:nvPr/>
        </p:nvPicPr>
        <p:blipFill rotWithShape="1">
          <a:blip r:embed="rId2">
            <a:alphaModFix/>
          </a:blip>
          <a:srcRect/>
          <a:stretch/>
        </p:blipFill>
        <p:spPr>
          <a:xfrm>
            <a:off x="0" y="0"/>
            <a:ext cx="4823237" cy="6858000"/>
          </a:xfrm>
          <a:prstGeom prst="rect">
            <a:avLst/>
          </a:prstGeom>
          <a:noFill/>
          <a:ln>
            <a:noFill/>
          </a:ln>
        </p:spPr>
      </p:pic>
      <p:pic>
        <p:nvPicPr>
          <p:cNvPr id="2259" name="Google Shape;2259;p186"/>
          <p:cNvPicPr preferRelativeResize="0"/>
          <p:nvPr/>
        </p:nvPicPr>
        <p:blipFill rotWithShape="1">
          <a:blip r:embed="rId3">
            <a:alphaModFix/>
          </a:blip>
          <a:srcRect/>
          <a:stretch/>
        </p:blipFill>
        <p:spPr>
          <a:xfrm>
            <a:off x="2706523" y="0"/>
            <a:ext cx="9485477" cy="6858000"/>
          </a:xfrm>
          <a:prstGeom prst="rect">
            <a:avLst/>
          </a:prstGeom>
          <a:noFill/>
          <a:ln>
            <a:noFill/>
          </a:ln>
        </p:spPr>
      </p:pic>
      <p:pic>
        <p:nvPicPr>
          <p:cNvPr id="2260" name="Google Shape;2260;p186"/>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2261" name="Google Shape;2261;p186"/>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2" name="Google Shape;2262;p186"/>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3" name="Google Shape;2263;p18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264" name="Google Shape;2264;p186"/>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65" name="Google Shape;2265;p186"/>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66" name="Google Shape;2266;p186"/>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267" name="Google Shape;2267;p186"/>
          <p:cNvPicPr preferRelativeResize="0"/>
          <p:nvPr/>
        </p:nvPicPr>
        <p:blipFill rotWithShape="1">
          <a:blip r:embed="rId5">
            <a:alphaModFix/>
          </a:blip>
          <a:srcRect/>
          <a:stretch/>
        </p:blipFill>
        <p:spPr>
          <a:xfrm flipH="1">
            <a:off x="9857101" y="465898"/>
            <a:ext cx="2334899" cy="6129110"/>
          </a:xfrm>
          <a:prstGeom prst="rect">
            <a:avLst/>
          </a:prstGeom>
          <a:noFill/>
          <a:ln>
            <a:noFill/>
          </a:ln>
        </p:spPr>
      </p:pic>
      <p:pic>
        <p:nvPicPr>
          <p:cNvPr id="2268" name="Google Shape;2268;p186"/>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2269" name="Google Shape;2269;p186"/>
          <p:cNvPicPr preferRelativeResize="0"/>
          <p:nvPr/>
        </p:nvPicPr>
        <p:blipFill rotWithShape="1">
          <a:blip r:embed="rId7">
            <a:alphaModFix/>
          </a:blip>
          <a:srcRect/>
          <a:stretch/>
        </p:blipFill>
        <p:spPr>
          <a:xfrm rot="957874">
            <a:off x="279457" y="3966116"/>
            <a:ext cx="1349829" cy="1325082"/>
          </a:xfrm>
          <a:prstGeom prst="rect">
            <a:avLst/>
          </a:prstGeom>
          <a:noFill/>
          <a:ln>
            <a:noFill/>
          </a:ln>
        </p:spPr>
      </p:pic>
      <p:pic>
        <p:nvPicPr>
          <p:cNvPr id="2270" name="Google Shape;2270;p186"/>
          <p:cNvPicPr preferRelativeResize="0"/>
          <p:nvPr/>
        </p:nvPicPr>
        <p:blipFill rotWithShape="1">
          <a:blip r:embed="rId8">
            <a:alphaModFix/>
          </a:blip>
          <a:srcRect/>
          <a:stretch/>
        </p:blipFill>
        <p:spPr>
          <a:xfrm>
            <a:off x="-11353" y="4207326"/>
            <a:ext cx="2712120" cy="274225"/>
          </a:xfrm>
          <a:prstGeom prst="rect">
            <a:avLst/>
          </a:prstGeom>
          <a:noFill/>
          <a:ln>
            <a:noFill/>
          </a:ln>
        </p:spPr>
      </p:pic>
      <p:pic>
        <p:nvPicPr>
          <p:cNvPr id="2271" name="Google Shape;2271;p186"/>
          <p:cNvPicPr preferRelativeResize="0"/>
          <p:nvPr/>
        </p:nvPicPr>
        <p:blipFill rotWithShape="1">
          <a:blip r:embed="rId8">
            <a:alphaModFix/>
          </a:blip>
          <a:srcRect/>
          <a:stretch/>
        </p:blipFill>
        <p:spPr>
          <a:xfrm>
            <a:off x="-11353" y="3043135"/>
            <a:ext cx="2712120" cy="274225"/>
          </a:xfrm>
          <a:prstGeom prst="rect">
            <a:avLst/>
          </a:prstGeom>
          <a:noFill/>
          <a:ln>
            <a:noFill/>
          </a:ln>
        </p:spPr>
      </p:pic>
      <p:pic>
        <p:nvPicPr>
          <p:cNvPr id="2272" name="Google Shape;2272;p186"/>
          <p:cNvPicPr preferRelativeResize="0"/>
          <p:nvPr/>
        </p:nvPicPr>
        <p:blipFill rotWithShape="1">
          <a:blip r:embed="rId8">
            <a:alphaModFix/>
          </a:blip>
          <a:srcRect/>
          <a:stretch/>
        </p:blipFill>
        <p:spPr>
          <a:xfrm>
            <a:off x="-11353" y="1910049"/>
            <a:ext cx="2712120" cy="274225"/>
          </a:xfrm>
          <a:prstGeom prst="rect">
            <a:avLst/>
          </a:prstGeom>
          <a:noFill/>
          <a:ln>
            <a:noFill/>
          </a:ln>
        </p:spPr>
      </p:pic>
      <p:pic>
        <p:nvPicPr>
          <p:cNvPr id="2273" name="Google Shape;2273;p186"/>
          <p:cNvPicPr preferRelativeResize="0"/>
          <p:nvPr/>
        </p:nvPicPr>
        <p:blipFill rotWithShape="1">
          <a:blip r:embed="rId9">
            <a:alphaModFix/>
          </a:blip>
          <a:srcRect/>
          <a:stretch/>
        </p:blipFill>
        <p:spPr>
          <a:xfrm>
            <a:off x="462912" y="219650"/>
            <a:ext cx="1780699" cy="3504747"/>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2274"/>
        <p:cNvGrpSpPr/>
        <p:nvPr/>
      </p:nvGrpSpPr>
      <p:grpSpPr>
        <a:xfrm>
          <a:off x="0" y="0"/>
          <a:ext cx="0" cy="0"/>
          <a:chOff x="0" y="0"/>
          <a:chExt cx="0" cy="0"/>
        </a:xfrm>
      </p:grpSpPr>
      <p:pic>
        <p:nvPicPr>
          <p:cNvPr id="2275" name="Google Shape;2275;p187"/>
          <p:cNvPicPr preferRelativeResize="0"/>
          <p:nvPr/>
        </p:nvPicPr>
        <p:blipFill rotWithShape="1">
          <a:blip r:embed="rId2">
            <a:alphaModFix/>
          </a:blip>
          <a:srcRect/>
          <a:stretch/>
        </p:blipFill>
        <p:spPr>
          <a:xfrm>
            <a:off x="7860134" y="0"/>
            <a:ext cx="4331866" cy="3403609"/>
          </a:xfrm>
          <a:prstGeom prst="rect">
            <a:avLst/>
          </a:prstGeom>
          <a:noFill/>
          <a:ln>
            <a:noFill/>
          </a:ln>
        </p:spPr>
      </p:pic>
      <p:pic>
        <p:nvPicPr>
          <p:cNvPr id="2276" name="Google Shape;2276;p187"/>
          <p:cNvPicPr preferRelativeResize="0"/>
          <p:nvPr/>
        </p:nvPicPr>
        <p:blipFill rotWithShape="1">
          <a:blip r:embed="rId3">
            <a:alphaModFix/>
          </a:blip>
          <a:srcRect/>
          <a:stretch/>
        </p:blipFill>
        <p:spPr>
          <a:xfrm rot="-2788370">
            <a:off x="348697" y="4677002"/>
            <a:ext cx="1319315" cy="2383971"/>
          </a:xfrm>
          <a:prstGeom prst="rect">
            <a:avLst/>
          </a:prstGeom>
          <a:noFill/>
          <a:ln>
            <a:noFill/>
          </a:ln>
        </p:spPr>
      </p:pic>
      <p:pic>
        <p:nvPicPr>
          <p:cNvPr id="2277" name="Google Shape;2277;p187"/>
          <p:cNvPicPr preferRelativeResize="0"/>
          <p:nvPr/>
        </p:nvPicPr>
        <p:blipFill rotWithShape="1">
          <a:blip r:embed="rId4">
            <a:alphaModFix/>
          </a:blip>
          <a:srcRect/>
          <a:stretch/>
        </p:blipFill>
        <p:spPr>
          <a:xfrm flipH="1">
            <a:off x="7374519" y="0"/>
            <a:ext cx="4823237" cy="6858000"/>
          </a:xfrm>
          <a:prstGeom prst="rect">
            <a:avLst/>
          </a:prstGeom>
          <a:noFill/>
          <a:ln>
            <a:noFill/>
          </a:ln>
        </p:spPr>
      </p:pic>
      <p:pic>
        <p:nvPicPr>
          <p:cNvPr id="2278" name="Google Shape;2278;p187"/>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2279" name="Google Shape;2279;p18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80" name="Google Shape;2280;p187"/>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81" name="Google Shape;2281;p187"/>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82" name="Google Shape;2282;p18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83" name="Google Shape;2283;p18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84" name="Google Shape;2284;p18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85" name="Google Shape;2285;p187"/>
          <p:cNvPicPr preferRelativeResize="0"/>
          <p:nvPr/>
        </p:nvPicPr>
        <p:blipFill rotWithShape="1">
          <a:blip r:embed="rId6">
            <a:alphaModFix/>
          </a:blip>
          <a:srcRect/>
          <a:stretch/>
        </p:blipFill>
        <p:spPr>
          <a:xfrm>
            <a:off x="11281717" y="4479876"/>
            <a:ext cx="635636" cy="635636"/>
          </a:xfrm>
          <a:prstGeom prst="rect">
            <a:avLst/>
          </a:prstGeom>
          <a:noFill/>
          <a:ln>
            <a:noFill/>
          </a:ln>
        </p:spPr>
      </p:pic>
      <p:pic>
        <p:nvPicPr>
          <p:cNvPr id="2286" name="Google Shape;2286;p187"/>
          <p:cNvPicPr preferRelativeResize="0"/>
          <p:nvPr/>
        </p:nvPicPr>
        <p:blipFill rotWithShape="1">
          <a:blip r:embed="rId6">
            <a:alphaModFix/>
          </a:blip>
          <a:srcRect/>
          <a:stretch/>
        </p:blipFill>
        <p:spPr>
          <a:xfrm>
            <a:off x="202563" y="5764520"/>
            <a:ext cx="635636" cy="635636"/>
          </a:xfrm>
          <a:prstGeom prst="rect">
            <a:avLst/>
          </a:prstGeom>
          <a:noFill/>
          <a:ln>
            <a:noFill/>
          </a:ln>
        </p:spPr>
      </p:pic>
      <p:pic>
        <p:nvPicPr>
          <p:cNvPr id="2287" name="Google Shape;2287;p187"/>
          <p:cNvPicPr preferRelativeResize="0"/>
          <p:nvPr/>
        </p:nvPicPr>
        <p:blipFill rotWithShape="1">
          <a:blip r:embed="rId7">
            <a:alphaModFix/>
          </a:blip>
          <a:srcRect/>
          <a:stretch/>
        </p:blipFill>
        <p:spPr>
          <a:xfrm>
            <a:off x="10264318" y="-170806"/>
            <a:ext cx="1888671" cy="1854045"/>
          </a:xfrm>
          <a:prstGeom prst="rect">
            <a:avLst/>
          </a:prstGeom>
          <a:noFill/>
          <a:ln>
            <a:noFill/>
          </a:ln>
        </p:spPr>
      </p:pic>
      <p:pic>
        <p:nvPicPr>
          <p:cNvPr id="2288" name="Google Shape;2288;p187"/>
          <p:cNvPicPr preferRelativeResize="0"/>
          <p:nvPr/>
        </p:nvPicPr>
        <p:blipFill rotWithShape="1">
          <a:blip r:embed="rId8">
            <a:alphaModFix/>
          </a:blip>
          <a:srcRect/>
          <a:stretch/>
        </p:blipFill>
        <p:spPr>
          <a:xfrm>
            <a:off x="10822176" y="1194615"/>
            <a:ext cx="1223697" cy="2408464"/>
          </a:xfrm>
          <a:prstGeom prst="rect">
            <a:avLst/>
          </a:prstGeom>
          <a:noFill/>
          <a:ln>
            <a:noFill/>
          </a:ln>
        </p:spPr>
      </p:pic>
      <p:pic>
        <p:nvPicPr>
          <p:cNvPr id="2289" name="Google Shape;2289;p187"/>
          <p:cNvPicPr preferRelativeResize="0"/>
          <p:nvPr/>
        </p:nvPicPr>
        <p:blipFill rotWithShape="1">
          <a:blip r:embed="rId9">
            <a:alphaModFix/>
          </a:blip>
          <a:srcRect/>
          <a:stretch/>
        </p:blipFill>
        <p:spPr>
          <a:xfrm>
            <a:off x="10382105" y="59472"/>
            <a:ext cx="516691" cy="516691"/>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2290"/>
        <p:cNvGrpSpPr/>
        <p:nvPr/>
      </p:nvGrpSpPr>
      <p:grpSpPr>
        <a:xfrm>
          <a:off x="0" y="0"/>
          <a:ext cx="0" cy="0"/>
          <a:chOff x="0" y="0"/>
          <a:chExt cx="0" cy="0"/>
        </a:xfrm>
      </p:grpSpPr>
      <p:pic>
        <p:nvPicPr>
          <p:cNvPr id="2291" name="Google Shape;2291;p188"/>
          <p:cNvPicPr preferRelativeResize="0"/>
          <p:nvPr/>
        </p:nvPicPr>
        <p:blipFill rotWithShape="1">
          <a:blip r:embed="rId2">
            <a:alphaModFix/>
          </a:blip>
          <a:srcRect r="66019"/>
          <a:stretch/>
        </p:blipFill>
        <p:spPr>
          <a:xfrm rot="5400000">
            <a:off x="7502418" y="2784167"/>
            <a:ext cx="1289666" cy="6858000"/>
          </a:xfrm>
          <a:prstGeom prst="rect">
            <a:avLst/>
          </a:prstGeom>
          <a:noFill/>
          <a:ln>
            <a:noFill/>
          </a:ln>
        </p:spPr>
      </p:pic>
      <p:pic>
        <p:nvPicPr>
          <p:cNvPr id="2292" name="Google Shape;2292;p188"/>
          <p:cNvPicPr preferRelativeResize="0"/>
          <p:nvPr/>
        </p:nvPicPr>
        <p:blipFill rotWithShape="1">
          <a:blip r:embed="rId3">
            <a:alphaModFix/>
          </a:blip>
          <a:srcRect l="41620"/>
          <a:stretch/>
        </p:blipFill>
        <p:spPr>
          <a:xfrm rot="5400000">
            <a:off x="3773754" y="-3773754"/>
            <a:ext cx="4634946" cy="12182454"/>
          </a:xfrm>
          <a:prstGeom prst="rect">
            <a:avLst/>
          </a:prstGeom>
          <a:noFill/>
          <a:ln>
            <a:noFill/>
          </a:ln>
        </p:spPr>
      </p:pic>
      <p:pic>
        <p:nvPicPr>
          <p:cNvPr id="2293" name="Google Shape;2293;p188"/>
          <p:cNvPicPr preferRelativeResize="0"/>
          <p:nvPr/>
        </p:nvPicPr>
        <p:blipFill rotWithShape="1">
          <a:blip r:embed="rId4">
            <a:alphaModFix/>
          </a:blip>
          <a:srcRect/>
          <a:stretch/>
        </p:blipFill>
        <p:spPr>
          <a:xfrm flipH="1">
            <a:off x="9337876" y="155276"/>
            <a:ext cx="3172531" cy="5437413"/>
          </a:xfrm>
          <a:prstGeom prst="rect">
            <a:avLst/>
          </a:prstGeom>
          <a:noFill/>
          <a:ln>
            <a:noFill/>
          </a:ln>
        </p:spPr>
      </p:pic>
      <p:pic>
        <p:nvPicPr>
          <p:cNvPr id="2294" name="Google Shape;2294;p188"/>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2295" name="Google Shape;2295;p188"/>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96" name="Google Shape;2296;p188"/>
          <p:cNvSpPr>
            <a:spLocks noGrp="1"/>
          </p:cNvSpPr>
          <p:nvPr>
            <p:ph type="pic" idx="2"/>
          </p:nvPr>
        </p:nvSpPr>
        <p:spPr>
          <a:xfrm>
            <a:off x="5183188" y="2573951"/>
            <a:ext cx="4436750" cy="3287099"/>
          </a:xfrm>
          <a:prstGeom prst="rect">
            <a:avLst/>
          </a:prstGeom>
          <a:noFill/>
          <a:ln>
            <a:noFill/>
          </a:ln>
        </p:spPr>
      </p:sp>
      <p:sp>
        <p:nvSpPr>
          <p:cNvPr id="2297" name="Google Shape;2297;p188"/>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98" name="Google Shape;2298;p18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9" name="Google Shape;2299;p18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0" name="Google Shape;2300;p18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01" name="Google Shape;2301;p188"/>
          <p:cNvPicPr preferRelativeResize="0"/>
          <p:nvPr/>
        </p:nvPicPr>
        <p:blipFill rotWithShape="1">
          <a:blip r:embed="rId6">
            <a:alphaModFix/>
          </a:blip>
          <a:srcRect/>
          <a:stretch/>
        </p:blipFill>
        <p:spPr>
          <a:xfrm>
            <a:off x="608666" y="4771471"/>
            <a:ext cx="4256116" cy="1642435"/>
          </a:xfrm>
          <a:prstGeom prst="rect">
            <a:avLst/>
          </a:prstGeom>
          <a:noFill/>
          <a:ln>
            <a:noFill/>
          </a:ln>
        </p:spPr>
      </p:pic>
      <p:pic>
        <p:nvPicPr>
          <p:cNvPr id="2302" name="Google Shape;2302;p188"/>
          <p:cNvPicPr preferRelativeResize="0"/>
          <p:nvPr/>
        </p:nvPicPr>
        <p:blipFill rotWithShape="1">
          <a:blip r:embed="rId7">
            <a:alphaModFix/>
          </a:blip>
          <a:srcRect/>
          <a:stretch/>
        </p:blipFill>
        <p:spPr>
          <a:xfrm>
            <a:off x="4661893" y="1772797"/>
            <a:ext cx="2770040" cy="214678"/>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214"/>
        <p:cNvGrpSpPr/>
        <p:nvPr/>
      </p:nvGrpSpPr>
      <p:grpSpPr>
        <a:xfrm>
          <a:off x="0" y="0"/>
          <a:ext cx="0" cy="0"/>
          <a:chOff x="0" y="0"/>
          <a:chExt cx="0" cy="0"/>
        </a:xfrm>
      </p:grpSpPr>
      <p:grpSp>
        <p:nvGrpSpPr>
          <p:cNvPr id="215" name="Google Shape;215;p56"/>
          <p:cNvGrpSpPr/>
          <p:nvPr/>
        </p:nvGrpSpPr>
        <p:grpSpPr>
          <a:xfrm>
            <a:off x="-7686" y="0"/>
            <a:ext cx="12215900" cy="5401644"/>
            <a:chOff x="-7685" y="0"/>
            <a:chExt cx="12215900" cy="5401644"/>
          </a:xfrm>
        </p:grpSpPr>
        <p:pic>
          <p:nvPicPr>
            <p:cNvPr id="216" name="Google Shape;216;p56"/>
            <p:cNvPicPr preferRelativeResize="0"/>
            <p:nvPr/>
          </p:nvPicPr>
          <p:blipFill rotWithShape="1">
            <a:blip r:embed="rId2">
              <a:alphaModFix/>
            </a:blip>
            <a:srcRect/>
            <a:stretch/>
          </p:blipFill>
          <p:spPr>
            <a:xfrm rot="-5400000">
              <a:off x="-1702001" y="1694315"/>
              <a:ext cx="5401643" cy="2013012"/>
            </a:xfrm>
            <a:prstGeom prst="rect">
              <a:avLst/>
            </a:prstGeom>
            <a:noFill/>
            <a:ln>
              <a:noFill/>
            </a:ln>
          </p:spPr>
        </p:pic>
        <p:pic>
          <p:nvPicPr>
            <p:cNvPr id="217" name="Google Shape;217;p56"/>
            <p:cNvPicPr preferRelativeResize="0"/>
            <p:nvPr/>
          </p:nvPicPr>
          <p:blipFill rotWithShape="1">
            <a:blip r:embed="rId2">
              <a:alphaModFix/>
            </a:blip>
            <a:srcRect/>
            <a:stretch/>
          </p:blipFill>
          <p:spPr>
            <a:xfrm rot="5400000" flipH="1">
              <a:off x="8500887" y="1694316"/>
              <a:ext cx="5401643" cy="2013012"/>
            </a:xfrm>
            <a:prstGeom prst="rect">
              <a:avLst/>
            </a:prstGeom>
            <a:noFill/>
            <a:ln>
              <a:noFill/>
            </a:ln>
          </p:spPr>
        </p:pic>
      </p:grpSp>
      <p:grpSp>
        <p:nvGrpSpPr>
          <p:cNvPr id="218" name="Google Shape;218;p56"/>
          <p:cNvGrpSpPr/>
          <p:nvPr/>
        </p:nvGrpSpPr>
        <p:grpSpPr>
          <a:xfrm>
            <a:off x="-37819" y="0"/>
            <a:ext cx="12200175" cy="6858000"/>
            <a:chOff x="-37819" y="0"/>
            <a:chExt cx="12200175" cy="6858000"/>
          </a:xfrm>
        </p:grpSpPr>
        <p:pic>
          <p:nvPicPr>
            <p:cNvPr id="219" name="Google Shape;219;p56"/>
            <p:cNvPicPr preferRelativeResize="0"/>
            <p:nvPr/>
          </p:nvPicPr>
          <p:blipFill rotWithShape="1">
            <a:blip r:embed="rId3">
              <a:alphaModFix/>
            </a:blip>
            <a:srcRect/>
            <a:stretch/>
          </p:blipFill>
          <p:spPr>
            <a:xfrm rot="10800000" flipH="1">
              <a:off x="-37819" y="0"/>
              <a:ext cx="4139638" cy="6858000"/>
            </a:xfrm>
            <a:prstGeom prst="rect">
              <a:avLst/>
            </a:prstGeom>
            <a:noFill/>
            <a:ln>
              <a:noFill/>
            </a:ln>
          </p:spPr>
        </p:pic>
        <p:pic>
          <p:nvPicPr>
            <p:cNvPr id="220" name="Google Shape;220;p56"/>
            <p:cNvPicPr preferRelativeResize="0"/>
            <p:nvPr/>
          </p:nvPicPr>
          <p:blipFill rotWithShape="1">
            <a:blip r:embed="rId3">
              <a:alphaModFix/>
            </a:blip>
            <a:srcRect/>
            <a:stretch/>
          </p:blipFill>
          <p:spPr>
            <a:xfrm rot="10800000">
              <a:off x="8022718" y="0"/>
              <a:ext cx="4139638" cy="6858000"/>
            </a:xfrm>
            <a:prstGeom prst="rect">
              <a:avLst/>
            </a:prstGeom>
            <a:noFill/>
            <a:ln>
              <a:noFill/>
            </a:ln>
          </p:spPr>
        </p:pic>
      </p:grpSp>
      <p:grpSp>
        <p:nvGrpSpPr>
          <p:cNvPr id="221" name="Google Shape;221;p56"/>
          <p:cNvGrpSpPr/>
          <p:nvPr/>
        </p:nvGrpSpPr>
        <p:grpSpPr>
          <a:xfrm>
            <a:off x="387424" y="0"/>
            <a:ext cx="11042132" cy="6859390"/>
            <a:chOff x="387424" y="0"/>
            <a:chExt cx="11042132" cy="6859390"/>
          </a:xfrm>
        </p:grpSpPr>
        <p:pic>
          <p:nvPicPr>
            <p:cNvPr id="222" name="Google Shape;222;p56"/>
            <p:cNvPicPr preferRelativeResize="0"/>
            <p:nvPr/>
          </p:nvPicPr>
          <p:blipFill rotWithShape="1">
            <a:blip r:embed="rId4">
              <a:alphaModFix/>
            </a:blip>
            <a:srcRect/>
            <a:stretch/>
          </p:blipFill>
          <p:spPr>
            <a:xfrm>
              <a:off x="3644625" y="3478929"/>
              <a:ext cx="4837042" cy="374871"/>
            </a:xfrm>
            <a:prstGeom prst="rect">
              <a:avLst/>
            </a:prstGeom>
            <a:noFill/>
            <a:ln>
              <a:noFill/>
            </a:ln>
          </p:spPr>
        </p:pic>
        <p:pic>
          <p:nvPicPr>
            <p:cNvPr id="223" name="Google Shape;223;p56"/>
            <p:cNvPicPr preferRelativeResize="0"/>
            <p:nvPr/>
          </p:nvPicPr>
          <p:blipFill rotWithShape="1">
            <a:blip r:embed="rId5">
              <a:alphaModFix/>
            </a:blip>
            <a:srcRect/>
            <a:stretch/>
          </p:blipFill>
          <p:spPr>
            <a:xfrm>
              <a:off x="9166348" y="2703637"/>
              <a:ext cx="2263208" cy="3883587"/>
            </a:xfrm>
            <a:prstGeom prst="rect">
              <a:avLst/>
            </a:prstGeom>
            <a:noFill/>
            <a:ln>
              <a:noFill/>
            </a:ln>
          </p:spPr>
        </p:pic>
        <p:pic>
          <p:nvPicPr>
            <p:cNvPr id="224" name="Google Shape;224;p56"/>
            <p:cNvPicPr preferRelativeResize="0"/>
            <p:nvPr/>
          </p:nvPicPr>
          <p:blipFill rotWithShape="1">
            <a:blip r:embed="rId6">
              <a:alphaModFix/>
            </a:blip>
            <a:srcRect/>
            <a:stretch/>
          </p:blipFill>
          <p:spPr>
            <a:xfrm>
              <a:off x="387424" y="2996952"/>
              <a:ext cx="2194636" cy="3765920"/>
            </a:xfrm>
            <a:prstGeom prst="rect">
              <a:avLst/>
            </a:prstGeom>
            <a:noFill/>
            <a:ln>
              <a:noFill/>
            </a:ln>
          </p:spPr>
        </p:pic>
        <p:pic>
          <p:nvPicPr>
            <p:cNvPr id="225" name="Google Shape;225;p56"/>
            <p:cNvPicPr preferRelativeResize="0"/>
            <p:nvPr/>
          </p:nvPicPr>
          <p:blipFill rotWithShape="1">
            <a:blip r:embed="rId7">
              <a:alphaModFix/>
            </a:blip>
            <a:srcRect/>
            <a:stretch/>
          </p:blipFill>
          <p:spPr>
            <a:xfrm>
              <a:off x="5874357" y="334062"/>
              <a:ext cx="377577" cy="377577"/>
            </a:xfrm>
            <a:prstGeom prst="rect">
              <a:avLst/>
            </a:prstGeom>
            <a:noFill/>
            <a:ln>
              <a:noFill/>
            </a:ln>
          </p:spPr>
        </p:pic>
        <p:pic>
          <p:nvPicPr>
            <p:cNvPr id="226" name="Google Shape;226;p56"/>
            <p:cNvPicPr preferRelativeResize="0"/>
            <p:nvPr/>
          </p:nvPicPr>
          <p:blipFill rotWithShape="1">
            <a:blip r:embed="rId8">
              <a:alphaModFix/>
            </a:blip>
            <a:srcRect/>
            <a:stretch/>
          </p:blipFill>
          <p:spPr>
            <a:xfrm>
              <a:off x="1806259" y="2602805"/>
              <a:ext cx="8579482" cy="117967"/>
            </a:xfrm>
            <a:prstGeom prst="rect">
              <a:avLst/>
            </a:prstGeom>
            <a:noFill/>
            <a:ln>
              <a:noFill/>
            </a:ln>
          </p:spPr>
        </p:pic>
        <p:pic>
          <p:nvPicPr>
            <p:cNvPr id="227" name="Google Shape;227;p56"/>
            <p:cNvPicPr preferRelativeResize="0"/>
            <p:nvPr/>
          </p:nvPicPr>
          <p:blipFill rotWithShape="1">
            <a:blip r:embed="rId9">
              <a:alphaModFix/>
            </a:blip>
            <a:srcRect/>
            <a:stretch/>
          </p:blipFill>
          <p:spPr>
            <a:xfrm rot="10800000">
              <a:off x="5324145" y="6048972"/>
              <a:ext cx="1855578" cy="810418"/>
            </a:xfrm>
            <a:prstGeom prst="rect">
              <a:avLst/>
            </a:prstGeom>
            <a:noFill/>
            <a:ln>
              <a:noFill/>
            </a:ln>
          </p:spPr>
        </p:pic>
        <p:pic>
          <p:nvPicPr>
            <p:cNvPr id="228" name="Google Shape;228;p56"/>
            <p:cNvPicPr preferRelativeResize="0"/>
            <p:nvPr/>
          </p:nvPicPr>
          <p:blipFill rotWithShape="1">
            <a:blip r:embed="rId10">
              <a:alphaModFix/>
            </a:blip>
            <a:srcRect/>
            <a:stretch/>
          </p:blipFill>
          <p:spPr>
            <a:xfrm>
              <a:off x="766614" y="0"/>
              <a:ext cx="1272583" cy="555797"/>
            </a:xfrm>
            <a:prstGeom prst="rect">
              <a:avLst/>
            </a:prstGeom>
            <a:noFill/>
            <a:ln>
              <a:noFill/>
            </a:ln>
          </p:spPr>
        </p:pic>
        <p:pic>
          <p:nvPicPr>
            <p:cNvPr id="229" name="Google Shape;229;p56"/>
            <p:cNvPicPr preferRelativeResize="0"/>
            <p:nvPr/>
          </p:nvPicPr>
          <p:blipFill rotWithShape="1">
            <a:blip r:embed="rId10">
              <a:alphaModFix/>
            </a:blip>
            <a:srcRect/>
            <a:stretch/>
          </p:blipFill>
          <p:spPr>
            <a:xfrm>
              <a:off x="9956277" y="0"/>
              <a:ext cx="1272583" cy="555797"/>
            </a:xfrm>
            <a:prstGeom prst="rect">
              <a:avLst/>
            </a:prstGeom>
            <a:noFill/>
            <a:ln>
              <a:noFill/>
            </a:ln>
          </p:spPr>
        </p:pic>
      </p:grpSp>
      <p:pic>
        <p:nvPicPr>
          <p:cNvPr id="230" name="Google Shape;230;p56"/>
          <p:cNvPicPr preferRelativeResize="0"/>
          <p:nvPr/>
        </p:nvPicPr>
        <p:blipFill rotWithShape="1">
          <a:blip r:embed="rId11">
            <a:alphaModFix/>
          </a:blip>
          <a:srcRect/>
          <a:stretch/>
        </p:blipFill>
        <p:spPr>
          <a:xfrm>
            <a:off x="11228860" y="6048972"/>
            <a:ext cx="968896" cy="809028"/>
          </a:xfrm>
          <a:prstGeom prst="rect">
            <a:avLst/>
          </a:prstGeom>
          <a:noFill/>
          <a:ln>
            <a:noFill/>
          </a:ln>
        </p:spPr>
      </p:pic>
      <p:sp>
        <p:nvSpPr>
          <p:cNvPr id="231" name="Google Shape;231;p56"/>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2" name="Google Shape;232;p5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33" name="Google Shape;233;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4" name="Google Shape;234;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5" name="Google Shape;235;p5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2303"/>
        <p:cNvGrpSpPr/>
        <p:nvPr/>
      </p:nvGrpSpPr>
      <p:grpSpPr>
        <a:xfrm>
          <a:off x="0" y="0"/>
          <a:ext cx="0" cy="0"/>
          <a:chOff x="0" y="0"/>
          <a:chExt cx="0" cy="0"/>
        </a:xfrm>
      </p:grpSpPr>
      <p:pic>
        <p:nvPicPr>
          <p:cNvPr id="2304" name="Google Shape;2304;p189"/>
          <p:cNvPicPr preferRelativeResize="0"/>
          <p:nvPr/>
        </p:nvPicPr>
        <p:blipFill rotWithShape="1">
          <a:blip r:embed="rId2">
            <a:alphaModFix/>
          </a:blip>
          <a:srcRect t="1314" b="72870"/>
          <a:stretch/>
        </p:blipFill>
        <p:spPr>
          <a:xfrm rot="-5400000">
            <a:off x="9409138" y="3586196"/>
            <a:ext cx="3795290" cy="1770435"/>
          </a:xfrm>
          <a:prstGeom prst="rect">
            <a:avLst/>
          </a:prstGeom>
          <a:noFill/>
          <a:ln>
            <a:noFill/>
          </a:ln>
        </p:spPr>
      </p:pic>
      <p:pic>
        <p:nvPicPr>
          <p:cNvPr id="2305" name="Google Shape;2305;p189"/>
          <p:cNvPicPr preferRelativeResize="0"/>
          <p:nvPr/>
        </p:nvPicPr>
        <p:blipFill rotWithShape="1">
          <a:blip r:embed="rId3">
            <a:alphaModFix/>
          </a:blip>
          <a:srcRect/>
          <a:stretch/>
        </p:blipFill>
        <p:spPr>
          <a:xfrm>
            <a:off x="10137802" y="1766204"/>
            <a:ext cx="2054198" cy="2016538"/>
          </a:xfrm>
          <a:prstGeom prst="rect">
            <a:avLst/>
          </a:prstGeom>
          <a:noFill/>
          <a:ln>
            <a:noFill/>
          </a:ln>
        </p:spPr>
      </p:pic>
      <p:pic>
        <p:nvPicPr>
          <p:cNvPr id="2306" name="Google Shape;2306;p189"/>
          <p:cNvPicPr preferRelativeResize="0"/>
          <p:nvPr/>
        </p:nvPicPr>
        <p:blipFill rotWithShape="1">
          <a:blip r:embed="rId4">
            <a:alphaModFix/>
          </a:blip>
          <a:srcRect/>
          <a:stretch/>
        </p:blipFill>
        <p:spPr>
          <a:xfrm rot="10800000" flipH="1">
            <a:off x="0" y="0"/>
            <a:ext cx="3285658" cy="6858000"/>
          </a:xfrm>
          <a:prstGeom prst="rect">
            <a:avLst/>
          </a:prstGeom>
          <a:noFill/>
          <a:ln>
            <a:noFill/>
          </a:ln>
        </p:spPr>
      </p:pic>
      <p:pic>
        <p:nvPicPr>
          <p:cNvPr id="2307" name="Google Shape;2307;p189"/>
          <p:cNvPicPr preferRelativeResize="0"/>
          <p:nvPr/>
        </p:nvPicPr>
        <p:blipFill rotWithShape="1">
          <a:blip r:embed="rId5">
            <a:alphaModFix/>
          </a:blip>
          <a:srcRect/>
          <a:stretch/>
        </p:blipFill>
        <p:spPr>
          <a:xfrm>
            <a:off x="11228860" y="6059209"/>
            <a:ext cx="968896" cy="809028"/>
          </a:xfrm>
          <a:prstGeom prst="rect">
            <a:avLst/>
          </a:prstGeom>
          <a:noFill/>
          <a:ln>
            <a:noFill/>
          </a:ln>
        </p:spPr>
      </p:pic>
      <p:sp>
        <p:nvSpPr>
          <p:cNvPr id="2308" name="Google Shape;2308;p189"/>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9" name="Google Shape;2309;p189"/>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0" name="Google Shape;2310;p18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11" name="Google Shape;2311;p189"/>
          <p:cNvPicPr preferRelativeResize="0"/>
          <p:nvPr/>
        </p:nvPicPr>
        <p:blipFill rotWithShape="1">
          <a:blip r:embed="rId6">
            <a:alphaModFix/>
          </a:blip>
          <a:srcRect r="27583"/>
          <a:stretch/>
        </p:blipFill>
        <p:spPr>
          <a:xfrm flipH="1">
            <a:off x="-5756" y="2912265"/>
            <a:ext cx="862469" cy="2344069"/>
          </a:xfrm>
          <a:prstGeom prst="rect">
            <a:avLst/>
          </a:prstGeom>
          <a:noFill/>
          <a:ln>
            <a:noFill/>
          </a:ln>
        </p:spPr>
      </p:pic>
      <p:pic>
        <p:nvPicPr>
          <p:cNvPr id="2312" name="Google Shape;2312;p189"/>
          <p:cNvPicPr preferRelativeResize="0"/>
          <p:nvPr/>
        </p:nvPicPr>
        <p:blipFill rotWithShape="1">
          <a:blip r:embed="rId7">
            <a:alphaModFix/>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2313"/>
        <p:cNvGrpSpPr/>
        <p:nvPr/>
      </p:nvGrpSpPr>
      <p:grpSpPr>
        <a:xfrm>
          <a:off x="0" y="0"/>
          <a:ext cx="0" cy="0"/>
          <a:chOff x="0" y="0"/>
          <a:chExt cx="0" cy="0"/>
        </a:xfrm>
      </p:grpSpPr>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2314"/>
        <p:cNvGrpSpPr/>
        <p:nvPr/>
      </p:nvGrpSpPr>
      <p:grpSpPr>
        <a:xfrm>
          <a:off x="0" y="0"/>
          <a:ext cx="0" cy="0"/>
          <a:chOff x="0" y="0"/>
          <a:chExt cx="0" cy="0"/>
        </a:xfrm>
      </p:grpSpPr>
      <p:grpSp>
        <p:nvGrpSpPr>
          <p:cNvPr id="2315" name="Google Shape;2315;p191"/>
          <p:cNvGrpSpPr/>
          <p:nvPr/>
        </p:nvGrpSpPr>
        <p:grpSpPr>
          <a:xfrm>
            <a:off x="0" y="0"/>
            <a:ext cx="12190413" cy="6858000"/>
            <a:chOff x="0" y="0"/>
            <a:chExt cx="12190413" cy="6858000"/>
          </a:xfrm>
        </p:grpSpPr>
        <p:pic>
          <p:nvPicPr>
            <p:cNvPr id="2316" name="Google Shape;2316;p191"/>
            <p:cNvPicPr preferRelativeResize="0"/>
            <p:nvPr/>
          </p:nvPicPr>
          <p:blipFill rotWithShape="1">
            <a:blip r:embed="rId2">
              <a:alphaModFix/>
            </a:blip>
            <a:srcRect/>
            <a:stretch/>
          </p:blipFill>
          <p:spPr>
            <a:xfrm>
              <a:off x="0" y="0"/>
              <a:ext cx="4106230" cy="2773986"/>
            </a:xfrm>
            <a:prstGeom prst="rect">
              <a:avLst/>
            </a:prstGeom>
            <a:noFill/>
            <a:ln>
              <a:noFill/>
            </a:ln>
          </p:spPr>
        </p:pic>
        <p:pic>
          <p:nvPicPr>
            <p:cNvPr id="2317" name="Google Shape;2317;p191"/>
            <p:cNvPicPr preferRelativeResize="0"/>
            <p:nvPr/>
          </p:nvPicPr>
          <p:blipFill rotWithShape="1">
            <a:blip r:embed="rId3">
              <a:alphaModFix/>
            </a:blip>
            <a:srcRect/>
            <a:stretch/>
          </p:blipFill>
          <p:spPr>
            <a:xfrm>
              <a:off x="3443791" y="1283487"/>
              <a:ext cx="8746622" cy="5574513"/>
            </a:xfrm>
            <a:prstGeom prst="rect">
              <a:avLst/>
            </a:prstGeom>
            <a:noFill/>
            <a:ln>
              <a:noFill/>
            </a:ln>
          </p:spPr>
        </p:pic>
      </p:grpSp>
      <p:pic>
        <p:nvPicPr>
          <p:cNvPr id="2318" name="Google Shape;2318;p191"/>
          <p:cNvPicPr preferRelativeResize="0"/>
          <p:nvPr/>
        </p:nvPicPr>
        <p:blipFill rotWithShape="1">
          <a:blip r:embed="rId4">
            <a:alphaModFix/>
          </a:blip>
          <a:srcRect/>
          <a:stretch/>
        </p:blipFill>
        <p:spPr>
          <a:xfrm>
            <a:off x="11221517" y="6048972"/>
            <a:ext cx="968896" cy="809028"/>
          </a:xfrm>
          <a:prstGeom prst="rect">
            <a:avLst/>
          </a:prstGeom>
          <a:noFill/>
          <a:ln>
            <a:noFill/>
          </a:ln>
        </p:spPr>
      </p:pic>
      <p:sp>
        <p:nvSpPr>
          <p:cNvPr id="2319" name="Google Shape;2319;p191"/>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20" name="Google Shape;2320;p191"/>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1" name="Google Shape;2321;p19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2" name="Google Shape;2322;p19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3" name="Google Shape;2323;p19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24" name="Google Shape;2324;p191"/>
          <p:cNvPicPr preferRelativeResize="0"/>
          <p:nvPr/>
        </p:nvPicPr>
        <p:blipFill rotWithShape="1">
          <a:blip r:embed="rId5">
            <a:alphaModFix/>
          </a:blip>
          <a:srcRect/>
          <a:stretch/>
        </p:blipFill>
        <p:spPr>
          <a:xfrm>
            <a:off x="5595257" y="1642738"/>
            <a:ext cx="345621" cy="345621"/>
          </a:xfrm>
          <a:prstGeom prst="rect">
            <a:avLst/>
          </a:prstGeom>
          <a:noFill/>
          <a:ln>
            <a:noFill/>
          </a:ln>
        </p:spPr>
      </p:pic>
      <p:pic>
        <p:nvPicPr>
          <p:cNvPr id="2325" name="Google Shape;2325;p191"/>
          <p:cNvPicPr preferRelativeResize="0"/>
          <p:nvPr/>
        </p:nvPicPr>
        <p:blipFill rotWithShape="1">
          <a:blip r:embed="rId6">
            <a:alphaModFix/>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2326"/>
        <p:cNvGrpSpPr/>
        <p:nvPr/>
      </p:nvGrpSpPr>
      <p:grpSpPr>
        <a:xfrm>
          <a:off x="0" y="0"/>
          <a:ext cx="0" cy="0"/>
          <a:chOff x="0" y="0"/>
          <a:chExt cx="0" cy="0"/>
        </a:xfrm>
      </p:grpSpPr>
      <p:pic>
        <p:nvPicPr>
          <p:cNvPr id="2327" name="Google Shape;2327;p192"/>
          <p:cNvPicPr preferRelativeResize="0"/>
          <p:nvPr/>
        </p:nvPicPr>
        <p:blipFill rotWithShape="1">
          <a:blip r:embed="rId2">
            <a:alphaModFix/>
          </a:blip>
          <a:srcRect/>
          <a:stretch/>
        </p:blipFill>
        <p:spPr>
          <a:xfrm>
            <a:off x="-5757" y="3175794"/>
            <a:ext cx="1760174" cy="3673929"/>
          </a:xfrm>
          <a:prstGeom prst="rect">
            <a:avLst/>
          </a:prstGeom>
          <a:noFill/>
          <a:ln>
            <a:noFill/>
          </a:ln>
        </p:spPr>
      </p:pic>
      <p:pic>
        <p:nvPicPr>
          <p:cNvPr id="2328" name="Google Shape;2328;p192"/>
          <p:cNvPicPr preferRelativeResize="0"/>
          <p:nvPr/>
        </p:nvPicPr>
        <p:blipFill rotWithShape="1">
          <a:blip r:embed="rId3">
            <a:alphaModFix/>
          </a:blip>
          <a:srcRect/>
          <a:stretch/>
        </p:blipFill>
        <p:spPr>
          <a:xfrm rot="-5400000">
            <a:off x="-1777752" y="1771996"/>
            <a:ext cx="5649296" cy="2105304"/>
          </a:xfrm>
          <a:prstGeom prst="rect">
            <a:avLst/>
          </a:prstGeom>
          <a:noFill/>
          <a:ln>
            <a:noFill/>
          </a:ln>
        </p:spPr>
      </p:pic>
      <p:pic>
        <p:nvPicPr>
          <p:cNvPr id="2329" name="Google Shape;2329;p192"/>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2330" name="Google Shape;2330;p19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1" name="Google Shape;2331;p19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2" name="Google Shape;2332;p19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3" name="Google Shape;2333;p19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4" name="Google Shape;2334;p19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35" name="Google Shape;2335;p192"/>
          <p:cNvPicPr preferRelativeResize="0"/>
          <p:nvPr/>
        </p:nvPicPr>
        <p:blipFill rotWithShape="1">
          <a:blip r:embed="rId5">
            <a:alphaModFix/>
          </a:blip>
          <a:srcRect/>
          <a:stretch/>
        </p:blipFill>
        <p:spPr>
          <a:xfrm rot="5400000">
            <a:off x="7476037" y="3136061"/>
            <a:ext cx="3483429" cy="269966"/>
          </a:xfrm>
          <a:prstGeom prst="rect">
            <a:avLst/>
          </a:prstGeom>
          <a:noFill/>
          <a:ln>
            <a:noFill/>
          </a:ln>
        </p:spPr>
      </p:pic>
      <p:pic>
        <p:nvPicPr>
          <p:cNvPr id="2336" name="Google Shape;2336;p192"/>
          <p:cNvPicPr preferRelativeResize="0"/>
          <p:nvPr/>
        </p:nvPicPr>
        <p:blipFill rotWithShape="1">
          <a:blip r:embed="rId6">
            <a:alphaModFix/>
          </a:blip>
          <a:srcRect/>
          <a:stretch/>
        </p:blipFill>
        <p:spPr>
          <a:xfrm rot="3600000">
            <a:off x="1178613" y="4615007"/>
            <a:ext cx="1319104" cy="2596243"/>
          </a:xfrm>
          <a:prstGeom prst="rect">
            <a:avLst/>
          </a:prstGeom>
          <a:noFill/>
          <a:ln>
            <a:noFill/>
          </a:ln>
        </p:spPr>
      </p:pic>
      <p:pic>
        <p:nvPicPr>
          <p:cNvPr id="2337" name="Google Shape;2337;p192"/>
          <p:cNvPicPr preferRelativeResize="0"/>
          <p:nvPr/>
        </p:nvPicPr>
        <p:blipFill rotWithShape="1">
          <a:blip r:embed="rId7">
            <a:alphaModFix/>
          </a:blip>
          <a:srcRect/>
          <a:stretch/>
        </p:blipFill>
        <p:spPr>
          <a:xfrm>
            <a:off x="-60726" y="-1"/>
            <a:ext cx="2215243" cy="2174630"/>
          </a:xfrm>
          <a:prstGeom prst="rect">
            <a:avLst/>
          </a:prstGeom>
          <a:noFill/>
          <a:ln>
            <a:noFill/>
          </a:ln>
        </p:spPr>
      </p:pic>
      <p:pic>
        <p:nvPicPr>
          <p:cNvPr id="2338" name="Google Shape;2338;p192"/>
          <p:cNvPicPr preferRelativeResize="0"/>
          <p:nvPr/>
        </p:nvPicPr>
        <p:blipFill rotWithShape="1">
          <a:blip r:embed="rId8">
            <a:alphaModFix/>
          </a:blip>
          <a:srcRect/>
          <a:stretch/>
        </p:blipFill>
        <p:spPr>
          <a:xfrm>
            <a:off x="803342" y="617713"/>
            <a:ext cx="1270934" cy="1273629"/>
          </a:xfrm>
          <a:prstGeom prst="rect">
            <a:avLst/>
          </a:prstGeom>
          <a:noFill/>
          <a:ln>
            <a:noFill/>
          </a:ln>
        </p:spPr>
      </p:pic>
      <p:pic>
        <p:nvPicPr>
          <p:cNvPr id="2339" name="Google Shape;2339;p192"/>
          <p:cNvPicPr preferRelativeResize="0"/>
          <p:nvPr/>
        </p:nvPicPr>
        <p:blipFill rotWithShape="1">
          <a:blip r:embed="rId9">
            <a:alphaModFix/>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2340"/>
        <p:cNvGrpSpPr/>
        <p:nvPr/>
      </p:nvGrpSpPr>
      <p:grpSpPr>
        <a:xfrm>
          <a:off x="0" y="0"/>
          <a:ext cx="0" cy="0"/>
          <a:chOff x="0" y="0"/>
          <a:chExt cx="0" cy="0"/>
        </a:xfrm>
      </p:grpSpPr>
      <p:sp>
        <p:nvSpPr>
          <p:cNvPr id="2341" name="Google Shape;2341;p193"/>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42" name="Google Shape;2342;p193"/>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14.08.2026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181345938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357823118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24938779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208957312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329119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236"/>
        <p:cNvGrpSpPr/>
        <p:nvPr/>
      </p:nvGrpSpPr>
      <p:grpSpPr>
        <a:xfrm>
          <a:off x="0" y="0"/>
          <a:ext cx="0" cy="0"/>
          <a:chOff x="0" y="0"/>
          <a:chExt cx="0" cy="0"/>
        </a:xfrm>
      </p:grpSpPr>
      <p:grpSp>
        <p:nvGrpSpPr>
          <p:cNvPr id="237" name="Google Shape;237;p57"/>
          <p:cNvGrpSpPr/>
          <p:nvPr/>
        </p:nvGrpSpPr>
        <p:grpSpPr>
          <a:xfrm>
            <a:off x="0" y="-15941"/>
            <a:ext cx="12200394" cy="6876669"/>
            <a:chOff x="0" y="-15941"/>
            <a:chExt cx="12200394" cy="6876669"/>
          </a:xfrm>
        </p:grpSpPr>
        <p:pic>
          <p:nvPicPr>
            <p:cNvPr id="238" name="Google Shape;238;p57"/>
            <p:cNvPicPr preferRelativeResize="0"/>
            <p:nvPr/>
          </p:nvPicPr>
          <p:blipFill rotWithShape="1">
            <a:blip r:embed="rId2">
              <a:alphaModFix/>
            </a:blip>
            <a:srcRect/>
            <a:stretch/>
          </p:blipFill>
          <p:spPr>
            <a:xfrm rot="10800000" flipH="1">
              <a:off x="0" y="2728"/>
              <a:ext cx="3285658" cy="6858000"/>
            </a:xfrm>
            <a:prstGeom prst="rect">
              <a:avLst/>
            </a:prstGeom>
            <a:noFill/>
            <a:ln>
              <a:noFill/>
            </a:ln>
          </p:spPr>
        </p:pic>
        <p:pic>
          <p:nvPicPr>
            <p:cNvPr id="239" name="Google Shape;239;p57"/>
            <p:cNvPicPr preferRelativeResize="0"/>
            <p:nvPr/>
          </p:nvPicPr>
          <p:blipFill rotWithShape="1">
            <a:blip r:embed="rId2">
              <a:alphaModFix/>
            </a:blip>
            <a:srcRect/>
            <a:stretch/>
          </p:blipFill>
          <p:spPr>
            <a:xfrm rot="10800000">
              <a:off x="8914736" y="-15941"/>
              <a:ext cx="3285658" cy="6858000"/>
            </a:xfrm>
            <a:prstGeom prst="rect">
              <a:avLst/>
            </a:prstGeom>
            <a:noFill/>
            <a:ln>
              <a:noFill/>
            </a:ln>
          </p:spPr>
        </p:pic>
      </p:grpSp>
      <p:grpSp>
        <p:nvGrpSpPr>
          <p:cNvPr id="240" name="Google Shape;240;p57"/>
          <p:cNvGrpSpPr/>
          <p:nvPr/>
        </p:nvGrpSpPr>
        <p:grpSpPr>
          <a:xfrm>
            <a:off x="1453046" y="2818412"/>
            <a:ext cx="8762986" cy="2505655"/>
            <a:chOff x="1453046" y="2818412"/>
            <a:chExt cx="8762986" cy="2505655"/>
          </a:xfrm>
        </p:grpSpPr>
        <p:pic>
          <p:nvPicPr>
            <p:cNvPr id="241" name="Google Shape;241;p57"/>
            <p:cNvPicPr preferRelativeResize="0"/>
            <p:nvPr/>
          </p:nvPicPr>
          <p:blipFill rotWithShape="1">
            <a:blip r:embed="rId3">
              <a:alphaModFix/>
            </a:blip>
            <a:srcRect/>
            <a:stretch/>
          </p:blipFill>
          <p:spPr>
            <a:xfrm>
              <a:off x="1453046" y="2818412"/>
              <a:ext cx="2468230" cy="2468230"/>
            </a:xfrm>
            <a:prstGeom prst="rect">
              <a:avLst/>
            </a:prstGeom>
            <a:noFill/>
            <a:ln>
              <a:noFill/>
            </a:ln>
          </p:spPr>
        </p:pic>
        <p:pic>
          <p:nvPicPr>
            <p:cNvPr id="242" name="Google Shape;242;p57"/>
            <p:cNvPicPr preferRelativeResize="0"/>
            <p:nvPr/>
          </p:nvPicPr>
          <p:blipFill rotWithShape="1">
            <a:blip r:embed="rId3">
              <a:alphaModFix/>
            </a:blip>
            <a:srcRect/>
            <a:stretch/>
          </p:blipFill>
          <p:spPr>
            <a:xfrm>
              <a:off x="7747802" y="2855837"/>
              <a:ext cx="2468230" cy="2468230"/>
            </a:xfrm>
            <a:prstGeom prst="rect">
              <a:avLst/>
            </a:prstGeom>
            <a:noFill/>
            <a:ln>
              <a:noFill/>
            </a:ln>
          </p:spPr>
        </p:pic>
      </p:grpSp>
      <p:grpSp>
        <p:nvGrpSpPr>
          <p:cNvPr id="243" name="Google Shape;243;p57"/>
          <p:cNvGrpSpPr/>
          <p:nvPr/>
        </p:nvGrpSpPr>
        <p:grpSpPr>
          <a:xfrm>
            <a:off x="-133486" y="-15941"/>
            <a:ext cx="12215328" cy="7241745"/>
            <a:chOff x="-133486" y="-15941"/>
            <a:chExt cx="12215328" cy="7241745"/>
          </a:xfrm>
        </p:grpSpPr>
        <p:pic>
          <p:nvPicPr>
            <p:cNvPr id="244" name="Google Shape;244;p57"/>
            <p:cNvPicPr preferRelativeResize="0"/>
            <p:nvPr/>
          </p:nvPicPr>
          <p:blipFill rotWithShape="1">
            <a:blip r:embed="rId4">
              <a:alphaModFix/>
            </a:blip>
            <a:srcRect/>
            <a:stretch/>
          </p:blipFill>
          <p:spPr>
            <a:xfrm rot="10800000">
              <a:off x="5348416" y="6186735"/>
              <a:ext cx="1536966" cy="671265"/>
            </a:xfrm>
            <a:prstGeom prst="rect">
              <a:avLst/>
            </a:prstGeom>
            <a:noFill/>
            <a:ln>
              <a:noFill/>
            </a:ln>
          </p:spPr>
        </p:pic>
        <p:pic>
          <p:nvPicPr>
            <p:cNvPr id="245" name="Google Shape;245;p57"/>
            <p:cNvPicPr preferRelativeResize="0"/>
            <p:nvPr/>
          </p:nvPicPr>
          <p:blipFill rotWithShape="1">
            <a:blip r:embed="rId5">
              <a:alphaModFix/>
            </a:blip>
            <a:srcRect/>
            <a:stretch/>
          </p:blipFill>
          <p:spPr>
            <a:xfrm>
              <a:off x="5447134" y="-15941"/>
              <a:ext cx="1190545" cy="519967"/>
            </a:xfrm>
            <a:prstGeom prst="rect">
              <a:avLst/>
            </a:prstGeom>
            <a:noFill/>
            <a:ln>
              <a:noFill/>
            </a:ln>
          </p:spPr>
        </p:pic>
        <p:pic>
          <p:nvPicPr>
            <p:cNvPr id="246" name="Google Shape;246;p57"/>
            <p:cNvPicPr preferRelativeResize="0"/>
            <p:nvPr/>
          </p:nvPicPr>
          <p:blipFill rotWithShape="1">
            <a:blip r:embed="rId6">
              <a:alphaModFix/>
            </a:blip>
            <a:srcRect/>
            <a:stretch/>
          </p:blipFill>
          <p:spPr>
            <a:xfrm>
              <a:off x="3993080" y="3279462"/>
              <a:ext cx="4140132" cy="320860"/>
            </a:xfrm>
            <a:prstGeom prst="rect">
              <a:avLst/>
            </a:prstGeom>
            <a:noFill/>
            <a:ln>
              <a:noFill/>
            </a:ln>
          </p:spPr>
        </p:pic>
        <p:pic>
          <p:nvPicPr>
            <p:cNvPr id="247" name="Google Shape;247;p57"/>
            <p:cNvPicPr preferRelativeResize="0"/>
            <p:nvPr/>
          </p:nvPicPr>
          <p:blipFill rotWithShape="1">
            <a:blip r:embed="rId7">
              <a:alphaModFix/>
            </a:blip>
            <a:srcRect/>
            <a:stretch/>
          </p:blipFill>
          <p:spPr>
            <a:xfrm>
              <a:off x="-133486" y="2453228"/>
              <a:ext cx="4599527" cy="4599527"/>
            </a:xfrm>
            <a:prstGeom prst="rect">
              <a:avLst/>
            </a:prstGeom>
            <a:noFill/>
            <a:ln>
              <a:noFill/>
            </a:ln>
          </p:spPr>
        </p:pic>
        <p:pic>
          <p:nvPicPr>
            <p:cNvPr id="248" name="Google Shape;248;p57"/>
            <p:cNvPicPr preferRelativeResize="0"/>
            <p:nvPr/>
          </p:nvPicPr>
          <p:blipFill rotWithShape="1">
            <a:blip r:embed="rId8">
              <a:alphaModFix/>
            </a:blip>
            <a:srcRect/>
            <a:stretch/>
          </p:blipFill>
          <p:spPr>
            <a:xfrm>
              <a:off x="6881326" y="2280177"/>
              <a:ext cx="4945627" cy="4945627"/>
            </a:xfrm>
            <a:prstGeom prst="rect">
              <a:avLst/>
            </a:prstGeom>
            <a:noFill/>
            <a:ln>
              <a:noFill/>
            </a:ln>
          </p:spPr>
        </p:pic>
        <p:pic>
          <p:nvPicPr>
            <p:cNvPr id="249" name="Google Shape;249;p57"/>
            <p:cNvPicPr preferRelativeResize="0"/>
            <p:nvPr/>
          </p:nvPicPr>
          <p:blipFill rotWithShape="1">
            <a:blip r:embed="rId9">
              <a:alphaModFix/>
            </a:blip>
            <a:srcRect/>
            <a:stretch/>
          </p:blipFill>
          <p:spPr>
            <a:xfrm>
              <a:off x="5867976" y="354226"/>
              <a:ext cx="390339" cy="390339"/>
            </a:xfrm>
            <a:prstGeom prst="rect">
              <a:avLst/>
            </a:prstGeom>
            <a:noFill/>
            <a:ln>
              <a:noFill/>
            </a:ln>
          </p:spPr>
        </p:pic>
        <p:pic>
          <p:nvPicPr>
            <p:cNvPr id="250" name="Google Shape;250;p57"/>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251" name="Google Shape;251;p57"/>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252" name="Google Shape;252;p57"/>
            <p:cNvPicPr preferRelativeResize="0"/>
            <p:nvPr/>
          </p:nvPicPr>
          <p:blipFill rotWithShape="1">
            <a:blip r:embed="rId11">
              <a:alphaModFix/>
            </a:blip>
            <a:srcRect/>
            <a:stretch/>
          </p:blipFill>
          <p:spPr>
            <a:xfrm rot="5400000" flipH="1">
              <a:off x="4903745" y="5533169"/>
              <a:ext cx="2406353" cy="243309"/>
            </a:xfrm>
            <a:prstGeom prst="rect">
              <a:avLst/>
            </a:prstGeom>
            <a:noFill/>
            <a:ln>
              <a:noFill/>
            </a:ln>
          </p:spPr>
        </p:pic>
      </p:grpSp>
      <p:pic>
        <p:nvPicPr>
          <p:cNvPr id="253" name="Google Shape;253;p57"/>
          <p:cNvPicPr preferRelativeResize="0"/>
          <p:nvPr/>
        </p:nvPicPr>
        <p:blipFill rotWithShape="1">
          <a:blip r:embed="rId12">
            <a:alphaModFix/>
          </a:blip>
          <a:srcRect/>
          <a:stretch/>
        </p:blipFill>
        <p:spPr>
          <a:xfrm>
            <a:off x="11228860" y="6048972"/>
            <a:ext cx="968896" cy="809028"/>
          </a:xfrm>
          <a:prstGeom prst="rect">
            <a:avLst/>
          </a:prstGeom>
          <a:noFill/>
          <a:ln>
            <a:noFill/>
          </a:ln>
        </p:spPr>
      </p:pic>
      <p:sp>
        <p:nvSpPr>
          <p:cNvPr id="254" name="Google Shape;254;p57"/>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5" name="Google Shape;255;p57"/>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6" name="Google Shape;256;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 name="Google Shape;257;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8" name="Google Shape;258;p5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20932184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38045311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225465729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178535721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34637953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118922691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84939420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102141594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print">
            <a:extLst>
              <a:ext uri="{28A0092B-C50C-407E-A947-70E740481C1C}">
                <a14:useLocalDpi xmlns:a14="http://schemas.microsoft.com/office/drawing/2010/main" val="0"/>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110523256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print">
            <a:extLst>
              <a:ext uri="{28A0092B-C50C-407E-A947-70E740481C1C}">
                <a14:useLocalDpi xmlns:a14="http://schemas.microsoft.com/office/drawing/2010/main" val="0"/>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print">
            <a:extLst>
              <a:ext uri="{28A0092B-C50C-407E-A947-70E740481C1C}">
                <a14:useLocalDpi xmlns:a14="http://schemas.microsoft.com/office/drawing/2010/main" val="0"/>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print">
            <a:extLst>
              <a:ext uri="{28A0092B-C50C-407E-A947-70E740481C1C}">
                <a14:useLocalDpi xmlns:a14="http://schemas.microsoft.com/office/drawing/2010/main" val="0"/>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14003353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259"/>
        <p:cNvGrpSpPr/>
        <p:nvPr/>
      </p:nvGrpSpPr>
      <p:grpSpPr>
        <a:xfrm>
          <a:off x="0" y="0"/>
          <a:ext cx="0" cy="0"/>
          <a:chOff x="0" y="0"/>
          <a:chExt cx="0" cy="0"/>
        </a:xfrm>
      </p:grpSpPr>
      <p:pic>
        <p:nvPicPr>
          <p:cNvPr id="260" name="Google Shape;260;p58"/>
          <p:cNvPicPr preferRelativeResize="0"/>
          <p:nvPr/>
        </p:nvPicPr>
        <p:blipFill rotWithShape="1">
          <a:blip r:embed="rId2">
            <a:alphaModFix/>
          </a:blip>
          <a:srcRect/>
          <a:stretch/>
        </p:blipFill>
        <p:spPr>
          <a:xfrm>
            <a:off x="7001798" y="0"/>
            <a:ext cx="4669971" cy="1038381"/>
          </a:xfrm>
          <a:prstGeom prst="rect">
            <a:avLst/>
          </a:prstGeom>
          <a:noFill/>
          <a:ln>
            <a:noFill/>
          </a:ln>
        </p:spPr>
      </p:pic>
      <p:grpSp>
        <p:nvGrpSpPr>
          <p:cNvPr id="261" name="Google Shape;261;p58"/>
          <p:cNvGrpSpPr/>
          <p:nvPr/>
        </p:nvGrpSpPr>
        <p:grpSpPr>
          <a:xfrm>
            <a:off x="0" y="0"/>
            <a:ext cx="8973927" cy="6858000"/>
            <a:chOff x="0" y="0"/>
            <a:chExt cx="8973927" cy="6858000"/>
          </a:xfrm>
        </p:grpSpPr>
        <p:pic>
          <p:nvPicPr>
            <p:cNvPr id="262" name="Google Shape;262;p58"/>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263" name="Google Shape;263;p58"/>
            <p:cNvPicPr preferRelativeResize="0"/>
            <p:nvPr/>
          </p:nvPicPr>
          <p:blipFill rotWithShape="1">
            <a:blip r:embed="rId4">
              <a:alphaModFix/>
            </a:blip>
            <a:srcRect/>
            <a:stretch/>
          </p:blipFill>
          <p:spPr>
            <a:xfrm>
              <a:off x="0" y="0"/>
              <a:ext cx="6234545" cy="6858000"/>
            </a:xfrm>
            <a:prstGeom prst="rect">
              <a:avLst/>
            </a:prstGeom>
            <a:noFill/>
            <a:ln>
              <a:noFill/>
            </a:ln>
          </p:spPr>
        </p:pic>
        <p:pic>
          <p:nvPicPr>
            <p:cNvPr id="264" name="Google Shape;264;p58"/>
            <p:cNvPicPr preferRelativeResize="0"/>
            <p:nvPr/>
          </p:nvPicPr>
          <p:blipFill rotWithShape="1">
            <a:blip r:embed="rId5">
              <a:alphaModFix/>
            </a:blip>
            <a:srcRect/>
            <a:stretch/>
          </p:blipFill>
          <p:spPr>
            <a:xfrm>
              <a:off x="1451512" y="0"/>
              <a:ext cx="4139638" cy="6858000"/>
            </a:xfrm>
            <a:prstGeom prst="rect">
              <a:avLst/>
            </a:prstGeom>
            <a:noFill/>
            <a:ln>
              <a:noFill/>
            </a:ln>
          </p:spPr>
        </p:pic>
      </p:grpSp>
      <p:pic>
        <p:nvPicPr>
          <p:cNvPr id="265" name="Google Shape;265;p58"/>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266" name="Google Shape;266;p58"/>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7" name="Google Shape;267;p58"/>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9" name="Google Shape;269;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0" name="Google Shape;270;p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71" name="Google Shape;271;p58"/>
          <p:cNvPicPr preferRelativeResize="0"/>
          <p:nvPr/>
        </p:nvPicPr>
        <p:blipFill rotWithShape="1">
          <a:blip r:embed="rId7">
            <a:alphaModFix/>
          </a:blip>
          <a:srcRect/>
          <a:stretch/>
        </p:blipFill>
        <p:spPr>
          <a:xfrm rot="10800000">
            <a:off x="10345265" y="5699345"/>
            <a:ext cx="1846735" cy="313710"/>
          </a:xfrm>
          <a:prstGeom prst="rect">
            <a:avLst/>
          </a:prstGeom>
          <a:noFill/>
          <a:ln>
            <a:noFill/>
          </a:ln>
        </p:spPr>
      </p:pic>
      <p:pic>
        <p:nvPicPr>
          <p:cNvPr id="272" name="Google Shape;272;p58"/>
          <p:cNvPicPr preferRelativeResize="0"/>
          <p:nvPr/>
        </p:nvPicPr>
        <p:blipFill rotWithShape="1">
          <a:blip r:embed="rId8">
            <a:alphaModFix/>
          </a:blip>
          <a:srcRect/>
          <a:stretch/>
        </p:blipFill>
        <p:spPr>
          <a:xfrm>
            <a:off x="70947" y="549765"/>
            <a:ext cx="3444606" cy="5903721"/>
          </a:xfrm>
          <a:prstGeom prst="rect">
            <a:avLst/>
          </a:prstGeom>
          <a:noFill/>
          <a:ln>
            <a:noFill/>
          </a:ln>
        </p:spPr>
      </p:pic>
      <p:pic>
        <p:nvPicPr>
          <p:cNvPr id="273" name="Google Shape;273;p58"/>
          <p:cNvPicPr preferRelativeResize="0"/>
          <p:nvPr/>
        </p:nvPicPr>
        <p:blipFill rotWithShape="1">
          <a:blip r:embed="rId9">
            <a:alphaModFix/>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print">
            <a:extLst>
              <a:ext uri="{28A0092B-C50C-407E-A947-70E740481C1C}">
                <a14:useLocalDpi xmlns:a14="http://schemas.microsoft.com/office/drawing/2010/main" val="0"/>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278891193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val="0"/>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a:extLst>
              <a:ext uri="{28A0092B-C50C-407E-A947-70E740481C1C}">
                <a14:useLocalDpi xmlns:a14="http://schemas.microsoft.com/office/drawing/2010/main" val="0"/>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224432821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print">
            <a:extLst>
              <a:ext uri="{28A0092B-C50C-407E-A947-70E740481C1C}">
                <a14:useLocalDpi xmlns:a14="http://schemas.microsoft.com/office/drawing/2010/main" val="0"/>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291327223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print">
            <a:extLst>
              <a:ext uri="{28A0092B-C50C-407E-A947-70E740481C1C}">
                <a14:useLocalDpi xmlns:a14="http://schemas.microsoft.com/office/drawing/2010/main" val="0"/>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189658616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60264540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225917254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155634362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print">
            <a:extLst>
              <a:ext uri="{28A0092B-C50C-407E-A947-70E740481C1C}">
                <a14:useLocalDpi xmlns:a14="http://schemas.microsoft.com/office/drawing/2010/main" val="0"/>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244228867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a:extLst>
              <a:ext uri="{28A0092B-C50C-407E-A947-70E740481C1C}">
                <a14:useLocalDpi xmlns:a14="http://schemas.microsoft.com/office/drawing/2010/main" val="0"/>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val="0"/>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58542443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print">
            <a:extLst>
              <a:ext uri="{28A0092B-C50C-407E-A947-70E740481C1C}">
                <a14:useLocalDpi xmlns:a14="http://schemas.microsoft.com/office/drawing/2010/main" val="0"/>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print">
            <a:extLst>
              <a:ext uri="{28A0092B-C50C-407E-A947-70E740481C1C}">
                <a14:useLocalDpi xmlns:a14="http://schemas.microsoft.com/office/drawing/2010/main" val="0"/>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1519362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74"/>
        <p:cNvGrpSpPr/>
        <p:nvPr/>
      </p:nvGrpSpPr>
      <p:grpSpPr>
        <a:xfrm>
          <a:off x="0" y="0"/>
          <a:ext cx="0" cy="0"/>
          <a:chOff x="0" y="0"/>
          <a:chExt cx="0" cy="0"/>
        </a:xfrm>
      </p:grpSpPr>
      <p:grpSp>
        <p:nvGrpSpPr>
          <p:cNvPr id="275" name="Google Shape;275;p59"/>
          <p:cNvGrpSpPr/>
          <p:nvPr/>
        </p:nvGrpSpPr>
        <p:grpSpPr>
          <a:xfrm>
            <a:off x="-9326" y="0"/>
            <a:ext cx="12203410" cy="6877876"/>
            <a:chOff x="-9326" y="0"/>
            <a:chExt cx="12203410" cy="6877876"/>
          </a:xfrm>
        </p:grpSpPr>
        <p:pic>
          <p:nvPicPr>
            <p:cNvPr id="276" name="Google Shape;276;p59"/>
            <p:cNvPicPr preferRelativeResize="0"/>
            <p:nvPr/>
          </p:nvPicPr>
          <p:blipFill rotWithShape="1">
            <a:blip r:embed="rId2">
              <a:alphaModFix/>
            </a:blip>
            <a:srcRect/>
            <a:stretch/>
          </p:blipFill>
          <p:spPr>
            <a:xfrm>
              <a:off x="2205936" y="4185084"/>
              <a:ext cx="7290489" cy="2264608"/>
            </a:xfrm>
            <a:prstGeom prst="rect">
              <a:avLst/>
            </a:prstGeom>
            <a:noFill/>
            <a:ln>
              <a:noFill/>
            </a:ln>
          </p:spPr>
        </p:pic>
        <p:pic>
          <p:nvPicPr>
            <p:cNvPr id="277" name="Google Shape;277;p59"/>
            <p:cNvPicPr preferRelativeResize="0"/>
            <p:nvPr/>
          </p:nvPicPr>
          <p:blipFill rotWithShape="1">
            <a:blip r:embed="rId3">
              <a:alphaModFix/>
            </a:blip>
            <a:srcRect/>
            <a:stretch/>
          </p:blipFill>
          <p:spPr>
            <a:xfrm>
              <a:off x="8654781" y="2600907"/>
              <a:ext cx="3539303" cy="4276969"/>
            </a:xfrm>
            <a:prstGeom prst="rect">
              <a:avLst/>
            </a:prstGeom>
            <a:noFill/>
            <a:ln>
              <a:noFill/>
            </a:ln>
          </p:spPr>
        </p:pic>
        <p:pic>
          <p:nvPicPr>
            <p:cNvPr id="278" name="Google Shape;278;p59"/>
            <p:cNvPicPr preferRelativeResize="0"/>
            <p:nvPr/>
          </p:nvPicPr>
          <p:blipFill rotWithShape="1">
            <a:blip r:embed="rId4">
              <a:alphaModFix/>
            </a:blip>
            <a:srcRect/>
            <a:stretch/>
          </p:blipFill>
          <p:spPr>
            <a:xfrm>
              <a:off x="0" y="0"/>
              <a:ext cx="5290467" cy="4567437"/>
            </a:xfrm>
            <a:prstGeom prst="rect">
              <a:avLst/>
            </a:prstGeom>
            <a:noFill/>
            <a:ln>
              <a:noFill/>
            </a:ln>
          </p:spPr>
        </p:pic>
        <p:pic>
          <p:nvPicPr>
            <p:cNvPr id="279" name="Google Shape;279;p59"/>
            <p:cNvPicPr preferRelativeResize="0"/>
            <p:nvPr/>
          </p:nvPicPr>
          <p:blipFill rotWithShape="1">
            <a:blip r:embed="rId5">
              <a:alphaModFix/>
            </a:blip>
            <a:srcRect/>
            <a:stretch/>
          </p:blipFill>
          <p:spPr>
            <a:xfrm>
              <a:off x="0" y="3848927"/>
              <a:ext cx="2001020" cy="300153"/>
            </a:xfrm>
            <a:prstGeom prst="rect">
              <a:avLst/>
            </a:prstGeom>
            <a:noFill/>
            <a:ln>
              <a:noFill/>
            </a:ln>
          </p:spPr>
        </p:pic>
        <p:pic>
          <p:nvPicPr>
            <p:cNvPr id="280" name="Google Shape;280;p59"/>
            <p:cNvPicPr preferRelativeResize="0"/>
            <p:nvPr/>
          </p:nvPicPr>
          <p:blipFill rotWithShape="1">
            <a:blip r:embed="rId6">
              <a:alphaModFix/>
            </a:blip>
            <a:srcRect/>
            <a:stretch/>
          </p:blipFill>
          <p:spPr>
            <a:xfrm>
              <a:off x="11189938" y="0"/>
              <a:ext cx="1000475" cy="842400"/>
            </a:xfrm>
            <a:prstGeom prst="rect">
              <a:avLst/>
            </a:prstGeom>
            <a:noFill/>
            <a:ln>
              <a:noFill/>
            </a:ln>
          </p:spPr>
        </p:pic>
        <p:pic>
          <p:nvPicPr>
            <p:cNvPr id="281" name="Google Shape;281;p59"/>
            <p:cNvPicPr preferRelativeResize="0"/>
            <p:nvPr/>
          </p:nvPicPr>
          <p:blipFill rotWithShape="1">
            <a:blip r:embed="rId7">
              <a:alphaModFix/>
            </a:blip>
            <a:srcRect/>
            <a:stretch/>
          </p:blipFill>
          <p:spPr>
            <a:xfrm>
              <a:off x="9151305" y="3916928"/>
              <a:ext cx="2706534" cy="2960948"/>
            </a:xfrm>
            <a:prstGeom prst="rect">
              <a:avLst/>
            </a:prstGeom>
            <a:noFill/>
            <a:ln>
              <a:noFill/>
            </a:ln>
          </p:spPr>
        </p:pic>
        <p:pic>
          <p:nvPicPr>
            <p:cNvPr id="282" name="Google Shape;282;p59"/>
            <p:cNvPicPr preferRelativeResize="0"/>
            <p:nvPr/>
          </p:nvPicPr>
          <p:blipFill rotWithShape="1">
            <a:blip r:embed="rId8">
              <a:alphaModFix/>
            </a:blip>
            <a:srcRect/>
            <a:stretch/>
          </p:blipFill>
          <p:spPr>
            <a:xfrm>
              <a:off x="0" y="0"/>
              <a:ext cx="4201160" cy="3753036"/>
            </a:xfrm>
            <a:prstGeom prst="rect">
              <a:avLst/>
            </a:prstGeom>
            <a:noFill/>
            <a:ln>
              <a:noFill/>
            </a:ln>
          </p:spPr>
        </p:pic>
        <p:pic>
          <p:nvPicPr>
            <p:cNvPr id="283" name="Google Shape;283;p59"/>
            <p:cNvPicPr preferRelativeResize="0"/>
            <p:nvPr/>
          </p:nvPicPr>
          <p:blipFill rotWithShape="1">
            <a:blip r:embed="rId9">
              <a:alphaModFix/>
            </a:blip>
            <a:srcRect/>
            <a:stretch/>
          </p:blipFill>
          <p:spPr>
            <a:xfrm>
              <a:off x="50" y="1138203"/>
              <a:ext cx="2000970" cy="5253658"/>
            </a:xfrm>
            <a:prstGeom prst="rect">
              <a:avLst/>
            </a:prstGeom>
            <a:noFill/>
            <a:ln>
              <a:noFill/>
            </a:ln>
          </p:spPr>
        </p:pic>
        <p:pic>
          <p:nvPicPr>
            <p:cNvPr id="284" name="Google Shape;284;p59"/>
            <p:cNvPicPr preferRelativeResize="0"/>
            <p:nvPr/>
          </p:nvPicPr>
          <p:blipFill rotWithShape="1">
            <a:blip r:embed="rId10">
              <a:alphaModFix/>
            </a:blip>
            <a:srcRect/>
            <a:stretch/>
          </p:blipFill>
          <p:spPr>
            <a:xfrm rot="5192472" flipH="1">
              <a:off x="2070776" y="4677340"/>
              <a:ext cx="376436" cy="353850"/>
            </a:xfrm>
            <a:prstGeom prst="rect">
              <a:avLst/>
            </a:prstGeom>
            <a:noFill/>
            <a:ln>
              <a:noFill/>
            </a:ln>
          </p:spPr>
        </p:pic>
        <p:pic>
          <p:nvPicPr>
            <p:cNvPr id="285" name="Google Shape;285;p59"/>
            <p:cNvPicPr preferRelativeResize="0"/>
            <p:nvPr/>
          </p:nvPicPr>
          <p:blipFill rotWithShape="1">
            <a:blip r:embed="rId10">
              <a:alphaModFix/>
            </a:blip>
            <a:srcRect/>
            <a:stretch/>
          </p:blipFill>
          <p:spPr>
            <a:xfrm rot="2101090" flipH="1">
              <a:off x="10397548" y="1487071"/>
              <a:ext cx="376436" cy="353850"/>
            </a:xfrm>
            <a:prstGeom prst="rect">
              <a:avLst/>
            </a:prstGeom>
            <a:noFill/>
            <a:ln>
              <a:noFill/>
            </a:ln>
          </p:spPr>
        </p:pic>
        <p:pic>
          <p:nvPicPr>
            <p:cNvPr id="286" name="Google Shape;286;p59"/>
            <p:cNvPicPr preferRelativeResize="0"/>
            <p:nvPr/>
          </p:nvPicPr>
          <p:blipFill rotWithShape="1">
            <a:blip r:embed="rId10">
              <a:alphaModFix/>
            </a:blip>
            <a:srcRect/>
            <a:stretch/>
          </p:blipFill>
          <p:spPr>
            <a:xfrm rot="3681458" flipH="1">
              <a:off x="5513787" y="73347"/>
              <a:ext cx="376436" cy="353850"/>
            </a:xfrm>
            <a:prstGeom prst="rect">
              <a:avLst/>
            </a:prstGeom>
            <a:noFill/>
            <a:ln>
              <a:noFill/>
            </a:ln>
          </p:spPr>
        </p:pic>
        <p:pic>
          <p:nvPicPr>
            <p:cNvPr id="287" name="Google Shape;287;p59"/>
            <p:cNvPicPr preferRelativeResize="0"/>
            <p:nvPr/>
          </p:nvPicPr>
          <p:blipFill rotWithShape="1">
            <a:blip r:embed="rId11">
              <a:alphaModFix/>
            </a:blip>
            <a:srcRect/>
            <a:stretch/>
          </p:blipFill>
          <p:spPr>
            <a:xfrm>
              <a:off x="10885158" y="1016732"/>
              <a:ext cx="1301918" cy="1943112"/>
            </a:xfrm>
            <a:prstGeom prst="rect">
              <a:avLst/>
            </a:prstGeom>
            <a:noFill/>
            <a:ln>
              <a:noFill/>
            </a:ln>
          </p:spPr>
        </p:pic>
        <p:pic>
          <p:nvPicPr>
            <p:cNvPr id="288" name="Google Shape;288;p59"/>
            <p:cNvPicPr preferRelativeResize="0"/>
            <p:nvPr/>
          </p:nvPicPr>
          <p:blipFill rotWithShape="1">
            <a:blip r:embed="rId12">
              <a:alphaModFix/>
            </a:blip>
            <a:srcRect/>
            <a:stretch/>
          </p:blipFill>
          <p:spPr>
            <a:xfrm rot="10800000" flipH="1">
              <a:off x="-9326" y="6304149"/>
              <a:ext cx="1716784" cy="446364"/>
            </a:xfrm>
            <a:prstGeom prst="rect">
              <a:avLst/>
            </a:prstGeom>
            <a:noFill/>
            <a:ln>
              <a:noFill/>
            </a:ln>
          </p:spPr>
        </p:pic>
        <p:pic>
          <p:nvPicPr>
            <p:cNvPr id="289" name="Google Shape;289;p59"/>
            <p:cNvPicPr preferRelativeResize="0"/>
            <p:nvPr/>
          </p:nvPicPr>
          <p:blipFill rotWithShape="1">
            <a:blip r:embed="rId13">
              <a:alphaModFix/>
            </a:blip>
            <a:srcRect/>
            <a:stretch/>
          </p:blipFill>
          <p:spPr>
            <a:xfrm rot="10800000" flipH="1">
              <a:off x="3921834" y="6581967"/>
              <a:ext cx="3858692" cy="192935"/>
            </a:xfrm>
            <a:prstGeom prst="rect">
              <a:avLst/>
            </a:prstGeom>
            <a:noFill/>
            <a:ln>
              <a:noFill/>
            </a:ln>
          </p:spPr>
        </p:pic>
        <p:pic>
          <p:nvPicPr>
            <p:cNvPr id="290" name="Google Shape;290;p59"/>
            <p:cNvPicPr preferRelativeResize="0"/>
            <p:nvPr/>
          </p:nvPicPr>
          <p:blipFill rotWithShape="1">
            <a:blip r:embed="rId14">
              <a:alphaModFix/>
            </a:blip>
            <a:srcRect/>
            <a:stretch/>
          </p:blipFill>
          <p:spPr>
            <a:xfrm>
              <a:off x="5768336" y="1492354"/>
              <a:ext cx="358329" cy="358329"/>
            </a:xfrm>
            <a:prstGeom prst="rect">
              <a:avLst/>
            </a:prstGeom>
            <a:noFill/>
            <a:ln>
              <a:noFill/>
            </a:ln>
          </p:spPr>
        </p:pic>
      </p:grpSp>
      <p:pic>
        <p:nvPicPr>
          <p:cNvPr id="291" name="Google Shape;291;p59"/>
          <p:cNvPicPr preferRelativeResize="0"/>
          <p:nvPr/>
        </p:nvPicPr>
        <p:blipFill rotWithShape="1">
          <a:blip r:embed="rId15">
            <a:alphaModFix/>
          </a:blip>
          <a:srcRect/>
          <a:stretch/>
        </p:blipFill>
        <p:spPr>
          <a:xfrm>
            <a:off x="11228484" y="6068848"/>
            <a:ext cx="968896" cy="809028"/>
          </a:xfrm>
          <a:prstGeom prst="rect">
            <a:avLst/>
          </a:prstGeom>
          <a:noFill/>
          <a:ln>
            <a:noFill/>
          </a:ln>
        </p:spPr>
      </p:pic>
      <p:sp>
        <p:nvSpPr>
          <p:cNvPr id="292" name="Google Shape;292;p59"/>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59"/>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4" name="Google Shape;294;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5" name="Google Shape;295;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6" name="Google Shape;296;p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97" name="Google Shape;297;p59"/>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a:extLst>
              <a:ext uri="{28A0092B-C50C-407E-A947-70E740481C1C}">
                <a14:useLocalDpi xmlns:a14="http://schemas.microsoft.com/office/drawing/2010/main" val="0"/>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val="0"/>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286183518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print">
            <a:extLst>
              <a:ext uri="{28A0092B-C50C-407E-A947-70E740481C1C}">
                <a14:useLocalDpi xmlns:a14="http://schemas.microsoft.com/office/drawing/2010/main" val="0"/>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print">
            <a:extLst>
              <a:ext uri="{28A0092B-C50C-407E-A947-70E740481C1C}">
                <a14:useLocalDpi xmlns:a14="http://schemas.microsoft.com/office/drawing/2010/main" val="0"/>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3501794334"/>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val="0"/>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62238823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a:extLst>
              <a:ext uri="{28A0092B-C50C-407E-A947-70E740481C1C}">
                <a14:useLocalDpi xmlns:a14="http://schemas.microsoft.com/office/drawing/2010/main" val="0"/>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663344450"/>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30625720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print">
            <a:extLst>
              <a:ext uri="{28A0092B-C50C-407E-A947-70E740481C1C}">
                <a14:useLocalDpi xmlns:a14="http://schemas.microsoft.com/office/drawing/2010/main" val="0"/>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28918213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256562834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print">
            <a:extLst>
              <a:ext uri="{28A0092B-C50C-407E-A947-70E740481C1C}">
                <a14:useLocalDpi xmlns:a14="http://schemas.microsoft.com/office/drawing/2010/main" val="0"/>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400662481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print">
            <a:extLst>
              <a:ext uri="{28A0092B-C50C-407E-A947-70E740481C1C}">
                <a14:useLocalDpi xmlns:a14="http://schemas.microsoft.com/office/drawing/2010/main" val="0"/>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print">
            <a:extLst>
              <a:ext uri="{28A0092B-C50C-407E-A947-70E740481C1C}">
                <a14:useLocalDpi xmlns:a14="http://schemas.microsoft.com/office/drawing/2010/main" val="0"/>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237065745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a:extLst>
              <a:ext uri="{28A0092B-C50C-407E-A947-70E740481C1C}">
                <a14:useLocalDpi xmlns:a14="http://schemas.microsoft.com/office/drawing/2010/main" val="0"/>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21032808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98"/>
        <p:cNvGrpSpPr/>
        <p:nvPr/>
      </p:nvGrpSpPr>
      <p:grpSpPr>
        <a:xfrm>
          <a:off x="0" y="0"/>
          <a:ext cx="0" cy="0"/>
          <a:chOff x="0" y="0"/>
          <a:chExt cx="0" cy="0"/>
        </a:xfrm>
      </p:grpSpPr>
      <p:grpSp>
        <p:nvGrpSpPr>
          <p:cNvPr id="299" name="Google Shape;299;p60"/>
          <p:cNvGrpSpPr/>
          <p:nvPr/>
        </p:nvGrpSpPr>
        <p:grpSpPr>
          <a:xfrm>
            <a:off x="0" y="0"/>
            <a:ext cx="12197756" cy="6868237"/>
            <a:chOff x="0" y="0"/>
            <a:chExt cx="12197756" cy="6868237"/>
          </a:xfrm>
        </p:grpSpPr>
        <p:pic>
          <p:nvPicPr>
            <p:cNvPr id="300" name="Google Shape;300;p60"/>
            <p:cNvPicPr preferRelativeResize="0"/>
            <p:nvPr/>
          </p:nvPicPr>
          <p:blipFill rotWithShape="1">
            <a:blip r:embed="rId2">
              <a:alphaModFix/>
            </a:blip>
            <a:srcRect/>
            <a:stretch/>
          </p:blipFill>
          <p:spPr>
            <a:xfrm>
              <a:off x="3138251" y="0"/>
              <a:ext cx="9059505" cy="6868237"/>
            </a:xfrm>
            <a:prstGeom prst="rect">
              <a:avLst/>
            </a:prstGeom>
            <a:noFill/>
            <a:ln>
              <a:noFill/>
            </a:ln>
          </p:spPr>
        </p:pic>
        <p:pic>
          <p:nvPicPr>
            <p:cNvPr id="301" name="Google Shape;301;p60"/>
            <p:cNvPicPr preferRelativeResize="0"/>
            <p:nvPr/>
          </p:nvPicPr>
          <p:blipFill rotWithShape="1">
            <a:blip r:embed="rId3">
              <a:alphaModFix/>
            </a:blip>
            <a:srcRect/>
            <a:stretch/>
          </p:blipFill>
          <p:spPr>
            <a:xfrm>
              <a:off x="6239222" y="507696"/>
              <a:ext cx="3477333" cy="5049860"/>
            </a:xfrm>
            <a:prstGeom prst="rect">
              <a:avLst/>
            </a:prstGeom>
            <a:noFill/>
            <a:ln>
              <a:noFill/>
            </a:ln>
          </p:spPr>
        </p:pic>
        <p:pic>
          <p:nvPicPr>
            <p:cNvPr id="302" name="Google Shape;302;p60"/>
            <p:cNvPicPr preferRelativeResize="0"/>
            <p:nvPr/>
          </p:nvPicPr>
          <p:blipFill rotWithShape="1">
            <a:blip r:embed="rId4">
              <a:alphaModFix/>
            </a:blip>
            <a:srcRect/>
            <a:stretch/>
          </p:blipFill>
          <p:spPr>
            <a:xfrm>
              <a:off x="6222258" y="620688"/>
              <a:ext cx="484448" cy="455381"/>
            </a:xfrm>
            <a:prstGeom prst="rect">
              <a:avLst/>
            </a:prstGeom>
            <a:noFill/>
            <a:ln>
              <a:noFill/>
            </a:ln>
          </p:spPr>
        </p:pic>
        <p:pic>
          <p:nvPicPr>
            <p:cNvPr id="303" name="Google Shape;303;p60"/>
            <p:cNvPicPr preferRelativeResize="0"/>
            <p:nvPr/>
          </p:nvPicPr>
          <p:blipFill rotWithShape="1">
            <a:blip r:embed="rId4">
              <a:alphaModFix/>
            </a:blip>
            <a:srcRect/>
            <a:stretch/>
          </p:blipFill>
          <p:spPr>
            <a:xfrm rot="-4808872">
              <a:off x="11244834" y="4257092"/>
              <a:ext cx="484448" cy="455381"/>
            </a:xfrm>
            <a:prstGeom prst="rect">
              <a:avLst/>
            </a:prstGeom>
            <a:noFill/>
            <a:ln>
              <a:noFill/>
            </a:ln>
          </p:spPr>
        </p:pic>
        <p:pic>
          <p:nvPicPr>
            <p:cNvPr id="304" name="Google Shape;304;p60"/>
            <p:cNvPicPr preferRelativeResize="0"/>
            <p:nvPr/>
          </p:nvPicPr>
          <p:blipFill rotWithShape="1">
            <a:blip r:embed="rId4">
              <a:alphaModFix/>
            </a:blip>
            <a:srcRect/>
            <a:stretch/>
          </p:blipFill>
          <p:spPr>
            <a:xfrm rot="-9001691">
              <a:off x="292020" y="6146633"/>
              <a:ext cx="484448" cy="455381"/>
            </a:xfrm>
            <a:prstGeom prst="rect">
              <a:avLst/>
            </a:prstGeom>
            <a:noFill/>
            <a:ln>
              <a:noFill/>
            </a:ln>
          </p:spPr>
        </p:pic>
        <p:pic>
          <p:nvPicPr>
            <p:cNvPr id="305" name="Google Shape;305;p60"/>
            <p:cNvPicPr preferRelativeResize="0"/>
            <p:nvPr/>
          </p:nvPicPr>
          <p:blipFill rotWithShape="1">
            <a:blip r:embed="rId5">
              <a:alphaModFix/>
            </a:blip>
            <a:srcRect/>
            <a:stretch/>
          </p:blipFill>
          <p:spPr>
            <a:xfrm>
              <a:off x="3115171" y="3656060"/>
              <a:ext cx="390339" cy="390339"/>
            </a:xfrm>
            <a:prstGeom prst="rect">
              <a:avLst/>
            </a:prstGeom>
            <a:noFill/>
            <a:ln>
              <a:noFill/>
            </a:ln>
          </p:spPr>
        </p:pic>
        <p:pic>
          <p:nvPicPr>
            <p:cNvPr id="306" name="Google Shape;306;p60"/>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307" name="Google Shape;307;p60"/>
            <p:cNvPicPr preferRelativeResize="0"/>
            <p:nvPr/>
          </p:nvPicPr>
          <p:blipFill rotWithShape="1">
            <a:blip r:embed="rId7">
              <a:alphaModFix/>
            </a:blip>
            <a:srcRect/>
            <a:stretch/>
          </p:blipFill>
          <p:spPr>
            <a:xfrm>
              <a:off x="0" y="1404200"/>
              <a:ext cx="2098762" cy="314814"/>
            </a:xfrm>
            <a:prstGeom prst="rect">
              <a:avLst/>
            </a:prstGeom>
            <a:noFill/>
            <a:ln>
              <a:noFill/>
            </a:ln>
          </p:spPr>
        </p:pic>
        <p:pic>
          <p:nvPicPr>
            <p:cNvPr id="308" name="Google Shape;308;p60"/>
            <p:cNvPicPr preferRelativeResize="0"/>
            <p:nvPr/>
          </p:nvPicPr>
          <p:blipFill rotWithShape="1">
            <a:blip r:embed="rId8">
              <a:alphaModFix/>
            </a:blip>
            <a:srcRect/>
            <a:stretch/>
          </p:blipFill>
          <p:spPr>
            <a:xfrm>
              <a:off x="442578" y="5561664"/>
              <a:ext cx="5630831" cy="225233"/>
            </a:xfrm>
            <a:prstGeom prst="rect">
              <a:avLst/>
            </a:prstGeom>
            <a:noFill/>
            <a:ln>
              <a:noFill/>
            </a:ln>
          </p:spPr>
        </p:pic>
      </p:grpSp>
      <p:pic>
        <p:nvPicPr>
          <p:cNvPr id="309" name="Google Shape;309;p60"/>
          <p:cNvPicPr preferRelativeResize="0"/>
          <p:nvPr/>
        </p:nvPicPr>
        <p:blipFill rotWithShape="1">
          <a:blip r:embed="rId9">
            <a:alphaModFix/>
          </a:blip>
          <a:srcRect/>
          <a:stretch/>
        </p:blipFill>
        <p:spPr>
          <a:xfrm>
            <a:off x="11228860" y="6059209"/>
            <a:ext cx="968896" cy="809028"/>
          </a:xfrm>
          <a:prstGeom prst="rect">
            <a:avLst/>
          </a:prstGeom>
          <a:noFill/>
          <a:ln>
            <a:noFill/>
          </a:ln>
        </p:spPr>
      </p:pic>
      <p:sp>
        <p:nvSpPr>
          <p:cNvPr id="310" name="Google Shape;310;p60"/>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1" name="Google Shape;311;p60"/>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12" name="Google Shape;312;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3" name="Google Shape;313;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4" name="Google Shape;314;p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print">
            <a:extLst>
              <a:ext uri="{28A0092B-C50C-407E-A947-70E740481C1C}">
                <a14:useLocalDpi xmlns:a14="http://schemas.microsoft.com/office/drawing/2010/main" val="0"/>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print">
            <a:extLst>
              <a:ext uri="{28A0092B-C50C-407E-A947-70E740481C1C}">
                <a14:useLocalDpi xmlns:a14="http://schemas.microsoft.com/office/drawing/2010/main" val="0"/>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204782598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print">
            <a:extLst>
              <a:ext uri="{28A0092B-C50C-407E-A947-70E740481C1C}">
                <a14:useLocalDpi xmlns:a14="http://schemas.microsoft.com/office/drawing/2010/main" val="0"/>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print">
            <a:extLst>
              <a:ext uri="{28A0092B-C50C-407E-A947-70E740481C1C}">
                <a14:useLocalDpi xmlns:a14="http://schemas.microsoft.com/office/drawing/2010/main" val="0"/>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373891094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print">
            <a:extLst>
              <a:ext uri="{28A0092B-C50C-407E-A947-70E740481C1C}">
                <a14:useLocalDpi xmlns:a14="http://schemas.microsoft.com/office/drawing/2010/main" val="0"/>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a:extLst>
              <a:ext uri="{28A0092B-C50C-407E-A947-70E740481C1C}">
                <a14:useLocalDpi xmlns:a14="http://schemas.microsoft.com/office/drawing/2010/main" val="0"/>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a:extLst>
              <a:ext uri="{28A0092B-C50C-407E-A947-70E740481C1C}">
                <a14:useLocalDpi xmlns:a14="http://schemas.microsoft.com/office/drawing/2010/main" val="0"/>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print">
            <a:extLst>
              <a:ext uri="{28A0092B-C50C-407E-A947-70E740481C1C}">
                <a14:useLocalDpi xmlns:a14="http://schemas.microsoft.com/office/drawing/2010/main" val="0"/>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15592688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print">
            <a:extLst>
              <a:ext uri="{28A0092B-C50C-407E-A947-70E740481C1C}">
                <a14:useLocalDpi xmlns:a14="http://schemas.microsoft.com/office/drawing/2010/main" val="0"/>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print">
            <a:extLst>
              <a:ext uri="{28A0092B-C50C-407E-A947-70E740481C1C}">
                <a14:useLocalDpi xmlns:a14="http://schemas.microsoft.com/office/drawing/2010/main" val="0"/>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280547764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0484273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14.08.2026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169435454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print">
            <a:extLst>
              <a:ext uri="{28A0092B-C50C-407E-A947-70E740481C1C}">
                <a14:useLocalDpi xmlns:a14="http://schemas.microsoft.com/office/drawing/2010/main" val="0"/>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a:extLst>
              <a:ext uri="{28A0092B-C50C-407E-A947-70E740481C1C}">
                <a14:useLocalDpi xmlns:a14="http://schemas.microsoft.com/office/drawing/2010/main" val="0"/>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142733131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print">
            <a:extLst>
              <a:ext uri="{28A0092B-C50C-407E-A947-70E740481C1C}">
                <a14:useLocalDpi xmlns:a14="http://schemas.microsoft.com/office/drawing/2010/main" val="0"/>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128465827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print">
            <a:extLst>
              <a:ext uri="{28A0092B-C50C-407E-A947-70E740481C1C}">
                <a14:useLocalDpi xmlns:a14="http://schemas.microsoft.com/office/drawing/2010/main" val="0"/>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426406405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print">
            <a:extLst>
              <a:ext uri="{28A0092B-C50C-407E-A947-70E740481C1C}">
                <a14:useLocalDpi xmlns:a14="http://schemas.microsoft.com/office/drawing/2010/main" val="0"/>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4058432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51"/>
        <p:cNvGrpSpPr/>
        <p:nvPr/>
      </p:nvGrpSpPr>
      <p:grpSpPr>
        <a:xfrm>
          <a:off x="0" y="0"/>
          <a:ext cx="0" cy="0"/>
          <a:chOff x="0" y="0"/>
          <a:chExt cx="0" cy="0"/>
        </a:xfrm>
      </p:grpSpPr>
      <p:pic>
        <p:nvPicPr>
          <p:cNvPr id="52" name="Google Shape;52;p40"/>
          <p:cNvPicPr preferRelativeResize="0"/>
          <p:nvPr/>
        </p:nvPicPr>
        <p:blipFill rotWithShape="1">
          <a:blip r:embed="rId2">
            <a:alphaModFix/>
          </a:blip>
          <a:srcRect/>
          <a:stretch/>
        </p:blipFill>
        <p:spPr>
          <a:xfrm>
            <a:off x="2500646" y="1256699"/>
            <a:ext cx="4988975" cy="4121448"/>
          </a:xfrm>
          <a:prstGeom prst="rect">
            <a:avLst/>
          </a:prstGeom>
          <a:noFill/>
          <a:ln>
            <a:noFill/>
          </a:ln>
        </p:spPr>
      </p:pic>
      <p:pic>
        <p:nvPicPr>
          <p:cNvPr id="53" name="Google Shape;53;p40"/>
          <p:cNvPicPr preferRelativeResize="0"/>
          <p:nvPr/>
        </p:nvPicPr>
        <p:blipFill rotWithShape="1">
          <a:blip r:embed="rId3">
            <a:alphaModFix/>
          </a:blip>
          <a:srcRect/>
          <a:stretch/>
        </p:blipFill>
        <p:spPr>
          <a:xfrm rot="10800000">
            <a:off x="7472528" y="4436779"/>
            <a:ext cx="4573562" cy="1016945"/>
          </a:xfrm>
          <a:prstGeom prst="rect">
            <a:avLst/>
          </a:prstGeom>
          <a:noFill/>
          <a:ln>
            <a:noFill/>
          </a:ln>
        </p:spPr>
      </p:pic>
      <p:pic>
        <p:nvPicPr>
          <p:cNvPr id="54" name="Google Shape;54;p40"/>
          <p:cNvPicPr preferRelativeResize="0"/>
          <p:nvPr/>
        </p:nvPicPr>
        <p:blipFill rotWithShape="1">
          <a:blip r:embed="rId4">
            <a:alphaModFix/>
          </a:blip>
          <a:srcRect/>
          <a:stretch/>
        </p:blipFill>
        <p:spPr>
          <a:xfrm>
            <a:off x="-1" y="0"/>
            <a:ext cx="7184571" cy="6858000"/>
          </a:xfrm>
          <a:prstGeom prst="rect">
            <a:avLst/>
          </a:prstGeom>
          <a:noFill/>
          <a:ln>
            <a:noFill/>
          </a:ln>
        </p:spPr>
      </p:pic>
      <p:sp>
        <p:nvSpPr>
          <p:cNvPr id="55" name="Google Shape;55;p40"/>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9" name="Google Shape;59;p40"/>
          <p:cNvPicPr preferRelativeResize="0"/>
          <p:nvPr/>
        </p:nvPicPr>
        <p:blipFill rotWithShape="1">
          <a:blip r:embed="rId5">
            <a:alphaModFix/>
          </a:blip>
          <a:srcRect/>
          <a:stretch/>
        </p:blipFill>
        <p:spPr>
          <a:xfrm>
            <a:off x="4867100" y="0"/>
            <a:ext cx="7323313" cy="5568043"/>
          </a:xfrm>
          <a:prstGeom prst="rect">
            <a:avLst/>
          </a:prstGeom>
          <a:noFill/>
          <a:ln>
            <a:noFill/>
          </a:ln>
        </p:spPr>
      </p:pic>
      <p:sp>
        <p:nvSpPr>
          <p:cNvPr id="60" name="Google Shape;60;p4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61" name="Google Shape;61;p40"/>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40"/>
          <p:cNvPicPr preferRelativeResize="0"/>
          <p:nvPr/>
        </p:nvPicPr>
        <p:blipFill rotWithShape="1">
          <a:blip r:embed="rId6">
            <a:alphaModFix/>
          </a:blip>
          <a:srcRect/>
          <a:stretch/>
        </p:blipFill>
        <p:spPr>
          <a:xfrm flipH="1">
            <a:off x="-2" y="0"/>
            <a:ext cx="5257800" cy="1959407"/>
          </a:xfrm>
          <a:prstGeom prst="rect">
            <a:avLst/>
          </a:prstGeom>
          <a:noFill/>
          <a:ln>
            <a:noFill/>
          </a:ln>
        </p:spPr>
      </p:pic>
      <p:pic>
        <p:nvPicPr>
          <p:cNvPr id="63" name="Google Shape;63;p40"/>
          <p:cNvPicPr preferRelativeResize="0"/>
          <p:nvPr/>
        </p:nvPicPr>
        <p:blipFill rotWithShape="1">
          <a:blip r:embed="rId7">
            <a:alphaModFix/>
          </a:blip>
          <a:srcRect/>
          <a:stretch/>
        </p:blipFill>
        <p:spPr>
          <a:xfrm>
            <a:off x="10246839" y="2606379"/>
            <a:ext cx="1263242" cy="2486296"/>
          </a:xfrm>
          <a:prstGeom prst="rect">
            <a:avLst/>
          </a:prstGeom>
          <a:noFill/>
          <a:ln>
            <a:noFill/>
          </a:ln>
        </p:spPr>
      </p:pic>
      <p:pic>
        <p:nvPicPr>
          <p:cNvPr id="64" name="Google Shape;64;p40"/>
          <p:cNvPicPr preferRelativeResize="0"/>
          <p:nvPr/>
        </p:nvPicPr>
        <p:blipFill rotWithShape="1">
          <a:blip r:embed="rId8">
            <a:alphaModFix/>
          </a:blip>
          <a:srcRect/>
          <a:stretch/>
        </p:blipFill>
        <p:spPr>
          <a:xfrm rot="1459857">
            <a:off x="5242899" y="1331043"/>
            <a:ext cx="926692" cy="1012566"/>
          </a:xfrm>
          <a:prstGeom prst="rect">
            <a:avLst/>
          </a:prstGeom>
          <a:noFill/>
          <a:ln>
            <a:noFill/>
          </a:ln>
        </p:spPr>
      </p:pic>
      <p:pic>
        <p:nvPicPr>
          <p:cNvPr id="65" name="Google Shape;65;p40"/>
          <p:cNvPicPr preferRelativeResize="0"/>
          <p:nvPr/>
        </p:nvPicPr>
        <p:blipFill rotWithShape="1">
          <a:blip r:embed="rId8">
            <a:alphaModFix/>
          </a:blip>
          <a:srcRect/>
          <a:stretch/>
        </p:blipFill>
        <p:spPr>
          <a:xfrm rot="-661720" flipH="1">
            <a:off x="9536973" y="4109079"/>
            <a:ext cx="926692" cy="1012566"/>
          </a:xfrm>
          <a:prstGeom prst="rect">
            <a:avLst/>
          </a:prstGeom>
          <a:noFill/>
          <a:ln>
            <a:noFill/>
          </a:ln>
        </p:spPr>
      </p:pic>
      <p:pic>
        <p:nvPicPr>
          <p:cNvPr id="66" name="Google Shape;66;p40"/>
          <p:cNvPicPr preferRelativeResize="0"/>
          <p:nvPr/>
        </p:nvPicPr>
        <p:blipFill rotWithShape="1">
          <a:blip r:embed="rId9">
            <a:alphaModFix/>
          </a:blip>
          <a:srcRect/>
          <a:stretch/>
        </p:blipFill>
        <p:spPr>
          <a:xfrm rot="1707986">
            <a:off x="4442763" y="3321250"/>
            <a:ext cx="1357793" cy="1308007"/>
          </a:xfrm>
          <a:prstGeom prst="rect">
            <a:avLst/>
          </a:prstGeom>
          <a:noFill/>
          <a:ln>
            <a:noFill/>
          </a:ln>
        </p:spPr>
      </p:pic>
      <p:pic>
        <p:nvPicPr>
          <p:cNvPr id="67" name="Google Shape;67;p40"/>
          <p:cNvPicPr preferRelativeResize="0"/>
          <p:nvPr/>
        </p:nvPicPr>
        <p:blipFill rotWithShape="1">
          <a:blip r:embed="rId10">
            <a:alphaModFix/>
          </a:blip>
          <a:srcRect/>
          <a:stretch/>
        </p:blipFill>
        <p:spPr>
          <a:xfrm rot="10120386">
            <a:off x="3794195" y="174220"/>
            <a:ext cx="2115711" cy="1974095"/>
          </a:xfrm>
          <a:prstGeom prst="rect">
            <a:avLst/>
          </a:prstGeom>
          <a:noFill/>
          <a:ln>
            <a:noFill/>
          </a:ln>
        </p:spPr>
      </p:pic>
      <p:pic>
        <p:nvPicPr>
          <p:cNvPr id="68" name="Google Shape;68;p40"/>
          <p:cNvPicPr preferRelativeResize="0"/>
          <p:nvPr/>
        </p:nvPicPr>
        <p:blipFill rotWithShape="1">
          <a:blip r:embed="rId11">
            <a:alphaModFix/>
          </a:blip>
          <a:srcRect/>
          <a:stretch/>
        </p:blipFill>
        <p:spPr>
          <a:xfrm>
            <a:off x="250136" y="1440687"/>
            <a:ext cx="1363283" cy="653609"/>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315"/>
        <p:cNvGrpSpPr/>
        <p:nvPr/>
      </p:nvGrpSpPr>
      <p:grpSpPr>
        <a:xfrm>
          <a:off x="0" y="0"/>
          <a:ext cx="0" cy="0"/>
          <a:chOff x="0" y="0"/>
          <a:chExt cx="0" cy="0"/>
        </a:xfrm>
      </p:grpSpPr>
      <p:pic>
        <p:nvPicPr>
          <p:cNvPr id="316" name="Google Shape;316;p61"/>
          <p:cNvPicPr preferRelativeResize="0"/>
          <p:nvPr/>
        </p:nvPicPr>
        <p:blipFill rotWithShape="1">
          <a:blip r:embed="rId2">
            <a:alphaModFix/>
          </a:blip>
          <a:srcRect/>
          <a:stretch/>
        </p:blipFill>
        <p:spPr>
          <a:xfrm flipH="1">
            <a:off x="-18336" y="2139043"/>
            <a:ext cx="3913531" cy="4729194"/>
          </a:xfrm>
          <a:prstGeom prst="rect">
            <a:avLst/>
          </a:prstGeom>
          <a:noFill/>
          <a:ln>
            <a:noFill/>
          </a:ln>
        </p:spPr>
      </p:pic>
      <p:pic>
        <p:nvPicPr>
          <p:cNvPr id="317" name="Google Shape;317;p61"/>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318" name="Google Shape;318;p6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9" name="Google Shape;319;p6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20" name="Google Shape;320;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1" name="Google Shape;321;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2" name="Google Shape;322;p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23" name="Google Shape;323;p61"/>
          <p:cNvPicPr preferRelativeResize="0"/>
          <p:nvPr/>
        </p:nvPicPr>
        <p:blipFill rotWithShape="1">
          <a:blip r:embed="rId4">
            <a:alphaModFix/>
          </a:blip>
          <a:srcRect/>
          <a:stretch/>
        </p:blipFill>
        <p:spPr>
          <a:xfrm>
            <a:off x="11313676" y="0"/>
            <a:ext cx="878324" cy="739549"/>
          </a:xfrm>
          <a:prstGeom prst="rect">
            <a:avLst/>
          </a:prstGeom>
          <a:noFill/>
          <a:ln>
            <a:noFill/>
          </a:ln>
        </p:spPr>
      </p:pic>
      <p:pic>
        <p:nvPicPr>
          <p:cNvPr id="324" name="Google Shape;324;p61"/>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325" name="Google Shape;325;p61"/>
          <p:cNvPicPr preferRelativeResize="0"/>
          <p:nvPr/>
        </p:nvPicPr>
        <p:blipFill rotWithShape="1">
          <a:blip r:embed="rId6">
            <a:alphaModFix/>
          </a:blip>
          <a:srcRect/>
          <a:stretch/>
        </p:blipFill>
        <p:spPr>
          <a:xfrm>
            <a:off x="5861956" y="1777869"/>
            <a:ext cx="461282" cy="461282"/>
          </a:xfrm>
          <a:prstGeom prst="rect">
            <a:avLst/>
          </a:prstGeom>
          <a:noFill/>
          <a:ln>
            <a:noFill/>
          </a:ln>
        </p:spPr>
      </p:pic>
      <p:pic>
        <p:nvPicPr>
          <p:cNvPr id="326" name="Google Shape;326;p61"/>
          <p:cNvPicPr preferRelativeResize="0"/>
          <p:nvPr/>
        </p:nvPicPr>
        <p:blipFill rotWithShape="1">
          <a:blip r:embed="rId7">
            <a:alphaModFix/>
          </a:blip>
          <a:srcRect/>
          <a:stretch/>
        </p:blipFill>
        <p:spPr>
          <a:xfrm rot="2073084" flipH="1">
            <a:off x="955944" y="2143335"/>
            <a:ext cx="253722" cy="1902279"/>
          </a:xfrm>
          <a:prstGeom prst="rect">
            <a:avLst/>
          </a:prstGeom>
          <a:noFill/>
          <a:ln>
            <a:noFill/>
          </a:ln>
        </p:spPr>
      </p:pic>
      <p:pic>
        <p:nvPicPr>
          <p:cNvPr id="327" name="Google Shape;327;p61"/>
          <p:cNvPicPr preferRelativeResize="0"/>
          <p:nvPr/>
        </p:nvPicPr>
        <p:blipFill rotWithShape="1">
          <a:blip r:embed="rId8">
            <a:alphaModFix/>
          </a:blip>
          <a:srcRect/>
          <a:stretch/>
        </p:blipFill>
        <p:spPr>
          <a:xfrm rot="4152103">
            <a:off x="841407" y="3203981"/>
            <a:ext cx="552355" cy="1866039"/>
          </a:xfrm>
          <a:prstGeom prst="rect">
            <a:avLst/>
          </a:prstGeom>
          <a:noFill/>
          <a:ln>
            <a:noFill/>
          </a:ln>
        </p:spPr>
      </p:pic>
      <p:pic>
        <p:nvPicPr>
          <p:cNvPr id="328" name="Google Shape;328;p61"/>
          <p:cNvPicPr preferRelativeResize="0"/>
          <p:nvPr/>
        </p:nvPicPr>
        <p:blipFill rotWithShape="1">
          <a:blip r:embed="rId9">
            <a:alphaModFix/>
          </a:blip>
          <a:srcRect/>
          <a:stretch/>
        </p:blipFill>
        <p:spPr>
          <a:xfrm>
            <a:off x="9171353" y="4726477"/>
            <a:ext cx="794378" cy="798791"/>
          </a:xfrm>
          <a:prstGeom prst="rect">
            <a:avLst/>
          </a:prstGeom>
          <a:noFill/>
          <a:ln>
            <a:noFill/>
          </a:ln>
        </p:spPr>
      </p:pic>
      <p:pic>
        <p:nvPicPr>
          <p:cNvPr id="329" name="Google Shape;329;p61"/>
          <p:cNvPicPr preferRelativeResize="0"/>
          <p:nvPr/>
        </p:nvPicPr>
        <p:blipFill rotWithShape="1">
          <a:blip r:embed="rId10">
            <a:alphaModFix/>
          </a:blip>
          <a:srcRect/>
          <a:stretch/>
        </p:blipFill>
        <p:spPr>
          <a:xfrm>
            <a:off x="9721418" y="1453508"/>
            <a:ext cx="3014884" cy="3014884"/>
          </a:xfrm>
          <a:prstGeom prst="rect">
            <a:avLst/>
          </a:prstGeom>
          <a:noFill/>
          <a:ln>
            <a:noFill/>
          </a:ln>
        </p:spPr>
      </p:pic>
      <p:pic>
        <p:nvPicPr>
          <p:cNvPr id="330" name="Google Shape;330;p61"/>
          <p:cNvPicPr preferRelativeResize="0"/>
          <p:nvPr/>
        </p:nvPicPr>
        <p:blipFill rotWithShape="1">
          <a:blip r:embed="rId11">
            <a:alphaModFix/>
          </a:blip>
          <a:srcRect/>
          <a:stretch/>
        </p:blipFill>
        <p:spPr>
          <a:xfrm flipH="1">
            <a:off x="10056488" y="4482131"/>
            <a:ext cx="2135512" cy="555233"/>
          </a:xfrm>
          <a:prstGeom prst="rect">
            <a:avLst/>
          </a:prstGeom>
          <a:noFill/>
          <a:ln>
            <a:noFill/>
          </a:ln>
        </p:spPr>
      </p:pic>
      <p:pic>
        <p:nvPicPr>
          <p:cNvPr id="331" name="Google Shape;331;p61"/>
          <p:cNvPicPr preferRelativeResize="0"/>
          <p:nvPr/>
        </p:nvPicPr>
        <p:blipFill rotWithShape="1">
          <a:blip r:embed="rId12">
            <a:alphaModFix/>
          </a:blip>
          <a:srcRect/>
          <a:stretch/>
        </p:blipFill>
        <p:spPr>
          <a:xfrm flipH="1">
            <a:off x="-18336" y="11333"/>
            <a:ext cx="1670956" cy="2493902"/>
          </a:xfrm>
          <a:prstGeom prst="rect">
            <a:avLst/>
          </a:prstGeom>
          <a:noFill/>
          <a:ln>
            <a:noFill/>
          </a:ln>
        </p:spPr>
      </p:pic>
      <p:pic>
        <p:nvPicPr>
          <p:cNvPr id="332" name="Google Shape;332;p61"/>
          <p:cNvPicPr preferRelativeResize="0"/>
          <p:nvPr/>
        </p:nvPicPr>
        <p:blipFill rotWithShape="1">
          <a:blip r:embed="rId13">
            <a:alphaModFix/>
          </a:blip>
          <a:srcRect/>
          <a:stretch/>
        </p:blipFill>
        <p:spPr>
          <a:xfrm rot="-2215512">
            <a:off x="960166" y="4715367"/>
            <a:ext cx="342550" cy="321997"/>
          </a:xfrm>
          <a:prstGeom prst="rect">
            <a:avLst/>
          </a:prstGeom>
          <a:noFill/>
          <a:ln>
            <a:noFill/>
          </a:ln>
        </p:spPr>
      </p:pic>
      <p:pic>
        <p:nvPicPr>
          <p:cNvPr id="333" name="Google Shape;333;p61"/>
          <p:cNvPicPr preferRelativeResize="0"/>
          <p:nvPr/>
        </p:nvPicPr>
        <p:blipFill rotWithShape="1">
          <a:blip r:embed="rId13">
            <a:alphaModFix/>
          </a:blip>
          <a:srcRect/>
          <a:stretch/>
        </p:blipFill>
        <p:spPr>
          <a:xfrm rot="639368">
            <a:off x="1542630" y="237020"/>
            <a:ext cx="342550" cy="321997"/>
          </a:xfrm>
          <a:prstGeom prst="rect">
            <a:avLst/>
          </a:prstGeom>
          <a:noFill/>
          <a:ln>
            <a:noFill/>
          </a:ln>
        </p:spPr>
      </p:pic>
      <p:pic>
        <p:nvPicPr>
          <p:cNvPr id="334" name="Google Shape;334;p61"/>
          <p:cNvPicPr preferRelativeResize="0"/>
          <p:nvPr/>
        </p:nvPicPr>
        <p:blipFill rotWithShape="1">
          <a:blip r:embed="rId13">
            <a:alphaModFix/>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print">
            <a:extLst>
              <a:ext uri="{28A0092B-C50C-407E-A947-70E740481C1C}">
                <a14:useLocalDpi xmlns:a14="http://schemas.microsoft.com/office/drawing/2010/main" val="0"/>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77024592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a:extLst>
              <a:ext uri="{28A0092B-C50C-407E-A947-70E740481C1C}">
                <a14:useLocalDpi xmlns:a14="http://schemas.microsoft.com/office/drawing/2010/main" val="0"/>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14.08.2026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25405212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print">
            <a:extLst>
              <a:ext uri="{28A0092B-C50C-407E-A947-70E740481C1C}">
                <a14:useLocalDpi xmlns:a14="http://schemas.microsoft.com/office/drawing/2010/main" val="0"/>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87357406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34207281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14.08.2026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301959970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14.08.2026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113684083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34015535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429285907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a:extLst>
              <a:ext uri="{28A0092B-C50C-407E-A947-70E740481C1C}">
                <a14:useLocalDpi xmlns:a14="http://schemas.microsoft.com/office/drawing/2010/main" val="0"/>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14.08.2026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print">
            <a:extLst>
              <a:ext uri="{28A0092B-C50C-407E-A947-70E740481C1C}">
                <a14:useLocalDpi xmlns:a14="http://schemas.microsoft.com/office/drawing/2010/main" val="0"/>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1948909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7184116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335"/>
        <p:cNvGrpSpPr/>
        <p:nvPr/>
      </p:nvGrpSpPr>
      <p:grpSpPr>
        <a:xfrm>
          <a:off x="0" y="0"/>
          <a:ext cx="0" cy="0"/>
          <a:chOff x="0" y="0"/>
          <a:chExt cx="0" cy="0"/>
        </a:xfrm>
      </p:grpSpPr>
      <p:pic>
        <p:nvPicPr>
          <p:cNvPr id="336" name="Google Shape;336;p62"/>
          <p:cNvPicPr preferRelativeResize="0"/>
          <p:nvPr/>
        </p:nvPicPr>
        <p:blipFill rotWithShape="1">
          <a:blip r:embed="rId2">
            <a:alphaModFix/>
          </a:blip>
          <a:srcRect/>
          <a:stretch/>
        </p:blipFill>
        <p:spPr>
          <a:xfrm>
            <a:off x="0" y="0"/>
            <a:ext cx="3546882" cy="6858000"/>
          </a:xfrm>
          <a:prstGeom prst="rect">
            <a:avLst/>
          </a:prstGeom>
          <a:noFill/>
          <a:ln>
            <a:noFill/>
          </a:ln>
        </p:spPr>
      </p:pic>
      <p:pic>
        <p:nvPicPr>
          <p:cNvPr id="337" name="Google Shape;337;p62"/>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338" name="Google Shape;338;p62"/>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39" name="Google Shape;339;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0" name="Google Shape;340;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1" name="Google Shape;341;p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42" name="Google Shape;342;p62"/>
          <p:cNvPicPr preferRelativeResize="0"/>
          <p:nvPr/>
        </p:nvPicPr>
        <p:blipFill rotWithShape="1">
          <a:blip r:embed="rId4">
            <a:alphaModFix/>
          </a:blip>
          <a:srcRect/>
          <a:stretch/>
        </p:blipFill>
        <p:spPr>
          <a:xfrm>
            <a:off x="11313676" y="0"/>
            <a:ext cx="878324" cy="739549"/>
          </a:xfrm>
          <a:prstGeom prst="rect">
            <a:avLst/>
          </a:prstGeom>
          <a:noFill/>
          <a:ln>
            <a:noFill/>
          </a:ln>
        </p:spPr>
      </p:pic>
      <p:pic>
        <p:nvPicPr>
          <p:cNvPr id="343" name="Google Shape;343;p62"/>
          <p:cNvPicPr preferRelativeResize="0"/>
          <p:nvPr/>
        </p:nvPicPr>
        <p:blipFill rotWithShape="1">
          <a:blip r:embed="rId5">
            <a:alphaModFix/>
          </a:blip>
          <a:srcRect/>
          <a:stretch/>
        </p:blipFill>
        <p:spPr>
          <a:xfrm>
            <a:off x="3469821" y="5648183"/>
            <a:ext cx="5252358" cy="262618"/>
          </a:xfrm>
          <a:prstGeom prst="rect">
            <a:avLst/>
          </a:prstGeom>
          <a:noFill/>
          <a:ln>
            <a:noFill/>
          </a:ln>
        </p:spPr>
      </p:pic>
      <p:pic>
        <p:nvPicPr>
          <p:cNvPr id="344" name="Google Shape;344;p62"/>
          <p:cNvPicPr preferRelativeResize="0"/>
          <p:nvPr/>
        </p:nvPicPr>
        <p:blipFill rotWithShape="1">
          <a:blip r:embed="rId6">
            <a:alphaModFix/>
          </a:blip>
          <a:srcRect/>
          <a:stretch/>
        </p:blipFill>
        <p:spPr>
          <a:xfrm rot="2325349">
            <a:off x="9456734" y="1616909"/>
            <a:ext cx="2058636" cy="4201298"/>
          </a:xfrm>
          <a:prstGeom prst="rect">
            <a:avLst/>
          </a:prstGeom>
          <a:noFill/>
          <a:ln>
            <a:noFill/>
          </a:ln>
        </p:spPr>
      </p:pic>
      <p:pic>
        <p:nvPicPr>
          <p:cNvPr id="345" name="Google Shape;345;p62"/>
          <p:cNvPicPr preferRelativeResize="0"/>
          <p:nvPr/>
        </p:nvPicPr>
        <p:blipFill rotWithShape="1">
          <a:blip r:embed="rId7">
            <a:alphaModFix/>
          </a:blip>
          <a:srcRect/>
          <a:stretch/>
        </p:blipFill>
        <p:spPr>
          <a:xfrm rot="3325727">
            <a:off x="9439892" y="1537917"/>
            <a:ext cx="2092319" cy="4270039"/>
          </a:xfrm>
          <a:prstGeom prst="rect">
            <a:avLst/>
          </a:prstGeom>
          <a:noFill/>
          <a:ln>
            <a:noFill/>
          </a:ln>
        </p:spPr>
      </p:pic>
      <p:pic>
        <p:nvPicPr>
          <p:cNvPr id="346" name="Google Shape;346;p62"/>
          <p:cNvPicPr preferRelativeResize="0"/>
          <p:nvPr/>
        </p:nvPicPr>
        <p:blipFill rotWithShape="1">
          <a:blip r:embed="rId8">
            <a:alphaModFix/>
          </a:blip>
          <a:srcRect/>
          <a:stretch/>
        </p:blipFill>
        <p:spPr>
          <a:xfrm flipH="1">
            <a:off x="105843" y="3279407"/>
            <a:ext cx="2872260" cy="2872260"/>
          </a:xfrm>
          <a:prstGeom prst="rect">
            <a:avLst/>
          </a:prstGeom>
          <a:noFill/>
          <a:ln>
            <a:noFill/>
          </a:ln>
        </p:spPr>
      </p:pic>
      <p:pic>
        <p:nvPicPr>
          <p:cNvPr id="347" name="Google Shape;347;p62"/>
          <p:cNvPicPr preferRelativeResize="0"/>
          <p:nvPr/>
        </p:nvPicPr>
        <p:blipFill rotWithShape="1">
          <a:blip r:embed="rId9">
            <a:alphaModFix/>
          </a:blip>
          <a:srcRect/>
          <a:stretch/>
        </p:blipFill>
        <p:spPr>
          <a:xfrm>
            <a:off x="10459534" y="3972227"/>
            <a:ext cx="1371600" cy="1371600"/>
          </a:xfrm>
          <a:prstGeom prst="rect">
            <a:avLst/>
          </a:prstGeom>
          <a:noFill/>
          <a:ln>
            <a:noFill/>
          </a:ln>
        </p:spPr>
      </p:pic>
      <p:pic>
        <p:nvPicPr>
          <p:cNvPr id="348" name="Google Shape;348;p62"/>
          <p:cNvPicPr preferRelativeResize="0"/>
          <p:nvPr/>
        </p:nvPicPr>
        <p:blipFill rotWithShape="1">
          <a:blip r:embed="rId10">
            <a:alphaModFix/>
          </a:blip>
          <a:srcRect/>
          <a:stretch/>
        </p:blipFill>
        <p:spPr>
          <a:xfrm>
            <a:off x="688757" y="286906"/>
            <a:ext cx="853216" cy="857956"/>
          </a:xfrm>
          <a:prstGeom prst="rect">
            <a:avLst/>
          </a:prstGeom>
          <a:noFill/>
          <a:ln>
            <a:noFill/>
          </a:ln>
        </p:spPr>
      </p:pic>
      <p:pic>
        <p:nvPicPr>
          <p:cNvPr id="349" name="Google Shape;349;p62"/>
          <p:cNvPicPr preferRelativeResize="0"/>
          <p:nvPr/>
        </p:nvPicPr>
        <p:blipFill rotWithShape="1">
          <a:blip r:embed="rId11">
            <a:alphaModFix/>
          </a:blip>
          <a:srcRect/>
          <a:stretch/>
        </p:blipFill>
        <p:spPr>
          <a:xfrm rot="-9407556">
            <a:off x="1083050" y="1247203"/>
            <a:ext cx="399721" cy="375738"/>
          </a:xfrm>
          <a:prstGeom prst="rect">
            <a:avLst/>
          </a:prstGeom>
          <a:noFill/>
          <a:ln>
            <a:noFill/>
          </a:ln>
        </p:spPr>
      </p:pic>
      <p:pic>
        <p:nvPicPr>
          <p:cNvPr id="350" name="Google Shape;350;p62"/>
          <p:cNvPicPr preferRelativeResize="0"/>
          <p:nvPr/>
        </p:nvPicPr>
        <p:blipFill rotWithShape="1">
          <a:blip r:embed="rId11">
            <a:alphaModFix/>
          </a:blip>
          <a:srcRect/>
          <a:stretch/>
        </p:blipFill>
        <p:spPr>
          <a:xfrm rot="10800000">
            <a:off x="10259673" y="2281347"/>
            <a:ext cx="399721" cy="375738"/>
          </a:xfrm>
          <a:prstGeom prst="rect">
            <a:avLst/>
          </a:prstGeom>
          <a:noFill/>
          <a:ln>
            <a:noFill/>
          </a:ln>
        </p:spPr>
      </p:pic>
      <p:pic>
        <p:nvPicPr>
          <p:cNvPr id="351" name="Google Shape;351;p62"/>
          <p:cNvPicPr preferRelativeResize="0"/>
          <p:nvPr/>
        </p:nvPicPr>
        <p:blipFill rotWithShape="1">
          <a:blip r:embed="rId11">
            <a:alphaModFix/>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374164144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78093531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14.08.2026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4235781088"/>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14.08.2026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12805116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14.08.2026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418193837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14.08.2026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2260348356"/>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14.08.2026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3532028219"/>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14.08.2026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1630326860"/>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a:extLst>
              <a:ext uri="{28A0092B-C50C-407E-A947-70E740481C1C}">
                <a14:useLocalDpi xmlns:a14="http://schemas.microsoft.com/office/drawing/2010/main" val="0"/>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a:extLst>
              <a:ext uri="{28A0092B-C50C-407E-A947-70E740481C1C}">
                <a14:useLocalDpi xmlns:a14="http://schemas.microsoft.com/office/drawing/2010/main" val="0"/>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14.08.2026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96845590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a:extLst>
              <a:ext uri="{28A0092B-C50C-407E-A947-70E740481C1C}">
                <a14:useLocalDpi xmlns:a14="http://schemas.microsoft.com/office/drawing/2010/main" val="0"/>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print">
            <a:extLst>
              <a:ext uri="{28A0092B-C50C-407E-A947-70E740481C1C}">
                <a14:useLocalDpi xmlns:a14="http://schemas.microsoft.com/office/drawing/2010/main" val="0"/>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12223734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352"/>
        <p:cNvGrpSpPr/>
        <p:nvPr/>
      </p:nvGrpSpPr>
      <p:grpSpPr>
        <a:xfrm>
          <a:off x="0" y="0"/>
          <a:ext cx="0" cy="0"/>
          <a:chOff x="0" y="0"/>
          <a:chExt cx="0" cy="0"/>
        </a:xfrm>
      </p:grpSpPr>
      <p:pic>
        <p:nvPicPr>
          <p:cNvPr id="353" name="Google Shape;353;p63"/>
          <p:cNvPicPr preferRelativeResize="0"/>
          <p:nvPr/>
        </p:nvPicPr>
        <p:blipFill rotWithShape="1">
          <a:blip r:embed="rId2">
            <a:alphaModFix/>
          </a:blip>
          <a:srcRect/>
          <a:stretch/>
        </p:blipFill>
        <p:spPr>
          <a:xfrm>
            <a:off x="10935842" y="2998366"/>
            <a:ext cx="1261914" cy="3869871"/>
          </a:xfrm>
          <a:prstGeom prst="rect">
            <a:avLst/>
          </a:prstGeom>
          <a:noFill/>
          <a:ln>
            <a:noFill/>
          </a:ln>
        </p:spPr>
      </p:pic>
      <p:pic>
        <p:nvPicPr>
          <p:cNvPr id="354" name="Google Shape;354;p63"/>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355" name="Google Shape;355;p6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56" name="Google Shape;356;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7" name="Google Shape;357;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8" name="Google Shape;358;p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59" name="Google Shape;359;p63"/>
          <p:cNvPicPr preferRelativeResize="0"/>
          <p:nvPr/>
        </p:nvPicPr>
        <p:blipFill rotWithShape="1">
          <a:blip r:embed="rId4">
            <a:alphaModFix/>
          </a:blip>
          <a:srcRect/>
          <a:stretch/>
        </p:blipFill>
        <p:spPr>
          <a:xfrm>
            <a:off x="11313676" y="0"/>
            <a:ext cx="878324" cy="739549"/>
          </a:xfrm>
          <a:prstGeom prst="rect">
            <a:avLst/>
          </a:prstGeom>
          <a:noFill/>
          <a:ln>
            <a:noFill/>
          </a:ln>
        </p:spPr>
      </p:pic>
      <p:pic>
        <p:nvPicPr>
          <p:cNvPr id="360" name="Google Shape;360;p63"/>
          <p:cNvPicPr preferRelativeResize="0"/>
          <p:nvPr/>
        </p:nvPicPr>
        <p:blipFill rotWithShape="1">
          <a:blip r:embed="rId5">
            <a:alphaModFix/>
          </a:blip>
          <a:srcRect/>
          <a:stretch/>
        </p:blipFill>
        <p:spPr>
          <a:xfrm rot="10800000" flipH="1">
            <a:off x="4038600" y="6059209"/>
            <a:ext cx="3529495" cy="176475"/>
          </a:xfrm>
          <a:prstGeom prst="rect">
            <a:avLst/>
          </a:prstGeom>
          <a:noFill/>
          <a:ln>
            <a:noFill/>
          </a:ln>
        </p:spPr>
      </p:pic>
      <p:pic>
        <p:nvPicPr>
          <p:cNvPr id="361" name="Google Shape;361;p63"/>
          <p:cNvPicPr preferRelativeResize="0"/>
          <p:nvPr/>
        </p:nvPicPr>
        <p:blipFill rotWithShape="1">
          <a:blip r:embed="rId6">
            <a:alphaModFix/>
          </a:blip>
          <a:srcRect/>
          <a:stretch/>
        </p:blipFill>
        <p:spPr>
          <a:xfrm>
            <a:off x="0" y="0"/>
            <a:ext cx="877169" cy="5802284"/>
          </a:xfrm>
          <a:prstGeom prst="rect">
            <a:avLst/>
          </a:prstGeom>
          <a:noFill/>
          <a:ln>
            <a:noFill/>
          </a:ln>
        </p:spPr>
      </p:pic>
      <p:pic>
        <p:nvPicPr>
          <p:cNvPr id="362" name="Google Shape;362;p63"/>
          <p:cNvPicPr preferRelativeResize="0"/>
          <p:nvPr/>
        </p:nvPicPr>
        <p:blipFill rotWithShape="1">
          <a:blip r:embed="rId7">
            <a:alphaModFix/>
          </a:blip>
          <a:srcRect/>
          <a:stretch/>
        </p:blipFill>
        <p:spPr>
          <a:xfrm>
            <a:off x="11713308" y="4942988"/>
            <a:ext cx="302079" cy="283954"/>
          </a:xfrm>
          <a:prstGeom prst="rect">
            <a:avLst/>
          </a:prstGeom>
          <a:noFill/>
          <a:ln>
            <a:noFill/>
          </a:ln>
        </p:spPr>
      </p:pic>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151403398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1612976527"/>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14.08.2026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print">
            <a:extLst>
              <a:ext uri="{28A0092B-C50C-407E-A947-70E740481C1C}">
                <a14:useLocalDpi xmlns:a14="http://schemas.microsoft.com/office/drawing/2010/main" val="0"/>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print">
            <a:extLst>
              <a:ext uri="{28A0092B-C50C-407E-A947-70E740481C1C}">
                <a14:useLocalDpi xmlns:a14="http://schemas.microsoft.com/office/drawing/2010/main" val="0"/>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463340578"/>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14.08.2026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a:extLst>
              <a:ext uri="{28A0092B-C50C-407E-A947-70E740481C1C}">
                <a14:useLocalDpi xmlns:a14="http://schemas.microsoft.com/office/drawing/2010/main" val="0"/>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969471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363"/>
        <p:cNvGrpSpPr/>
        <p:nvPr/>
      </p:nvGrpSpPr>
      <p:grpSpPr>
        <a:xfrm>
          <a:off x="0" y="0"/>
          <a:ext cx="0" cy="0"/>
          <a:chOff x="0" y="0"/>
          <a:chExt cx="0" cy="0"/>
        </a:xfrm>
      </p:grpSpPr>
      <p:pic>
        <p:nvPicPr>
          <p:cNvPr id="364" name="Google Shape;364;p64"/>
          <p:cNvPicPr preferRelativeResize="0"/>
          <p:nvPr/>
        </p:nvPicPr>
        <p:blipFill rotWithShape="1">
          <a:blip r:embed="rId2">
            <a:alphaModFix/>
          </a:blip>
          <a:srcRect/>
          <a:stretch/>
        </p:blipFill>
        <p:spPr>
          <a:xfrm rot="1864131">
            <a:off x="5577950" y="5921853"/>
            <a:ext cx="1120784" cy="1224643"/>
          </a:xfrm>
          <a:prstGeom prst="rect">
            <a:avLst/>
          </a:prstGeom>
          <a:noFill/>
          <a:ln>
            <a:noFill/>
          </a:ln>
        </p:spPr>
      </p:pic>
      <p:pic>
        <p:nvPicPr>
          <p:cNvPr id="365" name="Google Shape;365;p64"/>
          <p:cNvPicPr preferRelativeResize="0"/>
          <p:nvPr/>
        </p:nvPicPr>
        <p:blipFill rotWithShape="1">
          <a:blip r:embed="rId3">
            <a:alphaModFix/>
          </a:blip>
          <a:srcRect/>
          <a:stretch/>
        </p:blipFill>
        <p:spPr>
          <a:xfrm>
            <a:off x="-1" y="0"/>
            <a:ext cx="5504013" cy="6858000"/>
          </a:xfrm>
          <a:prstGeom prst="rect">
            <a:avLst/>
          </a:prstGeom>
          <a:noFill/>
          <a:ln>
            <a:noFill/>
          </a:ln>
        </p:spPr>
      </p:pic>
      <p:pic>
        <p:nvPicPr>
          <p:cNvPr id="366" name="Google Shape;366;p64"/>
          <p:cNvPicPr preferRelativeResize="0"/>
          <p:nvPr/>
        </p:nvPicPr>
        <p:blipFill rotWithShape="1">
          <a:blip r:embed="rId4">
            <a:alphaModFix/>
          </a:blip>
          <a:srcRect/>
          <a:stretch/>
        </p:blipFill>
        <p:spPr>
          <a:xfrm flipH="1">
            <a:off x="0" y="4977310"/>
            <a:ext cx="1513408" cy="1880690"/>
          </a:xfrm>
          <a:prstGeom prst="rect">
            <a:avLst/>
          </a:prstGeom>
          <a:noFill/>
          <a:ln>
            <a:noFill/>
          </a:ln>
        </p:spPr>
      </p:pic>
      <p:pic>
        <p:nvPicPr>
          <p:cNvPr id="367" name="Google Shape;367;p64"/>
          <p:cNvPicPr preferRelativeResize="0"/>
          <p:nvPr/>
        </p:nvPicPr>
        <p:blipFill rotWithShape="1">
          <a:blip r:embed="rId5">
            <a:alphaModFix/>
          </a:blip>
          <a:srcRect/>
          <a:stretch/>
        </p:blipFill>
        <p:spPr>
          <a:xfrm>
            <a:off x="11228860" y="6059209"/>
            <a:ext cx="968896" cy="809028"/>
          </a:xfrm>
          <a:prstGeom prst="rect">
            <a:avLst/>
          </a:prstGeom>
          <a:noFill/>
          <a:ln>
            <a:noFill/>
          </a:ln>
        </p:spPr>
      </p:pic>
      <p:sp>
        <p:nvSpPr>
          <p:cNvPr id="368" name="Google Shape;368;p6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9" name="Google Shape;369;p6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70" name="Google Shape;370;p64"/>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1" name="Google Shape;371;p64"/>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2" name="Google Shape;372;p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73" name="Google Shape;373;p64"/>
          <p:cNvPicPr preferRelativeResize="0"/>
          <p:nvPr/>
        </p:nvPicPr>
        <p:blipFill rotWithShape="1">
          <a:blip r:embed="rId6">
            <a:alphaModFix/>
          </a:blip>
          <a:srcRect/>
          <a:stretch/>
        </p:blipFill>
        <p:spPr>
          <a:xfrm>
            <a:off x="11313676" y="0"/>
            <a:ext cx="878324" cy="739549"/>
          </a:xfrm>
          <a:prstGeom prst="rect">
            <a:avLst/>
          </a:prstGeom>
          <a:noFill/>
          <a:ln>
            <a:noFill/>
          </a:ln>
        </p:spPr>
      </p:pic>
      <p:sp>
        <p:nvSpPr>
          <p:cNvPr id="374" name="Google Shape;374;p64"/>
          <p:cNvSpPr>
            <a:spLocks noGrp="1"/>
          </p:cNvSpPr>
          <p:nvPr>
            <p:ph type="pic" idx="2"/>
          </p:nvPr>
        </p:nvSpPr>
        <p:spPr>
          <a:xfrm>
            <a:off x="7179597" y="2325182"/>
            <a:ext cx="4179887" cy="3462338"/>
          </a:xfrm>
          <a:prstGeom prst="rect">
            <a:avLst/>
          </a:prstGeom>
          <a:noFill/>
          <a:ln>
            <a:noFill/>
          </a:ln>
        </p:spPr>
      </p:sp>
      <p:pic>
        <p:nvPicPr>
          <p:cNvPr id="375" name="Google Shape;375;p64"/>
          <p:cNvPicPr preferRelativeResize="0"/>
          <p:nvPr/>
        </p:nvPicPr>
        <p:blipFill rotWithShape="1">
          <a:blip r:embed="rId7">
            <a:alphaModFix/>
          </a:blip>
          <a:srcRect/>
          <a:stretch/>
        </p:blipFill>
        <p:spPr>
          <a:xfrm rot="-841624">
            <a:off x="10450307" y="230235"/>
            <a:ext cx="1557105" cy="1500011"/>
          </a:xfrm>
          <a:prstGeom prst="rect">
            <a:avLst/>
          </a:prstGeom>
          <a:noFill/>
          <a:ln>
            <a:noFill/>
          </a:ln>
        </p:spPr>
      </p:pic>
      <p:pic>
        <p:nvPicPr>
          <p:cNvPr id="376" name="Google Shape;376;p64"/>
          <p:cNvPicPr preferRelativeResize="0"/>
          <p:nvPr/>
        </p:nvPicPr>
        <p:blipFill rotWithShape="1">
          <a:blip r:embed="rId8">
            <a:alphaModFix/>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377"/>
        <p:cNvGrpSpPr/>
        <p:nvPr/>
      </p:nvGrpSpPr>
      <p:grpSpPr>
        <a:xfrm>
          <a:off x="0" y="0"/>
          <a:ext cx="0" cy="0"/>
          <a:chOff x="0" y="0"/>
          <a:chExt cx="0" cy="0"/>
        </a:xfrm>
      </p:grpSpPr>
      <p:pic>
        <p:nvPicPr>
          <p:cNvPr id="378" name="Google Shape;378;p65"/>
          <p:cNvPicPr preferRelativeResize="0"/>
          <p:nvPr/>
        </p:nvPicPr>
        <p:blipFill rotWithShape="1">
          <a:blip r:embed="rId2">
            <a:alphaModFix/>
          </a:blip>
          <a:srcRect/>
          <a:stretch/>
        </p:blipFill>
        <p:spPr>
          <a:xfrm flipH="1">
            <a:off x="0" y="0"/>
            <a:ext cx="9046002" cy="6858000"/>
          </a:xfrm>
          <a:prstGeom prst="rect">
            <a:avLst/>
          </a:prstGeom>
          <a:noFill/>
          <a:ln>
            <a:noFill/>
          </a:ln>
        </p:spPr>
      </p:pic>
      <p:pic>
        <p:nvPicPr>
          <p:cNvPr id="379" name="Google Shape;379;p65"/>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380" name="Google Shape;380;p6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1" name="Google Shape;381;p6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2" name="Google Shape;382;p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83" name="Google Shape;383;p65"/>
          <p:cNvPicPr preferRelativeResize="0"/>
          <p:nvPr/>
        </p:nvPicPr>
        <p:blipFill rotWithShape="1">
          <a:blip r:embed="rId4">
            <a:alphaModFix/>
          </a:blip>
          <a:srcRect/>
          <a:stretch/>
        </p:blipFill>
        <p:spPr>
          <a:xfrm>
            <a:off x="11313676" y="0"/>
            <a:ext cx="878324" cy="739549"/>
          </a:xfrm>
          <a:prstGeom prst="rect">
            <a:avLst/>
          </a:prstGeom>
          <a:noFill/>
          <a:ln>
            <a:noFill/>
          </a:ln>
        </p:spPr>
      </p:pic>
      <p:sp>
        <p:nvSpPr>
          <p:cNvPr id="384" name="Google Shape;384;p65"/>
          <p:cNvSpPr>
            <a:spLocks noGrp="1"/>
          </p:cNvSpPr>
          <p:nvPr>
            <p:ph type="pic" idx="2"/>
          </p:nvPr>
        </p:nvSpPr>
        <p:spPr>
          <a:xfrm>
            <a:off x="1379764" y="739549"/>
            <a:ext cx="9432713" cy="5047971"/>
          </a:xfrm>
          <a:prstGeom prst="rect">
            <a:avLst/>
          </a:prstGeom>
          <a:noFill/>
          <a:ln>
            <a:noFill/>
          </a:ln>
        </p:spPr>
      </p:sp>
      <p:pic>
        <p:nvPicPr>
          <p:cNvPr id="385" name="Google Shape;385;p65"/>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386" name="Google Shape;386;p65"/>
          <p:cNvPicPr preferRelativeResize="0"/>
          <p:nvPr/>
        </p:nvPicPr>
        <p:blipFill rotWithShape="1">
          <a:blip r:embed="rId6">
            <a:alphaModFix/>
          </a:blip>
          <a:srcRect r="40770"/>
          <a:stretch/>
        </p:blipFill>
        <p:spPr>
          <a:xfrm>
            <a:off x="9299121" y="739549"/>
            <a:ext cx="2892879" cy="4884117"/>
          </a:xfrm>
          <a:prstGeom prst="rect">
            <a:avLst/>
          </a:prstGeom>
          <a:noFill/>
          <a:ln>
            <a:noFill/>
          </a:ln>
        </p:spPr>
      </p:pic>
      <p:pic>
        <p:nvPicPr>
          <p:cNvPr id="387" name="Google Shape;387;p65"/>
          <p:cNvPicPr preferRelativeResize="0"/>
          <p:nvPr/>
        </p:nvPicPr>
        <p:blipFill rotWithShape="1">
          <a:blip r:embed="rId7">
            <a:alphaModFix/>
          </a:blip>
          <a:srcRect/>
          <a:stretch/>
        </p:blipFill>
        <p:spPr>
          <a:xfrm rot="-5810544">
            <a:off x="293914" y="5875035"/>
            <a:ext cx="285750" cy="268605"/>
          </a:xfrm>
          <a:prstGeom prst="rect">
            <a:avLst/>
          </a:prstGeom>
          <a:noFill/>
          <a:ln>
            <a:noFill/>
          </a:ln>
        </p:spPr>
      </p:pic>
      <p:pic>
        <p:nvPicPr>
          <p:cNvPr id="388" name="Google Shape;388;p65"/>
          <p:cNvPicPr preferRelativeResize="0"/>
          <p:nvPr/>
        </p:nvPicPr>
        <p:blipFill rotWithShape="1">
          <a:blip r:embed="rId7">
            <a:alphaModFix/>
          </a:blip>
          <a:srcRect/>
          <a:stretch/>
        </p:blipFill>
        <p:spPr>
          <a:xfrm rot="-3381940">
            <a:off x="10602684" y="194276"/>
            <a:ext cx="285750" cy="268605"/>
          </a:xfrm>
          <a:prstGeom prst="rect">
            <a:avLst/>
          </a:prstGeom>
          <a:noFill/>
          <a:ln>
            <a:noFill/>
          </a:ln>
        </p:spPr>
      </p:pic>
      <p:pic>
        <p:nvPicPr>
          <p:cNvPr id="389" name="Google Shape;389;p65"/>
          <p:cNvPicPr preferRelativeResize="0"/>
          <p:nvPr/>
        </p:nvPicPr>
        <p:blipFill rotWithShape="1">
          <a:blip r:embed="rId7">
            <a:alphaModFix/>
          </a:blip>
          <a:srcRect/>
          <a:stretch/>
        </p:blipFill>
        <p:spPr>
          <a:xfrm rot="-7637839">
            <a:off x="462494" y="5516354"/>
            <a:ext cx="285750" cy="268605"/>
          </a:xfrm>
          <a:prstGeom prst="rect">
            <a:avLst/>
          </a:prstGeom>
          <a:noFill/>
          <a:ln>
            <a:noFill/>
          </a:ln>
        </p:spPr>
      </p:pic>
      <p:pic>
        <p:nvPicPr>
          <p:cNvPr id="390" name="Google Shape;390;p65"/>
          <p:cNvPicPr preferRelativeResize="0"/>
          <p:nvPr/>
        </p:nvPicPr>
        <p:blipFill rotWithShape="1">
          <a:blip r:embed="rId8">
            <a:alphaModFix/>
          </a:blip>
          <a:srcRect l="41348"/>
          <a:stretch/>
        </p:blipFill>
        <p:spPr>
          <a:xfrm>
            <a:off x="0" y="1367779"/>
            <a:ext cx="991303" cy="1699528"/>
          </a:xfrm>
          <a:prstGeom prst="rect">
            <a:avLst/>
          </a:prstGeom>
          <a:noFill/>
          <a:ln>
            <a:noFill/>
          </a:ln>
        </p:spPr>
      </p:pic>
      <p:pic>
        <p:nvPicPr>
          <p:cNvPr id="391" name="Google Shape;391;p65"/>
          <p:cNvPicPr preferRelativeResize="0"/>
          <p:nvPr/>
        </p:nvPicPr>
        <p:blipFill rotWithShape="1">
          <a:blip r:embed="rId9">
            <a:alphaModFix/>
          </a:blip>
          <a:srcRect t="37724"/>
          <a:stretch/>
        </p:blipFill>
        <p:spPr>
          <a:xfrm>
            <a:off x="798783" y="0"/>
            <a:ext cx="505255" cy="314653"/>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392"/>
        <p:cNvGrpSpPr/>
        <p:nvPr/>
      </p:nvGrpSpPr>
      <p:grpSpPr>
        <a:xfrm>
          <a:off x="0" y="0"/>
          <a:ext cx="0" cy="0"/>
          <a:chOff x="0" y="0"/>
          <a:chExt cx="0" cy="0"/>
        </a:xfrm>
      </p:grpSpPr>
      <p:pic>
        <p:nvPicPr>
          <p:cNvPr id="393" name="Google Shape;393;p66"/>
          <p:cNvPicPr preferRelativeResize="0"/>
          <p:nvPr/>
        </p:nvPicPr>
        <p:blipFill rotWithShape="1">
          <a:blip r:embed="rId2">
            <a:alphaModFix/>
          </a:blip>
          <a:srcRect l="18897"/>
          <a:stretch/>
        </p:blipFill>
        <p:spPr>
          <a:xfrm rot="10800000" flipH="1">
            <a:off x="-8165" y="0"/>
            <a:ext cx="4463906" cy="6858000"/>
          </a:xfrm>
          <a:prstGeom prst="rect">
            <a:avLst/>
          </a:prstGeom>
          <a:noFill/>
          <a:ln>
            <a:noFill/>
          </a:ln>
        </p:spPr>
      </p:pic>
      <p:pic>
        <p:nvPicPr>
          <p:cNvPr id="394" name="Google Shape;394;p66"/>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395" name="Google Shape;395;p66"/>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6" name="Google Shape;396;p66"/>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7" name="Google Shape;397;p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98" name="Google Shape;398;p66"/>
          <p:cNvPicPr preferRelativeResize="0"/>
          <p:nvPr/>
        </p:nvPicPr>
        <p:blipFill rotWithShape="1">
          <a:blip r:embed="rId4">
            <a:alphaModFix/>
          </a:blip>
          <a:srcRect/>
          <a:stretch/>
        </p:blipFill>
        <p:spPr>
          <a:xfrm>
            <a:off x="11313676" y="0"/>
            <a:ext cx="878324" cy="739549"/>
          </a:xfrm>
          <a:prstGeom prst="rect">
            <a:avLst/>
          </a:prstGeom>
          <a:noFill/>
          <a:ln>
            <a:noFill/>
          </a:ln>
        </p:spPr>
      </p:pic>
      <p:sp>
        <p:nvSpPr>
          <p:cNvPr id="399" name="Google Shape;399;p6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00" name="Google Shape;400;p6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01" name="Google Shape;401;p66"/>
          <p:cNvPicPr preferRelativeResize="0"/>
          <p:nvPr/>
        </p:nvPicPr>
        <p:blipFill rotWithShape="1">
          <a:blip r:embed="rId5">
            <a:alphaModFix/>
          </a:blip>
          <a:srcRect/>
          <a:stretch/>
        </p:blipFill>
        <p:spPr>
          <a:xfrm rot="10800000" flipH="1">
            <a:off x="6677266" y="5892984"/>
            <a:ext cx="4155621" cy="166225"/>
          </a:xfrm>
          <a:prstGeom prst="rect">
            <a:avLst/>
          </a:prstGeom>
          <a:noFill/>
          <a:ln>
            <a:noFill/>
          </a:ln>
        </p:spPr>
      </p:pic>
      <p:pic>
        <p:nvPicPr>
          <p:cNvPr id="402" name="Google Shape;402;p66"/>
          <p:cNvPicPr preferRelativeResize="0"/>
          <p:nvPr/>
        </p:nvPicPr>
        <p:blipFill rotWithShape="1">
          <a:blip r:embed="rId5">
            <a:alphaModFix/>
          </a:blip>
          <a:srcRect/>
          <a:stretch/>
        </p:blipFill>
        <p:spPr>
          <a:xfrm rot="10800000" flipH="1">
            <a:off x="1012938" y="5892984"/>
            <a:ext cx="4155621" cy="166225"/>
          </a:xfrm>
          <a:prstGeom prst="rect">
            <a:avLst/>
          </a:prstGeom>
          <a:noFill/>
          <a:ln>
            <a:noFill/>
          </a:ln>
        </p:spPr>
      </p:pic>
      <p:pic>
        <p:nvPicPr>
          <p:cNvPr id="403" name="Google Shape;403;p66"/>
          <p:cNvPicPr preferRelativeResize="0"/>
          <p:nvPr/>
        </p:nvPicPr>
        <p:blipFill rotWithShape="1">
          <a:blip r:embed="rId6">
            <a:alphaModFix/>
          </a:blip>
          <a:srcRect/>
          <a:stretch/>
        </p:blipFill>
        <p:spPr>
          <a:xfrm flipH="1">
            <a:off x="3815681" y="158990"/>
            <a:ext cx="713336" cy="713336"/>
          </a:xfrm>
          <a:prstGeom prst="rect">
            <a:avLst/>
          </a:prstGeom>
          <a:noFill/>
          <a:ln>
            <a:noFill/>
          </a:ln>
        </p:spPr>
      </p:pic>
      <p:pic>
        <p:nvPicPr>
          <p:cNvPr id="404" name="Google Shape;404;p66"/>
          <p:cNvPicPr preferRelativeResize="0"/>
          <p:nvPr/>
        </p:nvPicPr>
        <p:blipFill rotWithShape="1">
          <a:blip r:embed="rId7">
            <a:alphaModFix/>
          </a:blip>
          <a:srcRect/>
          <a:stretch/>
        </p:blipFill>
        <p:spPr>
          <a:xfrm>
            <a:off x="720363" y="5976096"/>
            <a:ext cx="653248" cy="656877"/>
          </a:xfrm>
          <a:prstGeom prst="rect">
            <a:avLst/>
          </a:prstGeom>
          <a:noFill/>
          <a:ln>
            <a:noFill/>
          </a:ln>
        </p:spPr>
      </p:pic>
      <p:pic>
        <p:nvPicPr>
          <p:cNvPr id="405" name="Google Shape;405;p66"/>
          <p:cNvPicPr preferRelativeResize="0"/>
          <p:nvPr/>
        </p:nvPicPr>
        <p:blipFill rotWithShape="1">
          <a:blip r:embed="rId6">
            <a:alphaModFix/>
          </a:blip>
          <a:srcRect/>
          <a:stretch/>
        </p:blipFill>
        <p:spPr>
          <a:xfrm flipH="1">
            <a:off x="11345946" y="3255459"/>
            <a:ext cx="713336" cy="713336"/>
          </a:xfrm>
          <a:prstGeom prst="rect">
            <a:avLst/>
          </a:prstGeom>
          <a:noFill/>
          <a:ln>
            <a:noFill/>
          </a:ln>
        </p:spPr>
      </p:pic>
      <p:pic>
        <p:nvPicPr>
          <p:cNvPr id="406" name="Google Shape;406;p66"/>
          <p:cNvPicPr preferRelativeResize="0"/>
          <p:nvPr/>
        </p:nvPicPr>
        <p:blipFill rotWithShape="1">
          <a:blip r:embed="rId7">
            <a:alphaModFix/>
          </a:blip>
          <a:srcRect/>
          <a:stretch/>
        </p:blipFill>
        <p:spPr>
          <a:xfrm>
            <a:off x="10902236" y="2501524"/>
            <a:ext cx="653248" cy="656877"/>
          </a:xfrm>
          <a:prstGeom prst="rect">
            <a:avLst/>
          </a:prstGeom>
          <a:noFill/>
          <a:ln>
            <a:noFill/>
          </a:ln>
        </p:spPr>
      </p:pic>
      <p:pic>
        <p:nvPicPr>
          <p:cNvPr id="407" name="Google Shape;407;p66"/>
          <p:cNvPicPr preferRelativeResize="0"/>
          <p:nvPr/>
        </p:nvPicPr>
        <p:blipFill rotWithShape="1">
          <a:blip r:embed="rId8">
            <a:alphaModFix/>
          </a:blip>
          <a:srcRect/>
          <a:stretch/>
        </p:blipFill>
        <p:spPr>
          <a:xfrm>
            <a:off x="10306318" y="3161716"/>
            <a:ext cx="1885682" cy="2814380"/>
          </a:xfrm>
          <a:prstGeom prst="rect">
            <a:avLst/>
          </a:prstGeom>
          <a:noFill/>
          <a:ln>
            <a:noFill/>
          </a:ln>
        </p:spPr>
      </p:pic>
      <p:pic>
        <p:nvPicPr>
          <p:cNvPr id="408" name="Google Shape;408;p66"/>
          <p:cNvPicPr preferRelativeResize="0"/>
          <p:nvPr/>
        </p:nvPicPr>
        <p:blipFill rotWithShape="1">
          <a:blip r:embed="rId9">
            <a:alphaModFix/>
          </a:blip>
          <a:srcRect/>
          <a:stretch/>
        </p:blipFill>
        <p:spPr>
          <a:xfrm>
            <a:off x="7854043" y="196568"/>
            <a:ext cx="2326821" cy="89792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409"/>
        <p:cNvGrpSpPr/>
        <p:nvPr/>
      </p:nvGrpSpPr>
      <p:grpSpPr>
        <a:xfrm>
          <a:off x="0" y="0"/>
          <a:ext cx="0" cy="0"/>
          <a:chOff x="0" y="0"/>
          <a:chExt cx="0" cy="0"/>
        </a:xfrm>
      </p:grpSpPr>
      <p:pic>
        <p:nvPicPr>
          <p:cNvPr id="410" name="Google Shape;410;p67"/>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411" name="Google Shape;411;p67"/>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412" name="Google Shape;412;p6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3" name="Google Shape;413;p67"/>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4" name="Google Shape;414;p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15" name="Google Shape;415;p67"/>
          <p:cNvPicPr preferRelativeResize="0"/>
          <p:nvPr/>
        </p:nvPicPr>
        <p:blipFill rotWithShape="1">
          <a:blip r:embed="rId4">
            <a:alphaModFix/>
          </a:blip>
          <a:srcRect/>
          <a:stretch/>
        </p:blipFill>
        <p:spPr>
          <a:xfrm>
            <a:off x="11313676" y="0"/>
            <a:ext cx="878324" cy="739549"/>
          </a:xfrm>
          <a:prstGeom prst="rect">
            <a:avLst/>
          </a:prstGeom>
          <a:noFill/>
          <a:ln>
            <a:noFill/>
          </a:ln>
        </p:spPr>
      </p:pic>
      <p:sp>
        <p:nvSpPr>
          <p:cNvPr id="416" name="Google Shape;416;p6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417" name="Google Shape;417;p67"/>
          <p:cNvPicPr preferRelativeResize="0"/>
          <p:nvPr/>
        </p:nvPicPr>
        <p:blipFill rotWithShape="1">
          <a:blip r:embed="rId5">
            <a:alphaModFix/>
          </a:blip>
          <a:srcRect/>
          <a:stretch/>
        </p:blipFill>
        <p:spPr>
          <a:xfrm rot="10800000" flipH="1">
            <a:off x="3854849" y="5976096"/>
            <a:ext cx="4155621" cy="166225"/>
          </a:xfrm>
          <a:prstGeom prst="rect">
            <a:avLst/>
          </a:prstGeom>
          <a:noFill/>
          <a:ln>
            <a:noFill/>
          </a:ln>
        </p:spPr>
      </p:pic>
      <p:pic>
        <p:nvPicPr>
          <p:cNvPr id="418" name="Google Shape;418;p67"/>
          <p:cNvPicPr preferRelativeResize="0"/>
          <p:nvPr/>
        </p:nvPicPr>
        <p:blipFill rotWithShape="1">
          <a:blip r:embed="rId6">
            <a:alphaModFix/>
          </a:blip>
          <a:srcRect/>
          <a:stretch/>
        </p:blipFill>
        <p:spPr>
          <a:xfrm>
            <a:off x="191701" y="6142321"/>
            <a:ext cx="653248" cy="656877"/>
          </a:xfrm>
          <a:prstGeom prst="rect">
            <a:avLst/>
          </a:prstGeom>
          <a:noFill/>
          <a:ln>
            <a:noFill/>
          </a:ln>
        </p:spPr>
      </p:pic>
      <p:sp>
        <p:nvSpPr>
          <p:cNvPr id="419" name="Google Shape;419;p6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20" name="Google Shape;420;p67"/>
          <p:cNvPicPr preferRelativeResize="0"/>
          <p:nvPr/>
        </p:nvPicPr>
        <p:blipFill rotWithShape="1">
          <a:blip r:embed="rId7">
            <a:alphaModFix/>
          </a:blip>
          <a:srcRect/>
          <a:stretch/>
        </p:blipFill>
        <p:spPr>
          <a:xfrm rot="890700">
            <a:off x="10081963" y="4267376"/>
            <a:ext cx="1461027" cy="1596415"/>
          </a:xfrm>
          <a:prstGeom prst="rect">
            <a:avLst/>
          </a:prstGeom>
          <a:noFill/>
          <a:ln>
            <a:noFill/>
          </a:ln>
        </p:spPr>
      </p:pic>
      <p:pic>
        <p:nvPicPr>
          <p:cNvPr id="421" name="Google Shape;421;p67"/>
          <p:cNvPicPr preferRelativeResize="0"/>
          <p:nvPr/>
        </p:nvPicPr>
        <p:blipFill rotWithShape="1">
          <a:blip r:embed="rId8">
            <a:alphaModFix/>
          </a:blip>
          <a:srcRect/>
          <a:stretch/>
        </p:blipFill>
        <p:spPr>
          <a:xfrm>
            <a:off x="984942" y="-55596"/>
            <a:ext cx="1687650" cy="1625770"/>
          </a:xfrm>
          <a:prstGeom prst="rect">
            <a:avLst/>
          </a:prstGeom>
          <a:noFill/>
          <a:ln>
            <a:noFill/>
          </a:ln>
        </p:spPr>
      </p:pic>
      <p:pic>
        <p:nvPicPr>
          <p:cNvPr id="422" name="Google Shape;422;p67"/>
          <p:cNvPicPr preferRelativeResize="0"/>
          <p:nvPr/>
        </p:nvPicPr>
        <p:blipFill rotWithShape="1">
          <a:blip r:embed="rId9">
            <a:alphaModFix/>
          </a:blip>
          <a:srcRect/>
          <a:stretch/>
        </p:blipFill>
        <p:spPr>
          <a:xfrm flipH="1">
            <a:off x="868806" y="757289"/>
            <a:ext cx="713336" cy="713336"/>
          </a:xfrm>
          <a:prstGeom prst="rect">
            <a:avLst/>
          </a:prstGeom>
          <a:noFill/>
          <a:ln>
            <a:noFill/>
          </a:ln>
        </p:spPr>
      </p:pic>
      <p:pic>
        <p:nvPicPr>
          <p:cNvPr id="423" name="Google Shape;423;p67"/>
          <p:cNvPicPr preferRelativeResize="0"/>
          <p:nvPr/>
        </p:nvPicPr>
        <p:blipFill rotWithShape="1">
          <a:blip r:embed="rId2">
            <a:alphaModFix/>
          </a:blip>
          <a:srcRect l="45279" r="382"/>
          <a:stretch/>
        </p:blipFill>
        <p:spPr>
          <a:xfrm flipH="1">
            <a:off x="9682660" y="489858"/>
            <a:ext cx="2509394" cy="4516061"/>
          </a:xfrm>
          <a:prstGeom prst="rect">
            <a:avLst/>
          </a:prstGeom>
          <a:noFill/>
          <a:ln>
            <a:noFill/>
          </a:ln>
        </p:spPr>
      </p:pic>
      <p:pic>
        <p:nvPicPr>
          <p:cNvPr id="424" name="Google Shape;424;p67"/>
          <p:cNvPicPr preferRelativeResize="0"/>
          <p:nvPr/>
        </p:nvPicPr>
        <p:blipFill rotWithShape="1">
          <a:blip r:embed="rId6">
            <a:alphaModFix/>
          </a:blip>
          <a:srcRect/>
          <a:stretch/>
        </p:blipFill>
        <p:spPr>
          <a:xfrm>
            <a:off x="10485852" y="913297"/>
            <a:ext cx="653248" cy="656877"/>
          </a:xfrm>
          <a:prstGeom prst="rect">
            <a:avLst/>
          </a:prstGeom>
          <a:noFill/>
          <a:ln>
            <a:noFill/>
          </a:ln>
        </p:spPr>
      </p:pic>
      <p:pic>
        <p:nvPicPr>
          <p:cNvPr id="425" name="Google Shape;425;p67"/>
          <p:cNvPicPr preferRelativeResize="0"/>
          <p:nvPr/>
        </p:nvPicPr>
        <p:blipFill rotWithShape="1">
          <a:blip r:embed="rId9">
            <a:alphaModFix/>
          </a:blip>
          <a:srcRect/>
          <a:stretch/>
        </p:blipFill>
        <p:spPr>
          <a:xfrm flipH="1">
            <a:off x="8969324" y="4392608"/>
            <a:ext cx="713336" cy="713336"/>
          </a:xfrm>
          <a:prstGeom prst="rect">
            <a:avLst/>
          </a:prstGeom>
          <a:noFill/>
          <a:ln>
            <a:noFill/>
          </a:ln>
        </p:spPr>
      </p:pic>
      <p:pic>
        <p:nvPicPr>
          <p:cNvPr id="426" name="Google Shape;426;p67"/>
          <p:cNvPicPr preferRelativeResize="0"/>
          <p:nvPr/>
        </p:nvPicPr>
        <p:blipFill rotWithShape="1">
          <a:blip r:embed="rId10">
            <a:alphaModFix/>
          </a:blip>
          <a:srcRect/>
          <a:stretch/>
        </p:blipFill>
        <p:spPr>
          <a:xfrm>
            <a:off x="9682660" y="1971813"/>
            <a:ext cx="1345251" cy="1348104"/>
          </a:xfrm>
          <a:prstGeom prst="rect">
            <a:avLst/>
          </a:prstGeom>
          <a:noFill/>
          <a:ln>
            <a:noFill/>
          </a:ln>
        </p:spPr>
      </p:pic>
      <p:pic>
        <p:nvPicPr>
          <p:cNvPr id="427" name="Google Shape;427;p67"/>
          <p:cNvPicPr preferRelativeResize="0"/>
          <p:nvPr/>
        </p:nvPicPr>
        <p:blipFill rotWithShape="1">
          <a:blip r:embed="rId11">
            <a:alphaModFix/>
          </a:blip>
          <a:srcRect/>
          <a:stretch/>
        </p:blipFill>
        <p:spPr>
          <a:xfrm>
            <a:off x="1905741" y="4444186"/>
            <a:ext cx="1729928" cy="1733597"/>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428"/>
        <p:cNvGrpSpPr/>
        <p:nvPr/>
      </p:nvGrpSpPr>
      <p:grpSpPr>
        <a:xfrm>
          <a:off x="0" y="0"/>
          <a:ext cx="0" cy="0"/>
          <a:chOff x="0" y="0"/>
          <a:chExt cx="0" cy="0"/>
        </a:xfrm>
      </p:grpSpPr>
      <p:pic>
        <p:nvPicPr>
          <p:cNvPr id="429" name="Google Shape;429;p68"/>
          <p:cNvPicPr preferRelativeResize="0"/>
          <p:nvPr/>
        </p:nvPicPr>
        <p:blipFill rotWithShape="1">
          <a:blip r:embed="rId2">
            <a:alphaModFix/>
          </a:blip>
          <a:srcRect/>
          <a:stretch/>
        </p:blipFill>
        <p:spPr>
          <a:xfrm>
            <a:off x="8472950" y="2374058"/>
            <a:ext cx="3719050" cy="4494179"/>
          </a:xfrm>
          <a:prstGeom prst="rect">
            <a:avLst/>
          </a:prstGeom>
          <a:noFill/>
          <a:ln>
            <a:noFill/>
          </a:ln>
        </p:spPr>
      </p:pic>
      <p:pic>
        <p:nvPicPr>
          <p:cNvPr id="430" name="Google Shape;430;p68"/>
          <p:cNvPicPr preferRelativeResize="0"/>
          <p:nvPr/>
        </p:nvPicPr>
        <p:blipFill rotWithShape="1">
          <a:blip r:embed="rId3">
            <a:alphaModFix/>
          </a:blip>
          <a:srcRect r="25619" b="14310"/>
          <a:stretch/>
        </p:blipFill>
        <p:spPr>
          <a:xfrm rot="10800000">
            <a:off x="0" y="0"/>
            <a:ext cx="2538920" cy="5969261"/>
          </a:xfrm>
          <a:prstGeom prst="rect">
            <a:avLst/>
          </a:prstGeom>
          <a:noFill/>
          <a:ln>
            <a:noFill/>
          </a:ln>
        </p:spPr>
      </p:pic>
      <p:pic>
        <p:nvPicPr>
          <p:cNvPr id="431" name="Google Shape;431;p68"/>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432" name="Google Shape;432;p6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3" name="Google Shape;433;p6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4" name="Google Shape;434;p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35" name="Google Shape;435;p68"/>
          <p:cNvPicPr preferRelativeResize="0"/>
          <p:nvPr/>
        </p:nvPicPr>
        <p:blipFill rotWithShape="1">
          <a:blip r:embed="rId5">
            <a:alphaModFix/>
          </a:blip>
          <a:srcRect/>
          <a:stretch/>
        </p:blipFill>
        <p:spPr>
          <a:xfrm>
            <a:off x="11313676" y="0"/>
            <a:ext cx="878324" cy="739549"/>
          </a:xfrm>
          <a:prstGeom prst="rect">
            <a:avLst/>
          </a:prstGeom>
          <a:noFill/>
          <a:ln>
            <a:noFill/>
          </a:ln>
        </p:spPr>
      </p:pic>
      <p:pic>
        <p:nvPicPr>
          <p:cNvPr id="436" name="Google Shape;436;p68"/>
          <p:cNvPicPr preferRelativeResize="0"/>
          <p:nvPr/>
        </p:nvPicPr>
        <p:blipFill rotWithShape="1">
          <a:blip r:embed="rId6">
            <a:alphaModFix/>
          </a:blip>
          <a:srcRect/>
          <a:stretch/>
        </p:blipFill>
        <p:spPr>
          <a:xfrm flipH="1">
            <a:off x="11626336" y="1225684"/>
            <a:ext cx="253004" cy="1896894"/>
          </a:xfrm>
          <a:prstGeom prst="rect">
            <a:avLst/>
          </a:prstGeom>
          <a:noFill/>
          <a:ln>
            <a:noFill/>
          </a:ln>
        </p:spPr>
      </p:pic>
      <p:pic>
        <p:nvPicPr>
          <p:cNvPr id="437" name="Google Shape;437;p68"/>
          <p:cNvPicPr preferRelativeResize="0"/>
          <p:nvPr/>
        </p:nvPicPr>
        <p:blipFill rotWithShape="1">
          <a:blip r:embed="rId7">
            <a:alphaModFix/>
          </a:blip>
          <a:srcRect/>
          <a:stretch/>
        </p:blipFill>
        <p:spPr>
          <a:xfrm rot="2192018">
            <a:off x="272307" y="649803"/>
            <a:ext cx="383150" cy="360161"/>
          </a:xfrm>
          <a:prstGeom prst="rect">
            <a:avLst/>
          </a:prstGeom>
          <a:noFill/>
          <a:ln>
            <a:noFill/>
          </a:ln>
        </p:spPr>
      </p:pic>
      <p:pic>
        <p:nvPicPr>
          <p:cNvPr id="438" name="Google Shape;438;p68"/>
          <p:cNvPicPr preferRelativeResize="0"/>
          <p:nvPr/>
        </p:nvPicPr>
        <p:blipFill rotWithShape="1">
          <a:blip r:embed="rId7">
            <a:alphaModFix/>
          </a:blip>
          <a:srcRect/>
          <a:stretch/>
        </p:blipFill>
        <p:spPr>
          <a:xfrm rot="-8587714">
            <a:off x="11521734" y="5555199"/>
            <a:ext cx="383150" cy="360161"/>
          </a:xfrm>
          <a:prstGeom prst="rect">
            <a:avLst/>
          </a:prstGeom>
          <a:noFill/>
          <a:ln>
            <a:noFill/>
          </a:ln>
        </p:spPr>
      </p:pic>
      <p:pic>
        <p:nvPicPr>
          <p:cNvPr id="439" name="Google Shape;439;p68"/>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440"/>
        <p:cNvGrpSpPr/>
        <p:nvPr/>
      </p:nvGrpSpPr>
      <p:grpSpPr>
        <a:xfrm>
          <a:off x="0" y="0"/>
          <a:ext cx="0" cy="0"/>
          <a:chOff x="0" y="0"/>
          <a:chExt cx="0" cy="0"/>
        </a:xfrm>
      </p:grpSpPr>
      <p:pic>
        <p:nvPicPr>
          <p:cNvPr id="441" name="Google Shape;441;p69"/>
          <p:cNvPicPr preferRelativeResize="0"/>
          <p:nvPr/>
        </p:nvPicPr>
        <p:blipFill rotWithShape="1">
          <a:blip r:embed="rId2">
            <a:alphaModFix/>
          </a:blip>
          <a:srcRect l="29233"/>
          <a:stretch/>
        </p:blipFill>
        <p:spPr>
          <a:xfrm>
            <a:off x="0" y="0"/>
            <a:ext cx="3895006" cy="6858000"/>
          </a:xfrm>
          <a:prstGeom prst="rect">
            <a:avLst/>
          </a:prstGeom>
          <a:noFill/>
          <a:ln>
            <a:noFill/>
          </a:ln>
        </p:spPr>
      </p:pic>
      <p:pic>
        <p:nvPicPr>
          <p:cNvPr id="442" name="Google Shape;442;p69"/>
          <p:cNvPicPr preferRelativeResize="0"/>
          <p:nvPr/>
        </p:nvPicPr>
        <p:blipFill rotWithShape="1">
          <a:blip r:embed="rId3">
            <a:alphaModFix/>
          </a:blip>
          <a:srcRect r="55750"/>
          <a:stretch/>
        </p:blipFill>
        <p:spPr>
          <a:xfrm>
            <a:off x="11176132" y="2061256"/>
            <a:ext cx="1021624" cy="4711735"/>
          </a:xfrm>
          <a:prstGeom prst="rect">
            <a:avLst/>
          </a:prstGeom>
          <a:noFill/>
          <a:ln>
            <a:noFill/>
          </a:ln>
        </p:spPr>
      </p:pic>
      <p:pic>
        <p:nvPicPr>
          <p:cNvPr id="443" name="Google Shape;443;p69"/>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444" name="Google Shape;444;p69"/>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5" name="Google Shape;445;p6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6" name="Google Shape;446;p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47" name="Google Shape;447;p69"/>
          <p:cNvPicPr preferRelativeResize="0"/>
          <p:nvPr/>
        </p:nvPicPr>
        <p:blipFill rotWithShape="1">
          <a:blip r:embed="rId5">
            <a:alphaModFix/>
          </a:blip>
          <a:srcRect/>
          <a:stretch/>
        </p:blipFill>
        <p:spPr>
          <a:xfrm>
            <a:off x="11313676" y="0"/>
            <a:ext cx="878324" cy="739549"/>
          </a:xfrm>
          <a:prstGeom prst="rect">
            <a:avLst/>
          </a:prstGeom>
          <a:noFill/>
          <a:ln>
            <a:noFill/>
          </a:ln>
        </p:spPr>
      </p:pic>
      <p:pic>
        <p:nvPicPr>
          <p:cNvPr id="448" name="Google Shape;448;p69"/>
          <p:cNvPicPr preferRelativeResize="0"/>
          <p:nvPr/>
        </p:nvPicPr>
        <p:blipFill rotWithShape="1">
          <a:blip r:embed="rId6">
            <a:alphaModFix/>
          </a:blip>
          <a:srcRect/>
          <a:stretch/>
        </p:blipFill>
        <p:spPr>
          <a:xfrm>
            <a:off x="3276841" y="5708485"/>
            <a:ext cx="6841672" cy="273667"/>
          </a:xfrm>
          <a:prstGeom prst="rect">
            <a:avLst/>
          </a:prstGeom>
          <a:noFill/>
          <a:ln>
            <a:noFill/>
          </a:ln>
        </p:spPr>
      </p:pic>
      <p:pic>
        <p:nvPicPr>
          <p:cNvPr id="449" name="Google Shape;449;p69"/>
          <p:cNvPicPr preferRelativeResize="0"/>
          <p:nvPr/>
        </p:nvPicPr>
        <p:blipFill rotWithShape="1">
          <a:blip r:embed="rId7">
            <a:alphaModFix/>
          </a:blip>
          <a:srcRect/>
          <a:stretch/>
        </p:blipFill>
        <p:spPr>
          <a:xfrm>
            <a:off x="322145" y="5510650"/>
            <a:ext cx="841026" cy="845698"/>
          </a:xfrm>
          <a:prstGeom prst="rect">
            <a:avLst/>
          </a:prstGeom>
          <a:noFill/>
          <a:ln>
            <a:noFill/>
          </a:ln>
        </p:spPr>
      </p:pic>
      <p:pic>
        <p:nvPicPr>
          <p:cNvPr id="450" name="Google Shape;450;p69"/>
          <p:cNvPicPr preferRelativeResize="0"/>
          <p:nvPr/>
        </p:nvPicPr>
        <p:blipFill rotWithShape="1">
          <a:blip r:embed="rId8">
            <a:alphaModFix/>
          </a:blip>
          <a:srcRect/>
          <a:stretch/>
        </p:blipFill>
        <p:spPr>
          <a:xfrm rot="9835558" flipH="1">
            <a:off x="11592097" y="2836229"/>
            <a:ext cx="321481" cy="302192"/>
          </a:xfrm>
          <a:prstGeom prst="rect">
            <a:avLst/>
          </a:prstGeom>
          <a:noFill/>
          <a:ln>
            <a:noFill/>
          </a:ln>
        </p:spPr>
      </p:pic>
      <p:pic>
        <p:nvPicPr>
          <p:cNvPr id="451" name="Google Shape;451;p69"/>
          <p:cNvPicPr preferRelativeResize="0"/>
          <p:nvPr/>
        </p:nvPicPr>
        <p:blipFill rotWithShape="1">
          <a:blip r:embed="rId8">
            <a:alphaModFix/>
          </a:blip>
          <a:srcRect/>
          <a:stretch/>
        </p:blipFill>
        <p:spPr>
          <a:xfrm rot="1952199" flipH="1">
            <a:off x="492111" y="218678"/>
            <a:ext cx="321481" cy="302192"/>
          </a:xfrm>
          <a:prstGeom prst="rect">
            <a:avLst/>
          </a:prstGeom>
          <a:noFill/>
          <a:ln>
            <a:noFill/>
          </a:ln>
        </p:spPr>
      </p:pic>
      <p:sp>
        <p:nvSpPr>
          <p:cNvPr id="452" name="Google Shape;452;p69"/>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3" name="Google Shape;453;p69"/>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4" name="Google Shape;454;p69"/>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5" name="Google Shape;455;p69"/>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456"/>
        <p:cNvGrpSpPr/>
        <p:nvPr/>
      </p:nvGrpSpPr>
      <p:grpSpPr>
        <a:xfrm>
          <a:off x="0" y="0"/>
          <a:ext cx="0" cy="0"/>
          <a:chOff x="0" y="0"/>
          <a:chExt cx="0" cy="0"/>
        </a:xfrm>
      </p:grpSpPr>
      <p:pic>
        <p:nvPicPr>
          <p:cNvPr id="457" name="Google Shape;457;p70"/>
          <p:cNvPicPr preferRelativeResize="0"/>
          <p:nvPr/>
        </p:nvPicPr>
        <p:blipFill rotWithShape="1">
          <a:blip r:embed="rId2">
            <a:alphaModFix/>
          </a:blip>
          <a:srcRect/>
          <a:stretch/>
        </p:blipFill>
        <p:spPr>
          <a:xfrm>
            <a:off x="0" y="3150"/>
            <a:ext cx="12186402" cy="6854850"/>
          </a:xfrm>
          <a:prstGeom prst="rect">
            <a:avLst/>
          </a:prstGeom>
          <a:noFill/>
          <a:ln>
            <a:noFill/>
          </a:ln>
        </p:spPr>
      </p:pic>
      <p:pic>
        <p:nvPicPr>
          <p:cNvPr id="458" name="Google Shape;458;p70"/>
          <p:cNvPicPr preferRelativeResize="0"/>
          <p:nvPr/>
        </p:nvPicPr>
        <p:blipFill rotWithShape="1">
          <a:blip r:embed="rId3">
            <a:alphaModFix/>
          </a:blip>
          <a:srcRect/>
          <a:stretch/>
        </p:blipFill>
        <p:spPr>
          <a:xfrm>
            <a:off x="460490" y="721422"/>
            <a:ext cx="4068452" cy="4404099"/>
          </a:xfrm>
          <a:prstGeom prst="rect">
            <a:avLst/>
          </a:prstGeom>
          <a:noFill/>
          <a:ln>
            <a:noFill/>
          </a:ln>
        </p:spPr>
      </p:pic>
      <p:pic>
        <p:nvPicPr>
          <p:cNvPr id="459" name="Google Shape;459;p70"/>
          <p:cNvPicPr preferRelativeResize="0"/>
          <p:nvPr/>
        </p:nvPicPr>
        <p:blipFill rotWithShape="1">
          <a:blip r:embed="rId4">
            <a:alphaModFix/>
          </a:blip>
          <a:srcRect/>
          <a:stretch/>
        </p:blipFill>
        <p:spPr>
          <a:xfrm>
            <a:off x="7941474" y="-14121"/>
            <a:ext cx="4250215" cy="3339455"/>
          </a:xfrm>
          <a:prstGeom prst="rect">
            <a:avLst/>
          </a:prstGeom>
          <a:noFill/>
          <a:ln>
            <a:noFill/>
          </a:ln>
        </p:spPr>
      </p:pic>
      <p:pic>
        <p:nvPicPr>
          <p:cNvPr id="460" name="Google Shape;460;p70"/>
          <p:cNvPicPr preferRelativeResize="0"/>
          <p:nvPr/>
        </p:nvPicPr>
        <p:blipFill rotWithShape="1">
          <a:blip r:embed="rId5">
            <a:alphaModFix/>
          </a:blip>
          <a:srcRect/>
          <a:stretch/>
        </p:blipFill>
        <p:spPr>
          <a:xfrm>
            <a:off x="-250925" y="5607344"/>
            <a:ext cx="5724636" cy="381642"/>
          </a:xfrm>
          <a:prstGeom prst="rect">
            <a:avLst/>
          </a:prstGeom>
          <a:noFill/>
          <a:ln>
            <a:noFill/>
          </a:ln>
        </p:spPr>
      </p:pic>
      <p:pic>
        <p:nvPicPr>
          <p:cNvPr id="461" name="Google Shape;461;p70"/>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462" name="Google Shape;462;p70"/>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3" name="Google Shape;463;p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4" name="Google Shape;464;p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5" name="Google Shape;465;p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66" name="Google Shape;466;p70"/>
          <p:cNvPicPr preferRelativeResize="0"/>
          <p:nvPr/>
        </p:nvPicPr>
        <p:blipFill rotWithShape="1">
          <a:blip r:embed="rId7">
            <a:alphaModFix/>
          </a:blip>
          <a:srcRect/>
          <a:stretch/>
        </p:blipFill>
        <p:spPr>
          <a:xfrm>
            <a:off x="250136" y="354837"/>
            <a:ext cx="1363283" cy="65360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69"/>
        <p:cNvGrpSpPr/>
        <p:nvPr/>
      </p:nvGrpSpPr>
      <p:grpSpPr>
        <a:xfrm>
          <a:off x="0" y="0"/>
          <a:ext cx="0" cy="0"/>
          <a:chOff x="0" y="0"/>
          <a:chExt cx="0" cy="0"/>
        </a:xfrm>
      </p:grpSpPr>
      <p:pic>
        <p:nvPicPr>
          <p:cNvPr id="70" name="Google Shape;70;p41"/>
          <p:cNvPicPr preferRelativeResize="0"/>
          <p:nvPr/>
        </p:nvPicPr>
        <p:blipFill rotWithShape="1">
          <a:blip r:embed="rId2">
            <a:alphaModFix/>
          </a:blip>
          <a:srcRect/>
          <a:stretch/>
        </p:blipFill>
        <p:spPr>
          <a:xfrm>
            <a:off x="11228860" y="6048972"/>
            <a:ext cx="968896" cy="809028"/>
          </a:xfrm>
          <a:prstGeom prst="rect">
            <a:avLst/>
          </a:prstGeom>
          <a:noFill/>
          <a:ln>
            <a:noFill/>
          </a:ln>
        </p:spPr>
      </p:pic>
      <p:sp>
        <p:nvSpPr>
          <p:cNvPr id="71" name="Google Shape;7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4" name="Google Shape;74;p4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5" name="Google Shape;75;p41"/>
          <p:cNvPicPr preferRelativeResize="0"/>
          <p:nvPr/>
        </p:nvPicPr>
        <p:blipFill rotWithShape="1">
          <a:blip r:embed="rId3">
            <a:alphaModFix/>
          </a:blip>
          <a:srcRect/>
          <a:stretch/>
        </p:blipFill>
        <p:spPr>
          <a:xfrm rot="-5400000">
            <a:off x="-1255138" y="4566010"/>
            <a:ext cx="3228040" cy="717764"/>
          </a:xfrm>
          <a:prstGeom prst="rect">
            <a:avLst/>
          </a:prstGeom>
          <a:noFill/>
          <a:ln>
            <a:noFill/>
          </a:ln>
        </p:spPr>
      </p:pic>
      <p:pic>
        <p:nvPicPr>
          <p:cNvPr id="76" name="Google Shape;76;p41"/>
          <p:cNvPicPr preferRelativeResize="0"/>
          <p:nvPr/>
        </p:nvPicPr>
        <p:blipFill rotWithShape="1">
          <a:blip r:embed="rId4">
            <a:alphaModFix/>
          </a:blip>
          <a:srcRect/>
          <a:stretch/>
        </p:blipFill>
        <p:spPr>
          <a:xfrm rot="10800000">
            <a:off x="11026374" y="0"/>
            <a:ext cx="1165626" cy="2432957"/>
          </a:xfrm>
          <a:prstGeom prst="rect">
            <a:avLst/>
          </a:prstGeom>
          <a:noFill/>
          <a:ln>
            <a:noFill/>
          </a:ln>
        </p:spPr>
      </p:pic>
      <p:pic>
        <p:nvPicPr>
          <p:cNvPr id="77" name="Google Shape;77;p41"/>
          <p:cNvPicPr preferRelativeResize="0"/>
          <p:nvPr/>
        </p:nvPicPr>
        <p:blipFill rotWithShape="1">
          <a:blip r:embed="rId5">
            <a:alphaModFix/>
          </a:blip>
          <a:srcRect/>
          <a:stretch/>
        </p:blipFill>
        <p:spPr>
          <a:xfrm>
            <a:off x="-13639" y="3061607"/>
            <a:ext cx="745042" cy="73138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467"/>
        <p:cNvGrpSpPr/>
        <p:nvPr/>
      </p:nvGrpSpPr>
      <p:grpSpPr>
        <a:xfrm>
          <a:off x="0" y="0"/>
          <a:ext cx="0" cy="0"/>
          <a:chOff x="0" y="0"/>
          <a:chExt cx="0" cy="0"/>
        </a:xfrm>
      </p:grpSpPr>
      <p:pic>
        <p:nvPicPr>
          <p:cNvPr id="468" name="Google Shape;468;p71"/>
          <p:cNvPicPr preferRelativeResize="0"/>
          <p:nvPr/>
        </p:nvPicPr>
        <p:blipFill rotWithShape="1">
          <a:blip r:embed="rId2">
            <a:alphaModFix/>
          </a:blip>
          <a:srcRect/>
          <a:stretch/>
        </p:blipFill>
        <p:spPr>
          <a:xfrm>
            <a:off x="0" y="3150"/>
            <a:ext cx="12186402" cy="6854850"/>
          </a:xfrm>
          <a:prstGeom prst="rect">
            <a:avLst/>
          </a:prstGeom>
          <a:noFill/>
          <a:ln>
            <a:noFill/>
          </a:ln>
        </p:spPr>
      </p:pic>
      <p:pic>
        <p:nvPicPr>
          <p:cNvPr id="469" name="Google Shape;469;p71"/>
          <p:cNvPicPr preferRelativeResize="0"/>
          <p:nvPr/>
        </p:nvPicPr>
        <p:blipFill rotWithShape="1">
          <a:blip r:embed="rId3">
            <a:alphaModFix/>
          </a:blip>
          <a:srcRect/>
          <a:stretch/>
        </p:blipFill>
        <p:spPr>
          <a:xfrm>
            <a:off x="460490" y="721422"/>
            <a:ext cx="4068452" cy="4404099"/>
          </a:xfrm>
          <a:prstGeom prst="rect">
            <a:avLst/>
          </a:prstGeom>
          <a:noFill/>
          <a:ln>
            <a:noFill/>
          </a:ln>
        </p:spPr>
      </p:pic>
      <p:pic>
        <p:nvPicPr>
          <p:cNvPr id="470" name="Google Shape;470;p71"/>
          <p:cNvPicPr preferRelativeResize="0"/>
          <p:nvPr/>
        </p:nvPicPr>
        <p:blipFill rotWithShape="1">
          <a:blip r:embed="rId4">
            <a:alphaModFix/>
          </a:blip>
          <a:srcRect/>
          <a:stretch/>
        </p:blipFill>
        <p:spPr>
          <a:xfrm>
            <a:off x="7941474" y="-14121"/>
            <a:ext cx="4250215" cy="3339455"/>
          </a:xfrm>
          <a:prstGeom prst="rect">
            <a:avLst/>
          </a:prstGeom>
          <a:noFill/>
          <a:ln>
            <a:noFill/>
          </a:ln>
        </p:spPr>
      </p:pic>
      <p:pic>
        <p:nvPicPr>
          <p:cNvPr id="471" name="Google Shape;471;p71"/>
          <p:cNvPicPr preferRelativeResize="0"/>
          <p:nvPr/>
        </p:nvPicPr>
        <p:blipFill rotWithShape="1">
          <a:blip r:embed="rId5">
            <a:alphaModFix/>
          </a:blip>
          <a:srcRect/>
          <a:stretch/>
        </p:blipFill>
        <p:spPr>
          <a:xfrm>
            <a:off x="-250925" y="5607344"/>
            <a:ext cx="5724636" cy="381642"/>
          </a:xfrm>
          <a:prstGeom prst="rect">
            <a:avLst/>
          </a:prstGeom>
          <a:noFill/>
          <a:ln>
            <a:noFill/>
          </a:ln>
        </p:spPr>
      </p:pic>
      <p:pic>
        <p:nvPicPr>
          <p:cNvPr id="472" name="Google Shape;472;p71"/>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473" name="Google Shape;473;p71"/>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4" name="Google Shape;474;p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5" name="Google Shape;475;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6" name="Google Shape;476;p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77" name="Google Shape;477;p71"/>
          <p:cNvPicPr preferRelativeResize="0"/>
          <p:nvPr/>
        </p:nvPicPr>
        <p:blipFill rotWithShape="1">
          <a:blip r:embed="rId7">
            <a:alphaModFix/>
          </a:blip>
          <a:srcRect/>
          <a:stretch/>
        </p:blipFill>
        <p:spPr>
          <a:xfrm>
            <a:off x="250136" y="354837"/>
            <a:ext cx="1363283" cy="65360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478"/>
        <p:cNvGrpSpPr/>
        <p:nvPr/>
      </p:nvGrpSpPr>
      <p:grpSpPr>
        <a:xfrm>
          <a:off x="0" y="0"/>
          <a:ext cx="0" cy="0"/>
          <a:chOff x="0" y="0"/>
          <a:chExt cx="0" cy="0"/>
        </a:xfrm>
      </p:grpSpPr>
      <p:pic>
        <p:nvPicPr>
          <p:cNvPr id="479" name="Google Shape;479;p72"/>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480" name="Google Shape;480;p72"/>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481" name="Google Shape;481;p7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3" name="Google Shape;483;p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84" name="Google Shape;484;p72"/>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5" name="Google Shape;485;p72"/>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86" name="Google Shape;486;p72"/>
          <p:cNvPicPr preferRelativeResize="0"/>
          <p:nvPr/>
        </p:nvPicPr>
        <p:blipFill rotWithShape="1">
          <a:blip r:embed="rId4">
            <a:alphaModFix/>
          </a:blip>
          <a:srcRect/>
          <a:stretch/>
        </p:blipFill>
        <p:spPr>
          <a:xfrm>
            <a:off x="5900736" y="1908878"/>
            <a:ext cx="383722" cy="383722"/>
          </a:xfrm>
          <a:prstGeom prst="rect">
            <a:avLst/>
          </a:prstGeom>
          <a:noFill/>
          <a:ln>
            <a:noFill/>
          </a:ln>
        </p:spPr>
      </p:pic>
      <p:pic>
        <p:nvPicPr>
          <p:cNvPr id="487" name="Google Shape;487;p72"/>
          <p:cNvPicPr preferRelativeResize="0"/>
          <p:nvPr/>
        </p:nvPicPr>
        <p:blipFill rotWithShape="1">
          <a:blip r:embed="rId5">
            <a:alphaModFix/>
          </a:blip>
          <a:srcRect/>
          <a:stretch/>
        </p:blipFill>
        <p:spPr>
          <a:xfrm>
            <a:off x="3325065" y="5436733"/>
            <a:ext cx="5535064" cy="369004"/>
          </a:xfrm>
          <a:prstGeom prst="rect">
            <a:avLst/>
          </a:prstGeom>
          <a:noFill/>
          <a:ln>
            <a:noFill/>
          </a:ln>
        </p:spPr>
      </p:pic>
      <p:pic>
        <p:nvPicPr>
          <p:cNvPr id="488" name="Google Shape;488;p72"/>
          <p:cNvPicPr preferRelativeResize="0"/>
          <p:nvPr/>
        </p:nvPicPr>
        <p:blipFill rotWithShape="1">
          <a:blip r:embed="rId6">
            <a:alphaModFix/>
          </a:blip>
          <a:srcRect/>
          <a:stretch/>
        </p:blipFill>
        <p:spPr>
          <a:xfrm>
            <a:off x="601463" y="372001"/>
            <a:ext cx="1134836" cy="1134836"/>
          </a:xfrm>
          <a:prstGeom prst="rect">
            <a:avLst/>
          </a:prstGeom>
          <a:noFill/>
          <a:ln>
            <a:noFill/>
          </a:ln>
        </p:spPr>
      </p:pic>
      <p:pic>
        <p:nvPicPr>
          <p:cNvPr id="489" name="Google Shape;489;p72"/>
          <p:cNvPicPr preferRelativeResize="0"/>
          <p:nvPr/>
        </p:nvPicPr>
        <p:blipFill rotWithShape="1">
          <a:blip r:embed="rId7">
            <a:alphaModFix/>
          </a:blip>
          <a:srcRect/>
          <a:stretch/>
        </p:blipFill>
        <p:spPr>
          <a:xfrm>
            <a:off x="11221609" y="4963193"/>
            <a:ext cx="576943" cy="576943"/>
          </a:xfrm>
          <a:prstGeom prst="rect">
            <a:avLst/>
          </a:prstGeom>
          <a:noFill/>
          <a:ln>
            <a:noFill/>
          </a:ln>
        </p:spPr>
      </p:pic>
      <p:pic>
        <p:nvPicPr>
          <p:cNvPr id="490" name="Google Shape;490;p72"/>
          <p:cNvPicPr preferRelativeResize="0"/>
          <p:nvPr/>
        </p:nvPicPr>
        <p:blipFill rotWithShape="1">
          <a:blip r:embed="rId8">
            <a:alphaModFix/>
          </a:blip>
          <a:srcRect/>
          <a:stretch/>
        </p:blipFill>
        <p:spPr>
          <a:xfrm>
            <a:off x="9783697" y="2167500"/>
            <a:ext cx="2064526" cy="3132708"/>
          </a:xfrm>
          <a:prstGeom prst="rect">
            <a:avLst/>
          </a:prstGeom>
          <a:noFill/>
          <a:ln>
            <a:noFill/>
          </a:ln>
        </p:spPr>
      </p:pic>
      <p:pic>
        <p:nvPicPr>
          <p:cNvPr id="491" name="Google Shape;491;p72"/>
          <p:cNvPicPr preferRelativeResize="0"/>
          <p:nvPr/>
        </p:nvPicPr>
        <p:blipFill rotWithShape="1">
          <a:blip r:embed="rId9">
            <a:alphaModFix/>
          </a:blip>
          <a:srcRect/>
          <a:stretch/>
        </p:blipFill>
        <p:spPr>
          <a:xfrm rot="2761581">
            <a:off x="1149490" y="928885"/>
            <a:ext cx="1173619" cy="1780847"/>
          </a:xfrm>
          <a:prstGeom prst="rect">
            <a:avLst/>
          </a:prstGeom>
          <a:noFill/>
          <a:ln>
            <a:noFill/>
          </a:ln>
        </p:spPr>
      </p:pic>
      <p:pic>
        <p:nvPicPr>
          <p:cNvPr id="492" name="Google Shape;492;p72"/>
          <p:cNvPicPr preferRelativeResize="0"/>
          <p:nvPr/>
        </p:nvPicPr>
        <p:blipFill rotWithShape="1">
          <a:blip r:embed="rId10">
            <a:alphaModFix/>
          </a:blip>
          <a:srcRect/>
          <a:stretch/>
        </p:blipFill>
        <p:spPr>
          <a:xfrm flipH="1">
            <a:off x="8770596" y="4788917"/>
            <a:ext cx="2069193" cy="2073581"/>
          </a:xfrm>
          <a:prstGeom prst="rect">
            <a:avLst/>
          </a:prstGeom>
          <a:noFill/>
          <a:ln>
            <a:noFill/>
          </a:ln>
        </p:spPr>
      </p:pic>
      <p:pic>
        <p:nvPicPr>
          <p:cNvPr id="493" name="Google Shape;493;p72"/>
          <p:cNvPicPr preferRelativeResize="0"/>
          <p:nvPr/>
        </p:nvPicPr>
        <p:blipFill rotWithShape="1">
          <a:blip r:embed="rId11">
            <a:alphaModFix/>
          </a:blip>
          <a:srcRect/>
          <a:stretch/>
        </p:blipFill>
        <p:spPr>
          <a:xfrm flipH="1">
            <a:off x="11302844" y="0"/>
            <a:ext cx="889156" cy="7380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494"/>
        <p:cNvGrpSpPr/>
        <p:nvPr/>
      </p:nvGrpSpPr>
      <p:grpSpPr>
        <a:xfrm>
          <a:off x="0" y="0"/>
          <a:ext cx="0" cy="0"/>
          <a:chOff x="0" y="0"/>
          <a:chExt cx="0" cy="0"/>
        </a:xfrm>
      </p:grpSpPr>
      <p:pic>
        <p:nvPicPr>
          <p:cNvPr id="495" name="Google Shape;495;p73"/>
          <p:cNvPicPr preferRelativeResize="0"/>
          <p:nvPr/>
        </p:nvPicPr>
        <p:blipFill rotWithShape="1">
          <a:blip r:embed="rId2">
            <a:alphaModFix/>
          </a:blip>
          <a:srcRect/>
          <a:stretch/>
        </p:blipFill>
        <p:spPr>
          <a:xfrm flipH="1">
            <a:off x="0" y="2493"/>
            <a:ext cx="5549221" cy="5549221"/>
          </a:xfrm>
          <a:prstGeom prst="rect">
            <a:avLst/>
          </a:prstGeom>
          <a:noFill/>
          <a:ln>
            <a:noFill/>
          </a:ln>
        </p:spPr>
      </p:pic>
      <p:pic>
        <p:nvPicPr>
          <p:cNvPr id="496" name="Google Shape;496;p73"/>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497" name="Google Shape;497;p7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8" name="Google Shape;498;p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9" name="Google Shape;499;p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00" name="Google Shape;500;p73"/>
          <p:cNvPicPr preferRelativeResize="0"/>
          <p:nvPr/>
        </p:nvPicPr>
        <p:blipFill rotWithShape="1">
          <a:blip r:embed="rId4">
            <a:alphaModFix/>
          </a:blip>
          <a:srcRect/>
          <a:stretch/>
        </p:blipFill>
        <p:spPr>
          <a:xfrm>
            <a:off x="3328467" y="5982880"/>
            <a:ext cx="5535064" cy="369004"/>
          </a:xfrm>
          <a:prstGeom prst="rect">
            <a:avLst/>
          </a:prstGeom>
          <a:noFill/>
          <a:ln>
            <a:noFill/>
          </a:ln>
        </p:spPr>
      </p:pic>
      <p:pic>
        <p:nvPicPr>
          <p:cNvPr id="501" name="Google Shape;501;p73"/>
          <p:cNvPicPr preferRelativeResize="0"/>
          <p:nvPr/>
        </p:nvPicPr>
        <p:blipFill rotWithShape="1">
          <a:blip r:embed="rId5">
            <a:alphaModFix/>
          </a:blip>
          <a:srcRect/>
          <a:stretch/>
        </p:blipFill>
        <p:spPr>
          <a:xfrm>
            <a:off x="5100218" y="3431493"/>
            <a:ext cx="1991563" cy="3021993"/>
          </a:xfrm>
          <a:prstGeom prst="rect">
            <a:avLst/>
          </a:prstGeom>
          <a:noFill/>
          <a:ln>
            <a:noFill/>
          </a:ln>
        </p:spPr>
      </p:pic>
      <p:sp>
        <p:nvSpPr>
          <p:cNvPr id="502" name="Google Shape;502;p73"/>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03" name="Google Shape;503;p73"/>
          <p:cNvPicPr preferRelativeResize="0"/>
          <p:nvPr/>
        </p:nvPicPr>
        <p:blipFill rotWithShape="1">
          <a:blip r:embed="rId6">
            <a:alphaModFix/>
          </a:blip>
          <a:srcRect/>
          <a:stretch/>
        </p:blipFill>
        <p:spPr>
          <a:xfrm flipH="1">
            <a:off x="11302844" y="0"/>
            <a:ext cx="889156" cy="738000"/>
          </a:xfrm>
          <a:prstGeom prst="rect">
            <a:avLst/>
          </a:prstGeom>
          <a:noFill/>
          <a:ln>
            <a:noFill/>
          </a:ln>
        </p:spPr>
      </p:pic>
      <p:pic>
        <p:nvPicPr>
          <p:cNvPr id="504" name="Google Shape;504;p73"/>
          <p:cNvPicPr preferRelativeResize="0"/>
          <p:nvPr/>
        </p:nvPicPr>
        <p:blipFill rotWithShape="1">
          <a:blip r:embed="rId7">
            <a:alphaModFix/>
          </a:blip>
          <a:srcRect/>
          <a:stretch/>
        </p:blipFill>
        <p:spPr>
          <a:xfrm>
            <a:off x="5934074" y="813707"/>
            <a:ext cx="536121" cy="536121"/>
          </a:xfrm>
          <a:prstGeom prst="rect">
            <a:avLst/>
          </a:prstGeom>
          <a:noFill/>
          <a:ln>
            <a:noFill/>
          </a:ln>
        </p:spPr>
      </p:pic>
      <p:pic>
        <p:nvPicPr>
          <p:cNvPr id="505" name="Google Shape;505;p73"/>
          <p:cNvPicPr preferRelativeResize="0"/>
          <p:nvPr/>
        </p:nvPicPr>
        <p:blipFill rotWithShape="1">
          <a:blip r:embed="rId8">
            <a:alphaModFix/>
          </a:blip>
          <a:srcRect/>
          <a:stretch/>
        </p:blipFill>
        <p:spPr>
          <a:xfrm>
            <a:off x="446863" y="2777103"/>
            <a:ext cx="4436079" cy="3927021"/>
          </a:xfrm>
          <a:prstGeom prst="rect">
            <a:avLst/>
          </a:prstGeom>
          <a:noFill/>
          <a:ln>
            <a:noFill/>
          </a:ln>
        </p:spPr>
      </p:pic>
      <p:pic>
        <p:nvPicPr>
          <p:cNvPr id="506" name="Google Shape;506;p73"/>
          <p:cNvPicPr preferRelativeResize="0"/>
          <p:nvPr/>
        </p:nvPicPr>
        <p:blipFill rotWithShape="1">
          <a:blip r:embed="rId9">
            <a:alphaModFix/>
          </a:blip>
          <a:srcRect/>
          <a:stretch/>
        </p:blipFill>
        <p:spPr>
          <a:xfrm rot="645401">
            <a:off x="10492162" y="2590571"/>
            <a:ext cx="1252973" cy="1681843"/>
          </a:xfrm>
          <a:prstGeom prst="rect">
            <a:avLst/>
          </a:prstGeom>
          <a:noFill/>
          <a:ln>
            <a:noFill/>
          </a:ln>
        </p:spPr>
      </p:pic>
      <p:pic>
        <p:nvPicPr>
          <p:cNvPr id="507" name="Google Shape;507;p73"/>
          <p:cNvPicPr preferRelativeResize="0"/>
          <p:nvPr/>
        </p:nvPicPr>
        <p:blipFill rotWithShape="1">
          <a:blip r:embed="rId10">
            <a:alphaModFix/>
          </a:blip>
          <a:srcRect l="1" t="5851" r="40936"/>
          <a:stretch/>
        </p:blipFill>
        <p:spPr>
          <a:xfrm>
            <a:off x="9769285" y="0"/>
            <a:ext cx="2422715" cy="2413605"/>
          </a:xfrm>
          <a:prstGeom prst="rect">
            <a:avLst/>
          </a:prstGeom>
          <a:noFill/>
          <a:ln>
            <a:noFill/>
          </a:ln>
        </p:spPr>
      </p:pic>
      <p:pic>
        <p:nvPicPr>
          <p:cNvPr id="508" name="Google Shape;508;p73"/>
          <p:cNvPicPr preferRelativeResize="0"/>
          <p:nvPr/>
        </p:nvPicPr>
        <p:blipFill rotWithShape="1">
          <a:blip r:embed="rId7">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509"/>
        <p:cNvGrpSpPr/>
        <p:nvPr/>
      </p:nvGrpSpPr>
      <p:grpSpPr>
        <a:xfrm>
          <a:off x="0" y="0"/>
          <a:ext cx="0" cy="0"/>
          <a:chOff x="0" y="0"/>
          <a:chExt cx="0" cy="0"/>
        </a:xfrm>
      </p:grpSpPr>
      <p:pic>
        <p:nvPicPr>
          <p:cNvPr id="510" name="Google Shape;510;p74"/>
          <p:cNvPicPr preferRelativeResize="0"/>
          <p:nvPr/>
        </p:nvPicPr>
        <p:blipFill rotWithShape="1">
          <a:blip r:embed="rId2">
            <a:alphaModFix/>
          </a:blip>
          <a:srcRect/>
          <a:stretch/>
        </p:blipFill>
        <p:spPr>
          <a:xfrm>
            <a:off x="7396219" y="5673479"/>
            <a:ext cx="4801537" cy="1392445"/>
          </a:xfrm>
          <a:prstGeom prst="rect">
            <a:avLst/>
          </a:prstGeom>
          <a:noFill/>
          <a:ln>
            <a:noFill/>
          </a:ln>
        </p:spPr>
      </p:pic>
      <p:pic>
        <p:nvPicPr>
          <p:cNvPr id="511" name="Google Shape;511;p74"/>
          <p:cNvPicPr preferRelativeResize="0"/>
          <p:nvPr/>
        </p:nvPicPr>
        <p:blipFill rotWithShape="1">
          <a:blip r:embed="rId3">
            <a:alphaModFix/>
          </a:blip>
          <a:srcRect/>
          <a:stretch/>
        </p:blipFill>
        <p:spPr>
          <a:xfrm rot="5400000">
            <a:off x="9358960" y="3564409"/>
            <a:ext cx="4937760" cy="728320"/>
          </a:xfrm>
          <a:prstGeom prst="rect">
            <a:avLst/>
          </a:prstGeom>
          <a:noFill/>
          <a:ln>
            <a:noFill/>
          </a:ln>
        </p:spPr>
      </p:pic>
      <p:pic>
        <p:nvPicPr>
          <p:cNvPr id="512" name="Google Shape;512;p74"/>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513" name="Google Shape;513;p7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4" name="Google Shape;514;p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5" name="Google Shape;515;p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16" name="Google Shape;516;p74"/>
          <p:cNvPicPr preferRelativeResize="0"/>
          <p:nvPr/>
        </p:nvPicPr>
        <p:blipFill rotWithShape="1">
          <a:blip r:embed="rId5">
            <a:alphaModFix/>
          </a:blip>
          <a:srcRect/>
          <a:stretch/>
        </p:blipFill>
        <p:spPr>
          <a:xfrm>
            <a:off x="3328467" y="6155874"/>
            <a:ext cx="5535064" cy="130698"/>
          </a:xfrm>
          <a:prstGeom prst="rect">
            <a:avLst/>
          </a:prstGeom>
          <a:noFill/>
          <a:ln>
            <a:noFill/>
          </a:ln>
        </p:spPr>
      </p:pic>
      <p:pic>
        <p:nvPicPr>
          <p:cNvPr id="517" name="Google Shape;517;p74"/>
          <p:cNvPicPr preferRelativeResize="0"/>
          <p:nvPr/>
        </p:nvPicPr>
        <p:blipFill rotWithShape="1">
          <a:blip r:embed="rId6">
            <a:alphaModFix/>
          </a:blip>
          <a:srcRect/>
          <a:stretch/>
        </p:blipFill>
        <p:spPr>
          <a:xfrm flipH="1">
            <a:off x="11302844" y="0"/>
            <a:ext cx="889156" cy="738000"/>
          </a:xfrm>
          <a:prstGeom prst="rect">
            <a:avLst/>
          </a:prstGeom>
          <a:noFill/>
          <a:ln>
            <a:noFill/>
          </a:ln>
        </p:spPr>
      </p:pic>
      <p:sp>
        <p:nvSpPr>
          <p:cNvPr id="518" name="Google Shape;518;p74"/>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19" name="Google Shape;519;p74"/>
          <p:cNvPicPr preferRelativeResize="0"/>
          <p:nvPr/>
        </p:nvPicPr>
        <p:blipFill rotWithShape="1">
          <a:blip r:embed="rId7">
            <a:alphaModFix/>
          </a:blip>
          <a:srcRect t="10129"/>
          <a:stretch/>
        </p:blipFill>
        <p:spPr>
          <a:xfrm>
            <a:off x="-258515" y="0"/>
            <a:ext cx="1135684" cy="4646815"/>
          </a:xfrm>
          <a:prstGeom prst="rect">
            <a:avLst/>
          </a:prstGeom>
          <a:noFill/>
          <a:ln>
            <a:noFill/>
          </a:ln>
        </p:spPr>
      </p:pic>
      <p:pic>
        <p:nvPicPr>
          <p:cNvPr id="520" name="Google Shape;520;p74"/>
          <p:cNvPicPr preferRelativeResize="0"/>
          <p:nvPr/>
        </p:nvPicPr>
        <p:blipFill rotWithShape="1">
          <a:blip r:embed="rId8">
            <a:alphaModFix/>
          </a:blip>
          <a:srcRect/>
          <a:stretch/>
        </p:blipFill>
        <p:spPr>
          <a:xfrm>
            <a:off x="189658" y="6419243"/>
            <a:ext cx="239337" cy="239337"/>
          </a:xfrm>
          <a:prstGeom prst="rect">
            <a:avLst/>
          </a:prstGeom>
          <a:noFill/>
          <a:ln>
            <a:noFill/>
          </a:ln>
        </p:spPr>
      </p:pic>
      <p:pic>
        <p:nvPicPr>
          <p:cNvPr id="521" name="Google Shape;521;p74"/>
          <p:cNvPicPr preferRelativeResize="0"/>
          <p:nvPr/>
        </p:nvPicPr>
        <p:blipFill rotWithShape="1">
          <a:blip r:embed="rId9">
            <a:alphaModFix/>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522"/>
        <p:cNvGrpSpPr/>
        <p:nvPr/>
      </p:nvGrpSpPr>
      <p:grpSpPr>
        <a:xfrm>
          <a:off x="0" y="0"/>
          <a:ext cx="0" cy="0"/>
          <a:chOff x="0" y="0"/>
          <a:chExt cx="0" cy="0"/>
        </a:xfrm>
      </p:grpSpPr>
      <p:pic>
        <p:nvPicPr>
          <p:cNvPr id="523" name="Google Shape;523;p75"/>
          <p:cNvPicPr preferRelativeResize="0"/>
          <p:nvPr/>
        </p:nvPicPr>
        <p:blipFill rotWithShape="1">
          <a:blip r:embed="rId2">
            <a:alphaModFix/>
          </a:blip>
          <a:srcRect/>
          <a:stretch/>
        </p:blipFill>
        <p:spPr>
          <a:xfrm>
            <a:off x="10802934" y="2922352"/>
            <a:ext cx="1117547" cy="1176676"/>
          </a:xfrm>
          <a:prstGeom prst="rect">
            <a:avLst/>
          </a:prstGeom>
          <a:noFill/>
          <a:ln>
            <a:noFill/>
          </a:ln>
        </p:spPr>
      </p:pic>
      <p:pic>
        <p:nvPicPr>
          <p:cNvPr id="524" name="Google Shape;524;p75"/>
          <p:cNvPicPr preferRelativeResize="0"/>
          <p:nvPr/>
        </p:nvPicPr>
        <p:blipFill rotWithShape="1">
          <a:blip r:embed="rId3">
            <a:alphaModFix/>
          </a:blip>
          <a:srcRect l="27270"/>
          <a:stretch/>
        </p:blipFill>
        <p:spPr>
          <a:xfrm flipH="1">
            <a:off x="9176797" y="0"/>
            <a:ext cx="3010756" cy="6858000"/>
          </a:xfrm>
          <a:prstGeom prst="rect">
            <a:avLst/>
          </a:prstGeom>
          <a:noFill/>
          <a:ln>
            <a:noFill/>
          </a:ln>
        </p:spPr>
      </p:pic>
      <p:pic>
        <p:nvPicPr>
          <p:cNvPr id="525" name="Google Shape;525;p75"/>
          <p:cNvPicPr preferRelativeResize="0"/>
          <p:nvPr/>
        </p:nvPicPr>
        <p:blipFill rotWithShape="1">
          <a:blip r:embed="rId4">
            <a:alphaModFix/>
          </a:blip>
          <a:srcRect/>
          <a:stretch/>
        </p:blipFill>
        <p:spPr>
          <a:xfrm>
            <a:off x="27224" y="5359968"/>
            <a:ext cx="4697660" cy="1498032"/>
          </a:xfrm>
          <a:prstGeom prst="rect">
            <a:avLst/>
          </a:prstGeom>
          <a:noFill/>
          <a:ln>
            <a:noFill/>
          </a:ln>
        </p:spPr>
      </p:pic>
      <p:pic>
        <p:nvPicPr>
          <p:cNvPr id="526" name="Google Shape;526;p75"/>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527" name="Google Shape;527;p75"/>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528" name="Google Shape;528;p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9" name="Google Shape;529;p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0" name="Google Shape;530;p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31" name="Google Shape;531;p75"/>
          <p:cNvPicPr preferRelativeResize="0"/>
          <p:nvPr/>
        </p:nvPicPr>
        <p:blipFill rotWithShape="1">
          <a:blip r:embed="rId7">
            <a:alphaModFix/>
          </a:blip>
          <a:srcRect/>
          <a:stretch/>
        </p:blipFill>
        <p:spPr>
          <a:xfrm>
            <a:off x="6502008" y="5987346"/>
            <a:ext cx="5535064" cy="369004"/>
          </a:xfrm>
          <a:prstGeom prst="rect">
            <a:avLst/>
          </a:prstGeom>
          <a:noFill/>
          <a:ln>
            <a:noFill/>
          </a:ln>
        </p:spPr>
      </p:pic>
      <p:pic>
        <p:nvPicPr>
          <p:cNvPr id="532" name="Google Shape;532;p75"/>
          <p:cNvPicPr preferRelativeResize="0"/>
          <p:nvPr/>
        </p:nvPicPr>
        <p:blipFill rotWithShape="1">
          <a:blip r:embed="rId8">
            <a:alphaModFix/>
          </a:blip>
          <a:srcRect b="32565"/>
          <a:stretch/>
        </p:blipFill>
        <p:spPr>
          <a:xfrm rot="10800000">
            <a:off x="-54782" y="0"/>
            <a:ext cx="1991563" cy="2037867"/>
          </a:xfrm>
          <a:prstGeom prst="rect">
            <a:avLst/>
          </a:prstGeom>
          <a:noFill/>
          <a:ln>
            <a:noFill/>
          </a:ln>
        </p:spPr>
      </p:pic>
      <p:pic>
        <p:nvPicPr>
          <p:cNvPr id="533" name="Google Shape;533;p75"/>
          <p:cNvPicPr preferRelativeResize="0"/>
          <p:nvPr/>
        </p:nvPicPr>
        <p:blipFill rotWithShape="1">
          <a:blip r:embed="rId9">
            <a:alphaModFix/>
          </a:blip>
          <a:srcRect/>
          <a:stretch/>
        </p:blipFill>
        <p:spPr>
          <a:xfrm flipH="1">
            <a:off x="11302844" y="0"/>
            <a:ext cx="889156" cy="738000"/>
          </a:xfrm>
          <a:prstGeom prst="rect">
            <a:avLst/>
          </a:prstGeom>
          <a:noFill/>
          <a:ln>
            <a:noFill/>
          </a:ln>
        </p:spPr>
      </p:pic>
      <p:sp>
        <p:nvSpPr>
          <p:cNvPr id="534" name="Google Shape;534;p7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5" name="Google Shape;535;p75"/>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536" name="Google Shape;536;p75"/>
          <p:cNvSpPr>
            <a:spLocks noGrp="1"/>
          </p:cNvSpPr>
          <p:nvPr>
            <p:ph type="pic" idx="2"/>
          </p:nvPr>
        </p:nvSpPr>
        <p:spPr>
          <a:xfrm>
            <a:off x="7179597" y="2325182"/>
            <a:ext cx="4179887" cy="3462338"/>
          </a:xfrm>
          <a:prstGeom prst="rect">
            <a:avLst/>
          </a:prstGeom>
          <a:noFill/>
          <a:ln>
            <a:noFill/>
          </a:ln>
        </p:spPr>
      </p:sp>
      <p:pic>
        <p:nvPicPr>
          <p:cNvPr id="537" name="Google Shape;537;p75"/>
          <p:cNvPicPr preferRelativeResize="0"/>
          <p:nvPr/>
        </p:nvPicPr>
        <p:blipFill rotWithShape="1">
          <a:blip r:embed="rId10">
            <a:alphaModFix/>
          </a:blip>
          <a:srcRect/>
          <a:stretch/>
        </p:blipFill>
        <p:spPr>
          <a:xfrm>
            <a:off x="1769225" y="489857"/>
            <a:ext cx="606829" cy="606829"/>
          </a:xfrm>
          <a:prstGeom prst="rect">
            <a:avLst/>
          </a:prstGeom>
          <a:noFill/>
          <a:ln>
            <a:noFill/>
          </a:ln>
        </p:spPr>
      </p:pic>
      <p:pic>
        <p:nvPicPr>
          <p:cNvPr id="538" name="Google Shape;538;p75"/>
          <p:cNvPicPr preferRelativeResize="0"/>
          <p:nvPr/>
        </p:nvPicPr>
        <p:blipFill rotWithShape="1">
          <a:blip r:embed="rId10">
            <a:alphaModFix/>
          </a:blip>
          <a:srcRect/>
          <a:stretch/>
        </p:blipFill>
        <p:spPr>
          <a:xfrm>
            <a:off x="11276520" y="5206142"/>
            <a:ext cx="606829" cy="60682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539"/>
        <p:cNvGrpSpPr/>
        <p:nvPr/>
      </p:nvGrpSpPr>
      <p:grpSpPr>
        <a:xfrm>
          <a:off x="0" y="0"/>
          <a:ext cx="0" cy="0"/>
          <a:chOff x="0" y="0"/>
          <a:chExt cx="0" cy="0"/>
        </a:xfrm>
      </p:grpSpPr>
      <p:pic>
        <p:nvPicPr>
          <p:cNvPr id="540" name="Google Shape;540;p76"/>
          <p:cNvPicPr preferRelativeResize="0"/>
          <p:nvPr/>
        </p:nvPicPr>
        <p:blipFill rotWithShape="1">
          <a:blip r:embed="rId2">
            <a:alphaModFix/>
          </a:blip>
          <a:srcRect/>
          <a:stretch/>
        </p:blipFill>
        <p:spPr>
          <a:xfrm>
            <a:off x="0" y="12750"/>
            <a:ext cx="5064952" cy="4524690"/>
          </a:xfrm>
          <a:prstGeom prst="rect">
            <a:avLst/>
          </a:prstGeom>
          <a:noFill/>
          <a:ln>
            <a:noFill/>
          </a:ln>
        </p:spPr>
      </p:pic>
      <p:pic>
        <p:nvPicPr>
          <p:cNvPr id="541" name="Google Shape;541;p76"/>
          <p:cNvPicPr preferRelativeResize="0"/>
          <p:nvPr/>
        </p:nvPicPr>
        <p:blipFill rotWithShape="1">
          <a:blip r:embed="rId3">
            <a:alphaModFix/>
          </a:blip>
          <a:srcRect b="37149"/>
          <a:stretch/>
        </p:blipFill>
        <p:spPr>
          <a:xfrm rot="10800000" flipH="1">
            <a:off x="4239782" y="0"/>
            <a:ext cx="3712436" cy="2333310"/>
          </a:xfrm>
          <a:prstGeom prst="rect">
            <a:avLst/>
          </a:prstGeom>
          <a:noFill/>
          <a:ln>
            <a:noFill/>
          </a:ln>
        </p:spPr>
      </p:pic>
      <p:pic>
        <p:nvPicPr>
          <p:cNvPr id="542" name="Google Shape;542;p76"/>
          <p:cNvPicPr preferRelativeResize="0"/>
          <p:nvPr/>
        </p:nvPicPr>
        <p:blipFill rotWithShape="1">
          <a:blip r:embed="rId4">
            <a:alphaModFix/>
          </a:blip>
          <a:srcRect b="37149"/>
          <a:stretch/>
        </p:blipFill>
        <p:spPr>
          <a:xfrm>
            <a:off x="5053327" y="5527270"/>
            <a:ext cx="2117271" cy="1330730"/>
          </a:xfrm>
          <a:prstGeom prst="rect">
            <a:avLst/>
          </a:prstGeom>
          <a:noFill/>
          <a:ln>
            <a:noFill/>
          </a:ln>
        </p:spPr>
      </p:pic>
      <p:pic>
        <p:nvPicPr>
          <p:cNvPr id="543" name="Google Shape;543;p76"/>
          <p:cNvPicPr preferRelativeResize="0"/>
          <p:nvPr/>
        </p:nvPicPr>
        <p:blipFill rotWithShape="1">
          <a:blip r:embed="rId5">
            <a:alphaModFix/>
          </a:blip>
          <a:srcRect/>
          <a:stretch/>
        </p:blipFill>
        <p:spPr>
          <a:xfrm rot="-1110570">
            <a:off x="120478" y="4317215"/>
            <a:ext cx="2355886" cy="2384681"/>
          </a:xfrm>
          <a:prstGeom prst="rect">
            <a:avLst/>
          </a:prstGeom>
          <a:noFill/>
          <a:ln>
            <a:noFill/>
          </a:ln>
        </p:spPr>
      </p:pic>
      <p:pic>
        <p:nvPicPr>
          <p:cNvPr id="544" name="Google Shape;544;p76"/>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545" name="Google Shape;545;p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6" name="Google Shape;546;p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7" name="Google Shape;547;p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48" name="Google Shape;548;p76"/>
          <p:cNvPicPr preferRelativeResize="0"/>
          <p:nvPr/>
        </p:nvPicPr>
        <p:blipFill rotWithShape="1">
          <a:blip r:embed="rId7">
            <a:alphaModFix/>
          </a:blip>
          <a:srcRect/>
          <a:stretch/>
        </p:blipFill>
        <p:spPr>
          <a:xfrm flipH="1">
            <a:off x="11302844" y="0"/>
            <a:ext cx="889156" cy="738000"/>
          </a:xfrm>
          <a:prstGeom prst="rect">
            <a:avLst/>
          </a:prstGeom>
          <a:noFill/>
          <a:ln>
            <a:noFill/>
          </a:ln>
        </p:spPr>
      </p:pic>
      <p:sp>
        <p:nvSpPr>
          <p:cNvPr id="549" name="Google Shape;549;p76"/>
          <p:cNvSpPr>
            <a:spLocks noGrp="1"/>
          </p:cNvSpPr>
          <p:nvPr>
            <p:ph type="pic" idx="2"/>
          </p:nvPr>
        </p:nvSpPr>
        <p:spPr>
          <a:xfrm>
            <a:off x="1379764" y="739549"/>
            <a:ext cx="9432713" cy="5047971"/>
          </a:xfrm>
          <a:prstGeom prst="rect">
            <a:avLst/>
          </a:prstGeom>
          <a:noFill/>
          <a:ln>
            <a:noFill/>
          </a:ln>
        </p:spPr>
      </p:sp>
      <p:pic>
        <p:nvPicPr>
          <p:cNvPr id="550" name="Google Shape;550;p76"/>
          <p:cNvPicPr preferRelativeResize="0"/>
          <p:nvPr/>
        </p:nvPicPr>
        <p:blipFill rotWithShape="1">
          <a:blip r:embed="rId8">
            <a:alphaModFix/>
          </a:blip>
          <a:srcRect/>
          <a:stretch/>
        </p:blipFill>
        <p:spPr>
          <a:xfrm>
            <a:off x="40084" y="2943679"/>
            <a:ext cx="2215318" cy="3412671"/>
          </a:xfrm>
          <a:prstGeom prst="rect">
            <a:avLst/>
          </a:prstGeom>
          <a:noFill/>
          <a:ln>
            <a:noFill/>
          </a:ln>
        </p:spPr>
      </p:pic>
      <p:pic>
        <p:nvPicPr>
          <p:cNvPr id="551" name="Google Shape;551;p76"/>
          <p:cNvPicPr preferRelativeResize="0"/>
          <p:nvPr/>
        </p:nvPicPr>
        <p:blipFill rotWithShape="1">
          <a:blip r:embed="rId9">
            <a:alphaModFix/>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552"/>
        <p:cNvGrpSpPr/>
        <p:nvPr/>
      </p:nvGrpSpPr>
      <p:grpSpPr>
        <a:xfrm>
          <a:off x="0" y="0"/>
          <a:ext cx="0" cy="0"/>
          <a:chOff x="0" y="0"/>
          <a:chExt cx="0" cy="0"/>
        </a:xfrm>
      </p:grpSpPr>
      <p:pic>
        <p:nvPicPr>
          <p:cNvPr id="553" name="Google Shape;553;p77"/>
          <p:cNvPicPr preferRelativeResize="0"/>
          <p:nvPr/>
        </p:nvPicPr>
        <p:blipFill rotWithShape="1">
          <a:blip r:embed="rId2">
            <a:alphaModFix/>
          </a:blip>
          <a:srcRect b="27133"/>
          <a:stretch/>
        </p:blipFill>
        <p:spPr>
          <a:xfrm>
            <a:off x="-1514180" y="3841352"/>
            <a:ext cx="7530961" cy="2886473"/>
          </a:xfrm>
          <a:prstGeom prst="rect">
            <a:avLst/>
          </a:prstGeom>
          <a:noFill/>
          <a:ln>
            <a:noFill/>
          </a:ln>
        </p:spPr>
      </p:pic>
      <p:pic>
        <p:nvPicPr>
          <p:cNvPr id="554" name="Google Shape;554;p77"/>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555" name="Google Shape;555;p77"/>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556" name="Google Shape;556;p7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7" name="Google Shape;557;p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8" name="Google Shape;558;p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59" name="Google Shape;559;p77"/>
          <p:cNvPicPr preferRelativeResize="0"/>
          <p:nvPr/>
        </p:nvPicPr>
        <p:blipFill rotWithShape="1">
          <a:blip r:embed="rId5">
            <a:alphaModFix/>
          </a:blip>
          <a:srcRect/>
          <a:stretch/>
        </p:blipFill>
        <p:spPr>
          <a:xfrm flipH="1">
            <a:off x="11302844" y="0"/>
            <a:ext cx="889156" cy="738000"/>
          </a:xfrm>
          <a:prstGeom prst="rect">
            <a:avLst/>
          </a:prstGeom>
          <a:noFill/>
          <a:ln>
            <a:noFill/>
          </a:ln>
        </p:spPr>
      </p:pic>
      <p:sp>
        <p:nvSpPr>
          <p:cNvPr id="560" name="Google Shape;560;p77"/>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61" name="Google Shape;561;p77"/>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62" name="Google Shape;562;p77"/>
          <p:cNvPicPr preferRelativeResize="0"/>
          <p:nvPr/>
        </p:nvPicPr>
        <p:blipFill rotWithShape="1">
          <a:blip r:embed="rId6">
            <a:alphaModFix/>
          </a:blip>
          <a:srcRect/>
          <a:stretch/>
        </p:blipFill>
        <p:spPr>
          <a:xfrm>
            <a:off x="10273423" y="4552117"/>
            <a:ext cx="882393" cy="1804233"/>
          </a:xfrm>
          <a:prstGeom prst="rect">
            <a:avLst/>
          </a:prstGeom>
          <a:noFill/>
          <a:ln>
            <a:noFill/>
          </a:ln>
        </p:spPr>
      </p:pic>
      <p:pic>
        <p:nvPicPr>
          <p:cNvPr id="563" name="Google Shape;563;p77"/>
          <p:cNvPicPr preferRelativeResize="0"/>
          <p:nvPr/>
        </p:nvPicPr>
        <p:blipFill rotWithShape="1">
          <a:blip r:embed="rId7">
            <a:alphaModFix/>
          </a:blip>
          <a:srcRect/>
          <a:stretch/>
        </p:blipFill>
        <p:spPr>
          <a:xfrm rot="-1239574">
            <a:off x="8953994" y="4777960"/>
            <a:ext cx="1261955" cy="2253491"/>
          </a:xfrm>
          <a:prstGeom prst="rect">
            <a:avLst/>
          </a:prstGeom>
          <a:noFill/>
          <a:ln>
            <a:noFill/>
          </a:ln>
        </p:spPr>
      </p:pic>
      <p:pic>
        <p:nvPicPr>
          <p:cNvPr id="564" name="Google Shape;564;p77"/>
          <p:cNvPicPr preferRelativeResize="0"/>
          <p:nvPr/>
        </p:nvPicPr>
        <p:blipFill rotWithShape="1">
          <a:blip r:embed="rId8">
            <a:alphaModFix/>
          </a:blip>
          <a:srcRect/>
          <a:stretch/>
        </p:blipFill>
        <p:spPr>
          <a:xfrm rot="2281249">
            <a:off x="65761" y="4480771"/>
            <a:ext cx="1544875" cy="2344190"/>
          </a:xfrm>
          <a:prstGeom prst="rect">
            <a:avLst/>
          </a:prstGeom>
          <a:noFill/>
          <a:ln>
            <a:noFill/>
          </a:ln>
        </p:spPr>
      </p:pic>
      <p:pic>
        <p:nvPicPr>
          <p:cNvPr id="565" name="Google Shape;565;p77"/>
          <p:cNvPicPr preferRelativeResize="0"/>
          <p:nvPr/>
        </p:nvPicPr>
        <p:blipFill rotWithShape="1">
          <a:blip r:embed="rId9">
            <a:alphaModFix/>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566"/>
        <p:cNvGrpSpPr/>
        <p:nvPr/>
      </p:nvGrpSpPr>
      <p:grpSpPr>
        <a:xfrm>
          <a:off x="0" y="0"/>
          <a:ext cx="0" cy="0"/>
          <a:chOff x="0" y="0"/>
          <a:chExt cx="0" cy="0"/>
        </a:xfrm>
      </p:grpSpPr>
      <p:pic>
        <p:nvPicPr>
          <p:cNvPr id="567" name="Google Shape;567;p78"/>
          <p:cNvPicPr preferRelativeResize="0"/>
          <p:nvPr/>
        </p:nvPicPr>
        <p:blipFill rotWithShape="1">
          <a:blip r:embed="rId2">
            <a:alphaModFix/>
          </a:blip>
          <a:srcRect/>
          <a:stretch/>
        </p:blipFill>
        <p:spPr>
          <a:xfrm>
            <a:off x="396244" y="0"/>
            <a:ext cx="10058400" cy="6283853"/>
          </a:xfrm>
          <a:prstGeom prst="rect">
            <a:avLst/>
          </a:prstGeom>
          <a:noFill/>
          <a:ln>
            <a:noFill/>
          </a:ln>
        </p:spPr>
      </p:pic>
      <p:pic>
        <p:nvPicPr>
          <p:cNvPr id="568" name="Google Shape;568;p78"/>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569" name="Google Shape;569;p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0" name="Google Shape;570;p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1" name="Google Shape;571;p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72" name="Google Shape;572;p78"/>
          <p:cNvPicPr preferRelativeResize="0"/>
          <p:nvPr/>
        </p:nvPicPr>
        <p:blipFill rotWithShape="1">
          <a:blip r:embed="rId4">
            <a:alphaModFix/>
          </a:blip>
          <a:srcRect/>
          <a:stretch/>
        </p:blipFill>
        <p:spPr>
          <a:xfrm flipH="1">
            <a:off x="11302844" y="0"/>
            <a:ext cx="889156" cy="738000"/>
          </a:xfrm>
          <a:prstGeom prst="rect">
            <a:avLst/>
          </a:prstGeom>
          <a:noFill/>
          <a:ln>
            <a:noFill/>
          </a:ln>
        </p:spPr>
      </p:pic>
      <p:sp>
        <p:nvSpPr>
          <p:cNvPr id="573" name="Google Shape;573;p78"/>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4" name="Google Shape;574;p7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75" name="Google Shape;575;p78"/>
          <p:cNvPicPr preferRelativeResize="0"/>
          <p:nvPr/>
        </p:nvPicPr>
        <p:blipFill rotWithShape="1">
          <a:blip r:embed="rId5">
            <a:alphaModFix/>
          </a:blip>
          <a:srcRect r="31496"/>
          <a:stretch/>
        </p:blipFill>
        <p:spPr>
          <a:xfrm>
            <a:off x="9705974" y="1619020"/>
            <a:ext cx="2486025" cy="3629025"/>
          </a:xfrm>
          <a:prstGeom prst="rect">
            <a:avLst/>
          </a:prstGeom>
          <a:noFill/>
          <a:ln>
            <a:noFill/>
          </a:ln>
        </p:spPr>
      </p:pic>
      <p:pic>
        <p:nvPicPr>
          <p:cNvPr id="576" name="Google Shape;576;p78"/>
          <p:cNvPicPr preferRelativeResize="0"/>
          <p:nvPr/>
        </p:nvPicPr>
        <p:blipFill rotWithShape="1">
          <a:blip r:embed="rId5">
            <a:alphaModFix/>
          </a:blip>
          <a:srcRect r="31496"/>
          <a:stretch/>
        </p:blipFill>
        <p:spPr>
          <a:xfrm flipH="1">
            <a:off x="0" y="1619020"/>
            <a:ext cx="2486025" cy="3629025"/>
          </a:xfrm>
          <a:prstGeom prst="rect">
            <a:avLst/>
          </a:prstGeom>
          <a:noFill/>
          <a:ln>
            <a:noFill/>
          </a:ln>
        </p:spPr>
      </p:pic>
      <p:pic>
        <p:nvPicPr>
          <p:cNvPr id="577" name="Google Shape;577;p78"/>
          <p:cNvPicPr preferRelativeResize="0"/>
          <p:nvPr/>
        </p:nvPicPr>
        <p:blipFill rotWithShape="1">
          <a:blip r:embed="rId6">
            <a:alphaModFix/>
          </a:blip>
          <a:srcRect/>
          <a:stretch/>
        </p:blipFill>
        <p:spPr>
          <a:xfrm>
            <a:off x="9779344" y="1231842"/>
            <a:ext cx="621956" cy="621956"/>
          </a:xfrm>
          <a:prstGeom prst="rect">
            <a:avLst/>
          </a:prstGeom>
          <a:noFill/>
          <a:ln>
            <a:noFill/>
          </a:ln>
        </p:spPr>
      </p:pic>
      <p:pic>
        <p:nvPicPr>
          <p:cNvPr id="578" name="Google Shape;578;p78"/>
          <p:cNvPicPr preferRelativeResize="0"/>
          <p:nvPr/>
        </p:nvPicPr>
        <p:blipFill rotWithShape="1">
          <a:blip r:embed="rId7">
            <a:alphaModFix/>
          </a:blip>
          <a:srcRect/>
          <a:stretch/>
        </p:blipFill>
        <p:spPr>
          <a:xfrm>
            <a:off x="1890961" y="4991031"/>
            <a:ext cx="801650" cy="80165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579"/>
        <p:cNvGrpSpPr/>
        <p:nvPr/>
      </p:nvGrpSpPr>
      <p:grpSpPr>
        <a:xfrm>
          <a:off x="0" y="0"/>
          <a:ext cx="0" cy="0"/>
          <a:chOff x="0" y="0"/>
          <a:chExt cx="0" cy="0"/>
        </a:xfrm>
      </p:grpSpPr>
      <p:pic>
        <p:nvPicPr>
          <p:cNvPr id="580" name="Google Shape;580;p79"/>
          <p:cNvPicPr preferRelativeResize="0"/>
          <p:nvPr/>
        </p:nvPicPr>
        <p:blipFill rotWithShape="1">
          <a:blip r:embed="rId2">
            <a:alphaModFix/>
          </a:blip>
          <a:srcRect r="25447"/>
          <a:stretch/>
        </p:blipFill>
        <p:spPr>
          <a:xfrm rot="10800000">
            <a:off x="-5756" y="2896358"/>
            <a:ext cx="4727642" cy="3961642"/>
          </a:xfrm>
          <a:prstGeom prst="rect">
            <a:avLst/>
          </a:prstGeom>
          <a:noFill/>
          <a:ln>
            <a:noFill/>
          </a:ln>
        </p:spPr>
      </p:pic>
      <p:pic>
        <p:nvPicPr>
          <p:cNvPr id="581" name="Google Shape;581;p79"/>
          <p:cNvPicPr preferRelativeResize="0"/>
          <p:nvPr/>
        </p:nvPicPr>
        <p:blipFill rotWithShape="1">
          <a:blip r:embed="rId3">
            <a:alphaModFix/>
          </a:blip>
          <a:srcRect/>
          <a:stretch/>
        </p:blipFill>
        <p:spPr>
          <a:xfrm rot="5400000">
            <a:off x="7571362" y="2247599"/>
            <a:ext cx="4620638" cy="4620638"/>
          </a:xfrm>
          <a:prstGeom prst="rect">
            <a:avLst/>
          </a:prstGeom>
          <a:noFill/>
          <a:ln>
            <a:noFill/>
          </a:ln>
        </p:spPr>
      </p:pic>
      <p:pic>
        <p:nvPicPr>
          <p:cNvPr id="582" name="Google Shape;582;p79"/>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583" name="Google Shape;583;p79"/>
          <p:cNvPicPr preferRelativeResize="0"/>
          <p:nvPr/>
        </p:nvPicPr>
        <p:blipFill rotWithShape="1">
          <a:blip r:embed="rId5">
            <a:alphaModFix/>
          </a:blip>
          <a:srcRect/>
          <a:stretch/>
        </p:blipFill>
        <p:spPr>
          <a:xfrm>
            <a:off x="11228860" y="6059209"/>
            <a:ext cx="968896" cy="809028"/>
          </a:xfrm>
          <a:prstGeom prst="rect">
            <a:avLst/>
          </a:prstGeom>
          <a:noFill/>
          <a:ln>
            <a:noFill/>
          </a:ln>
        </p:spPr>
      </p:pic>
      <p:sp>
        <p:nvSpPr>
          <p:cNvPr id="584" name="Google Shape;584;p79"/>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5" name="Google Shape;585;p79"/>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6" name="Google Shape;586;p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87" name="Google Shape;587;p79"/>
          <p:cNvPicPr preferRelativeResize="0"/>
          <p:nvPr/>
        </p:nvPicPr>
        <p:blipFill rotWithShape="1">
          <a:blip r:embed="rId6">
            <a:alphaModFix/>
          </a:blip>
          <a:srcRect/>
          <a:stretch/>
        </p:blipFill>
        <p:spPr>
          <a:xfrm flipH="1">
            <a:off x="11302844" y="0"/>
            <a:ext cx="889156" cy="738000"/>
          </a:xfrm>
          <a:prstGeom prst="rect">
            <a:avLst/>
          </a:prstGeom>
          <a:noFill/>
          <a:ln>
            <a:noFill/>
          </a:ln>
        </p:spPr>
      </p:pic>
      <p:pic>
        <p:nvPicPr>
          <p:cNvPr id="588" name="Google Shape;588;p79"/>
          <p:cNvPicPr preferRelativeResize="0"/>
          <p:nvPr/>
        </p:nvPicPr>
        <p:blipFill rotWithShape="1">
          <a:blip r:embed="rId7">
            <a:alphaModFix/>
          </a:blip>
          <a:srcRect/>
          <a:stretch/>
        </p:blipFill>
        <p:spPr>
          <a:xfrm>
            <a:off x="11164043" y="2130357"/>
            <a:ext cx="1166757" cy="1770434"/>
          </a:xfrm>
          <a:prstGeom prst="rect">
            <a:avLst/>
          </a:prstGeom>
          <a:noFill/>
          <a:ln>
            <a:noFill/>
          </a:ln>
        </p:spPr>
      </p:pic>
      <p:pic>
        <p:nvPicPr>
          <p:cNvPr id="589" name="Google Shape;589;p79"/>
          <p:cNvPicPr preferRelativeResize="0"/>
          <p:nvPr/>
        </p:nvPicPr>
        <p:blipFill rotWithShape="1">
          <a:blip r:embed="rId8">
            <a:alphaModFix/>
          </a:blip>
          <a:srcRect/>
          <a:stretch/>
        </p:blipFill>
        <p:spPr>
          <a:xfrm>
            <a:off x="244813" y="5523049"/>
            <a:ext cx="798791" cy="798791"/>
          </a:xfrm>
          <a:prstGeom prst="rect">
            <a:avLst/>
          </a:prstGeom>
          <a:noFill/>
          <a:ln>
            <a:noFill/>
          </a:ln>
        </p:spPr>
      </p:pic>
      <p:pic>
        <p:nvPicPr>
          <p:cNvPr id="590" name="Google Shape;590;p79"/>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591"/>
        <p:cNvGrpSpPr/>
        <p:nvPr/>
      </p:nvGrpSpPr>
      <p:grpSpPr>
        <a:xfrm>
          <a:off x="0" y="0"/>
          <a:ext cx="0" cy="0"/>
          <a:chOff x="0" y="0"/>
          <a:chExt cx="0" cy="0"/>
        </a:xfrm>
      </p:grpSpPr>
      <p:pic>
        <p:nvPicPr>
          <p:cNvPr id="592" name="Google Shape;592;p80"/>
          <p:cNvPicPr preferRelativeResize="0"/>
          <p:nvPr/>
        </p:nvPicPr>
        <p:blipFill rotWithShape="1">
          <a:blip r:embed="rId2">
            <a:alphaModFix/>
          </a:blip>
          <a:srcRect/>
          <a:stretch/>
        </p:blipFill>
        <p:spPr>
          <a:xfrm rot="5400000">
            <a:off x="9362875" y="3653944"/>
            <a:ext cx="4930936" cy="727313"/>
          </a:xfrm>
          <a:prstGeom prst="rect">
            <a:avLst/>
          </a:prstGeom>
          <a:noFill/>
          <a:ln>
            <a:noFill/>
          </a:ln>
        </p:spPr>
      </p:pic>
      <p:pic>
        <p:nvPicPr>
          <p:cNvPr id="593" name="Google Shape;593;p80"/>
          <p:cNvPicPr preferRelativeResize="0"/>
          <p:nvPr/>
        </p:nvPicPr>
        <p:blipFill rotWithShape="1">
          <a:blip r:embed="rId3">
            <a:alphaModFix/>
          </a:blip>
          <a:srcRect r="16985"/>
          <a:stretch/>
        </p:blipFill>
        <p:spPr>
          <a:xfrm rot="10800000">
            <a:off x="0" y="3836631"/>
            <a:ext cx="3192236" cy="3021369"/>
          </a:xfrm>
          <a:prstGeom prst="rect">
            <a:avLst/>
          </a:prstGeom>
          <a:noFill/>
          <a:ln>
            <a:noFill/>
          </a:ln>
        </p:spPr>
      </p:pic>
      <p:pic>
        <p:nvPicPr>
          <p:cNvPr id="594" name="Google Shape;594;p80"/>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595" name="Google Shape;595;p80"/>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6" name="Google Shape;596;p80"/>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7" name="Google Shape;597;p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98" name="Google Shape;598;p80"/>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99" name="Google Shape;599;p80"/>
          <p:cNvPicPr preferRelativeResize="0"/>
          <p:nvPr/>
        </p:nvPicPr>
        <p:blipFill rotWithShape="1">
          <a:blip r:embed="rId5">
            <a:alphaModFix/>
          </a:blip>
          <a:srcRect/>
          <a:stretch/>
        </p:blipFill>
        <p:spPr>
          <a:xfrm flipH="1">
            <a:off x="11302844" y="0"/>
            <a:ext cx="889156" cy="738000"/>
          </a:xfrm>
          <a:prstGeom prst="rect">
            <a:avLst/>
          </a:prstGeom>
          <a:noFill/>
          <a:ln>
            <a:noFill/>
          </a:ln>
        </p:spPr>
      </p:pic>
      <p:sp>
        <p:nvSpPr>
          <p:cNvPr id="600" name="Google Shape;600;p80"/>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1" name="Google Shape;601;p80"/>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2" name="Google Shape;602;p80"/>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3" name="Google Shape;603;p80"/>
          <p:cNvPicPr preferRelativeResize="0"/>
          <p:nvPr/>
        </p:nvPicPr>
        <p:blipFill rotWithShape="1">
          <a:blip r:embed="rId6">
            <a:alphaModFix/>
          </a:blip>
          <a:srcRect/>
          <a:stretch/>
        </p:blipFill>
        <p:spPr>
          <a:xfrm>
            <a:off x="-10556" y="4664734"/>
            <a:ext cx="1268847" cy="192534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78"/>
        <p:cNvGrpSpPr/>
        <p:nvPr/>
      </p:nvGrpSpPr>
      <p:grpSpPr>
        <a:xfrm>
          <a:off x="0" y="0"/>
          <a:ext cx="0" cy="0"/>
          <a:chOff x="0" y="0"/>
          <a:chExt cx="0" cy="0"/>
        </a:xfrm>
      </p:grpSpPr>
      <p:pic>
        <p:nvPicPr>
          <p:cNvPr id="79" name="Google Shape;79;p42"/>
          <p:cNvPicPr preferRelativeResize="0"/>
          <p:nvPr/>
        </p:nvPicPr>
        <p:blipFill rotWithShape="1">
          <a:blip r:embed="rId2">
            <a:alphaModFix/>
          </a:blip>
          <a:srcRect/>
          <a:stretch/>
        </p:blipFill>
        <p:spPr>
          <a:xfrm>
            <a:off x="-13724" y="0"/>
            <a:ext cx="7458615" cy="6858000"/>
          </a:xfrm>
          <a:prstGeom prst="rect">
            <a:avLst/>
          </a:prstGeom>
          <a:noFill/>
          <a:ln>
            <a:noFill/>
          </a:ln>
        </p:spPr>
      </p:pic>
      <p:pic>
        <p:nvPicPr>
          <p:cNvPr id="80" name="Google Shape;80;p42"/>
          <p:cNvPicPr preferRelativeResize="0"/>
          <p:nvPr/>
        </p:nvPicPr>
        <p:blipFill rotWithShape="1">
          <a:blip r:embed="rId3">
            <a:alphaModFix/>
          </a:blip>
          <a:srcRect/>
          <a:stretch/>
        </p:blipFill>
        <p:spPr>
          <a:xfrm>
            <a:off x="841728" y="1355354"/>
            <a:ext cx="3683260" cy="4686240"/>
          </a:xfrm>
          <a:prstGeom prst="rect">
            <a:avLst/>
          </a:prstGeom>
          <a:noFill/>
          <a:ln>
            <a:noFill/>
          </a:ln>
        </p:spPr>
      </p:pic>
      <p:pic>
        <p:nvPicPr>
          <p:cNvPr id="81" name="Google Shape;81;p42"/>
          <p:cNvPicPr preferRelativeResize="0"/>
          <p:nvPr/>
        </p:nvPicPr>
        <p:blipFill rotWithShape="1">
          <a:blip r:embed="rId4">
            <a:alphaModFix/>
          </a:blip>
          <a:srcRect/>
          <a:stretch/>
        </p:blipFill>
        <p:spPr>
          <a:xfrm rot="10800000" flipH="1">
            <a:off x="-304974" y="6139499"/>
            <a:ext cx="5976664" cy="216654"/>
          </a:xfrm>
          <a:prstGeom prst="rect">
            <a:avLst/>
          </a:prstGeom>
          <a:noFill/>
          <a:ln>
            <a:noFill/>
          </a:ln>
        </p:spPr>
      </p:pic>
      <p:pic>
        <p:nvPicPr>
          <p:cNvPr id="82" name="Google Shape;82;p42"/>
          <p:cNvPicPr preferRelativeResize="0"/>
          <p:nvPr/>
        </p:nvPicPr>
        <p:blipFill rotWithShape="1">
          <a:blip r:embed="rId5">
            <a:alphaModFix/>
          </a:blip>
          <a:srcRect/>
          <a:stretch/>
        </p:blipFill>
        <p:spPr>
          <a:xfrm>
            <a:off x="8669156" y="0"/>
            <a:ext cx="2712926" cy="907323"/>
          </a:xfrm>
          <a:prstGeom prst="rect">
            <a:avLst/>
          </a:prstGeom>
          <a:noFill/>
          <a:ln>
            <a:noFill/>
          </a:ln>
        </p:spPr>
      </p:pic>
      <p:pic>
        <p:nvPicPr>
          <p:cNvPr id="83" name="Google Shape;83;p42"/>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84" name="Google Shape;84;p42"/>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87" name="Google Shape;87;p42"/>
          <p:cNvPicPr preferRelativeResize="0"/>
          <p:nvPr/>
        </p:nvPicPr>
        <p:blipFill rotWithShape="1">
          <a:blip r:embed="rId7">
            <a:alphaModFix/>
          </a:blip>
          <a:srcRect/>
          <a:stretch/>
        </p:blipFill>
        <p:spPr>
          <a:xfrm>
            <a:off x="250136" y="354837"/>
            <a:ext cx="1363283" cy="653609"/>
          </a:xfrm>
          <a:prstGeom prst="rect">
            <a:avLst/>
          </a:prstGeom>
          <a:noFill/>
          <a:ln>
            <a:noFill/>
          </a:ln>
        </p:spPr>
      </p:pic>
      <p:sp>
        <p:nvSpPr>
          <p:cNvPr id="88" name="Google Shape;88;p4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604"/>
        <p:cNvGrpSpPr/>
        <p:nvPr/>
      </p:nvGrpSpPr>
      <p:grpSpPr>
        <a:xfrm>
          <a:off x="0" y="0"/>
          <a:ext cx="0" cy="0"/>
          <a:chOff x="0" y="0"/>
          <a:chExt cx="0" cy="0"/>
        </a:xfrm>
      </p:grpSpPr>
      <p:pic>
        <p:nvPicPr>
          <p:cNvPr id="605" name="Google Shape;605;p81"/>
          <p:cNvPicPr preferRelativeResize="0"/>
          <p:nvPr/>
        </p:nvPicPr>
        <p:blipFill rotWithShape="1">
          <a:blip r:embed="rId2">
            <a:alphaModFix/>
          </a:blip>
          <a:srcRect/>
          <a:stretch/>
        </p:blipFill>
        <p:spPr>
          <a:xfrm>
            <a:off x="1482448" y="736116"/>
            <a:ext cx="4466270" cy="342414"/>
          </a:xfrm>
          <a:prstGeom prst="rect">
            <a:avLst/>
          </a:prstGeom>
          <a:noFill/>
          <a:ln>
            <a:noFill/>
          </a:ln>
        </p:spPr>
      </p:pic>
      <p:pic>
        <p:nvPicPr>
          <p:cNvPr id="606" name="Google Shape;606;p81"/>
          <p:cNvPicPr preferRelativeResize="0"/>
          <p:nvPr/>
        </p:nvPicPr>
        <p:blipFill rotWithShape="1">
          <a:blip r:embed="rId3">
            <a:alphaModFix/>
          </a:blip>
          <a:srcRect/>
          <a:stretch/>
        </p:blipFill>
        <p:spPr>
          <a:xfrm>
            <a:off x="-13724" y="0"/>
            <a:ext cx="7458615" cy="6858000"/>
          </a:xfrm>
          <a:prstGeom prst="rect">
            <a:avLst/>
          </a:prstGeom>
          <a:noFill/>
          <a:ln>
            <a:noFill/>
          </a:ln>
        </p:spPr>
      </p:pic>
      <p:pic>
        <p:nvPicPr>
          <p:cNvPr id="607" name="Google Shape;607;p81"/>
          <p:cNvPicPr preferRelativeResize="0"/>
          <p:nvPr/>
        </p:nvPicPr>
        <p:blipFill rotWithShape="1">
          <a:blip r:embed="rId4">
            <a:alphaModFix/>
          </a:blip>
          <a:srcRect/>
          <a:stretch/>
        </p:blipFill>
        <p:spPr>
          <a:xfrm>
            <a:off x="841728" y="1355354"/>
            <a:ext cx="3683260" cy="4686240"/>
          </a:xfrm>
          <a:prstGeom prst="rect">
            <a:avLst/>
          </a:prstGeom>
          <a:noFill/>
          <a:ln>
            <a:noFill/>
          </a:ln>
        </p:spPr>
      </p:pic>
      <p:pic>
        <p:nvPicPr>
          <p:cNvPr id="608" name="Google Shape;608;p81"/>
          <p:cNvPicPr preferRelativeResize="0"/>
          <p:nvPr/>
        </p:nvPicPr>
        <p:blipFill rotWithShape="1">
          <a:blip r:embed="rId5">
            <a:alphaModFix/>
          </a:blip>
          <a:srcRect/>
          <a:stretch/>
        </p:blipFill>
        <p:spPr>
          <a:xfrm rot="10800000" flipH="1">
            <a:off x="-304974" y="6139499"/>
            <a:ext cx="5976664" cy="216654"/>
          </a:xfrm>
          <a:prstGeom prst="rect">
            <a:avLst/>
          </a:prstGeom>
          <a:noFill/>
          <a:ln>
            <a:noFill/>
          </a:ln>
        </p:spPr>
      </p:pic>
      <p:pic>
        <p:nvPicPr>
          <p:cNvPr id="609" name="Google Shape;609;p81"/>
          <p:cNvPicPr preferRelativeResize="0"/>
          <p:nvPr/>
        </p:nvPicPr>
        <p:blipFill rotWithShape="1">
          <a:blip r:embed="rId6">
            <a:alphaModFix/>
          </a:blip>
          <a:srcRect/>
          <a:stretch/>
        </p:blipFill>
        <p:spPr>
          <a:xfrm>
            <a:off x="8669156" y="0"/>
            <a:ext cx="2712926" cy="907323"/>
          </a:xfrm>
          <a:prstGeom prst="rect">
            <a:avLst/>
          </a:prstGeom>
          <a:noFill/>
          <a:ln>
            <a:noFill/>
          </a:ln>
        </p:spPr>
      </p:pic>
      <p:pic>
        <p:nvPicPr>
          <p:cNvPr id="610" name="Google Shape;610;p81"/>
          <p:cNvPicPr preferRelativeResize="0"/>
          <p:nvPr/>
        </p:nvPicPr>
        <p:blipFill rotWithShape="1">
          <a:blip r:embed="rId7">
            <a:alphaModFix/>
          </a:blip>
          <a:srcRect/>
          <a:stretch/>
        </p:blipFill>
        <p:spPr>
          <a:xfrm>
            <a:off x="11228860" y="6048972"/>
            <a:ext cx="968896" cy="809028"/>
          </a:xfrm>
          <a:prstGeom prst="rect">
            <a:avLst/>
          </a:prstGeom>
          <a:noFill/>
          <a:ln>
            <a:noFill/>
          </a:ln>
        </p:spPr>
      </p:pic>
      <p:sp>
        <p:nvSpPr>
          <p:cNvPr id="611" name="Google Shape;611;p81"/>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2" name="Google Shape;612;p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3" name="Google Shape;613;p8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4" name="Google Shape;614;p8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615"/>
        <p:cNvGrpSpPr/>
        <p:nvPr/>
      </p:nvGrpSpPr>
      <p:grpSpPr>
        <a:xfrm>
          <a:off x="0" y="0"/>
          <a:ext cx="0" cy="0"/>
          <a:chOff x="0" y="0"/>
          <a:chExt cx="0" cy="0"/>
        </a:xfrm>
      </p:grpSpPr>
      <p:pic>
        <p:nvPicPr>
          <p:cNvPr id="616" name="Google Shape;616;p82"/>
          <p:cNvPicPr preferRelativeResize="0"/>
          <p:nvPr/>
        </p:nvPicPr>
        <p:blipFill rotWithShape="1">
          <a:blip r:embed="rId2">
            <a:alphaModFix/>
          </a:blip>
          <a:srcRect r="40745" b="16181"/>
          <a:stretch/>
        </p:blipFill>
        <p:spPr>
          <a:xfrm>
            <a:off x="9386846" y="1109662"/>
            <a:ext cx="2805154" cy="5748338"/>
          </a:xfrm>
          <a:prstGeom prst="rect">
            <a:avLst/>
          </a:prstGeom>
          <a:noFill/>
          <a:ln>
            <a:noFill/>
          </a:ln>
        </p:spPr>
      </p:pic>
      <p:pic>
        <p:nvPicPr>
          <p:cNvPr id="617" name="Google Shape;617;p82"/>
          <p:cNvPicPr preferRelativeResize="0"/>
          <p:nvPr/>
        </p:nvPicPr>
        <p:blipFill rotWithShape="1">
          <a:blip r:embed="rId3">
            <a:alphaModFix/>
          </a:blip>
          <a:srcRect/>
          <a:stretch/>
        </p:blipFill>
        <p:spPr>
          <a:xfrm>
            <a:off x="0" y="-1"/>
            <a:ext cx="2647950" cy="6705199"/>
          </a:xfrm>
          <a:prstGeom prst="rect">
            <a:avLst/>
          </a:prstGeom>
          <a:noFill/>
          <a:ln>
            <a:noFill/>
          </a:ln>
        </p:spPr>
      </p:pic>
      <p:pic>
        <p:nvPicPr>
          <p:cNvPr id="618" name="Google Shape;618;p82"/>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619" name="Google Shape;619;p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0" name="Google Shape;620;p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1" name="Google Shape;621;p82"/>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2" name="Google Shape;622;p82"/>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23" name="Google Shape;623;p82"/>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624" name="Google Shape;624;p82"/>
          <p:cNvPicPr preferRelativeResize="0"/>
          <p:nvPr/>
        </p:nvPicPr>
        <p:blipFill rotWithShape="1">
          <a:blip r:embed="rId6">
            <a:alphaModFix/>
          </a:blip>
          <a:srcRect/>
          <a:stretch/>
        </p:blipFill>
        <p:spPr>
          <a:xfrm rot="10800000" flipH="1">
            <a:off x="2865910" y="5774611"/>
            <a:ext cx="6125690" cy="222056"/>
          </a:xfrm>
          <a:prstGeom prst="rect">
            <a:avLst/>
          </a:prstGeom>
          <a:noFill/>
          <a:ln>
            <a:noFill/>
          </a:ln>
        </p:spPr>
      </p:pic>
      <p:pic>
        <p:nvPicPr>
          <p:cNvPr id="625" name="Google Shape;625;p82"/>
          <p:cNvPicPr preferRelativeResize="0"/>
          <p:nvPr/>
        </p:nvPicPr>
        <p:blipFill rotWithShape="1">
          <a:blip r:embed="rId7">
            <a:alphaModFix/>
          </a:blip>
          <a:srcRect/>
          <a:stretch/>
        </p:blipFill>
        <p:spPr>
          <a:xfrm>
            <a:off x="5878964" y="1632968"/>
            <a:ext cx="436111" cy="436111"/>
          </a:xfrm>
          <a:prstGeom prst="rect">
            <a:avLst/>
          </a:prstGeom>
          <a:noFill/>
          <a:ln>
            <a:noFill/>
          </a:ln>
        </p:spPr>
      </p:pic>
      <p:pic>
        <p:nvPicPr>
          <p:cNvPr id="626" name="Google Shape;626;p82"/>
          <p:cNvPicPr preferRelativeResize="0"/>
          <p:nvPr/>
        </p:nvPicPr>
        <p:blipFill rotWithShape="1">
          <a:blip r:embed="rId8">
            <a:alphaModFix/>
          </a:blip>
          <a:srcRect/>
          <a:stretch/>
        </p:blipFill>
        <p:spPr>
          <a:xfrm>
            <a:off x="1728746" y="196623"/>
            <a:ext cx="504825" cy="504825"/>
          </a:xfrm>
          <a:prstGeom prst="rect">
            <a:avLst/>
          </a:prstGeom>
          <a:noFill/>
          <a:ln>
            <a:noFill/>
          </a:ln>
        </p:spPr>
      </p:pic>
      <p:pic>
        <p:nvPicPr>
          <p:cNvPr id="627" name="Google Shape;627;p82"/>
          <p:cNvPicPr preferRelativeResize="0"/>
          <p:nvPr/>
        </p:nvPicPr>
        <p:blipFill rotWithShape="1">
          <a:blip r:embed="rId8">
            <a:alphaModFix/>
          </a:blip>
          <a:srcRect/>
          <a:stretch/>
        </p:blipFill>
        <p:spPr>
          <a:xfrm>
            <a:off x="8869460" y="6048972"/>
            <a:ext cx="504825" cy="504825"/>
          </a:xfrm>
          <a:prstGeom prst="rect">
            <a:avLst/>
          </a:prstGeom>
          <a:noFill/>
          <a:ln>
            <a:noFill/>
          </a:ln>
        </p:spPr>
      </p:pic>
      <p:pic>
        <p:nvPicPr>
          <p:cNvPr id="628" name="Google Shape;628;p82"/>
          <p:cNvPicPr preferRelativeResize="0"/>
          <p:nvPr/>
        </p:nvPicPr>
        <p:blipFill rotWithShape="1">
          <a:blip r:embed="rId9">
            <a:alphaModFix/>
          </a:blip>
          <a:srcRect/>
          <a:stretch/>
        </p:blipFill>
        <p:spPr>
          <a:xfrm>
            <a:off x="9320171" y="3754337"/>
            <a:ext cx="2743200" cy="2743200"/>
          </a:xfrm>
          <a:prstGeom prst="rect">
            <a:avLst/>
          </a:prstGeom>
          <a:noFill/>
          <a:ln>
            <a:noFill/>
          </a:ln>
        </p:spPr>
      </p:pic>
      <p:pic>
        <p:nvPicPr>
          <p:cNvPr id="629" name="Google Shape;629;p82"/>
          <p:cNvPicPr preferRelativeResize="0"/>
          <p:nvPr/>
        </p:nvPicPr>
        <p:blipFill rotWithShape="1">
          <a:blip r:embed="rId10">
            <a:alphaModFix/>
          </a:blip>
          <a:srcRect/>
          <a:stretch/>
        </p:blipFill>
        <p:spPr>
          <a:xfrm rot="10800000" flipH="1">
            <a:off x="0" y="937878"/>
            <a:ext cx="3267075" cy="330338"/>
          </a:xfrm>
          <a:prstGeom prst="rect">
            <a:avLst/>
          </a:prstGeom>
          <a:noFill/>
          <a:ln>
            <a:noFill/>
          </a:ln>
        </p:spPr>
      </p:pic>
      <p:pic>
        <p:nvPicPr>
          <p:cNvPr id="630" name="Google Shape;630;p82"/>
          <p:cNvPicPr preferRelativeResize="0"/>
          <p:nvPr/>
        </p:nvPicPr>
        <p:blipFill rotWithShape="1">
          <a:blip r:embed="rId10">
            <a:alphaModFix/>
          </a:blip>
          <a:srcRect/>
          <a:stretch/>
        </p:blipFill>
        <p:spPr>
          <a:xfrm rot="10800000">
            <a:off x="8924925" y="937878"/>
            <a:ext cx="3267075" cy="330338"/>
          </a:xfrm>
          <a:prstGeom prst="rect">
            <a:avLst/>
          </a:prstGeom>
          <a:noFill/>
          <a:ln>
            <a:noFill/>
          </a:ln>
        </p:spPr>
      </p:pic>
      <p:sp>
        <p:nvSpPr>
          <p:cNvPr id="631" name="Google Shape;631;p8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632"/>
        <p:cNvGrpSpPr/>
        <p:nvPr/>
      </p:nvGrpSpPr>
      <p:grpSpPr>
        <a:xfrm>
          <a:off x="0" y="0"/>
          <a:ext cx="0" cy="0"/>
          <a:chOff x="0" y="0"/>
          <a:chExt cx="0" cy="0"/>
        </a:xfrm>
      </p:grpSpPr>
      <p:pic>
        <p:nvPicPr>
          <p:cNvPr id="633" name="Google Shape;633;p83"/>
          <p:cNvPicPr preferRelativeResize="0"/>
          <p:nvPr/>
        </p:nvPicPr>
        <p:blipFill rotWithShape="1">
          <a:blip r:embed="rId2">
            <a:alphaModFix/>
          </a:blip>
          <a:srcRect r="40745" b="16181"/>
          <a:stretch/>
        </p:blipFill>
        <p:spPr>
          <a:xfrm>
            <a:off x="9386846" y="1109662"/>
            <a:ext cx="2805154" cy="5748338"/>
          </a:xfrm>
          <a:prstGeom prst="rect">
            <a:avLst/>
          </a:prstGeom>
          <a:noFill/>
          <a:ln>
            <a:noFill/>
          </a:ln>
        </p:spPr>
      </p:pic>
      <p:pic>
        <p:nvPicPr>
          <p:cNvPr id="634" name="Google Shape;634;p83"/>
          <p:cNvPicPr preferRelativeResize="0"/>
          <p:nvPr/>
        </p:nvPicPr>
        <p:blipFill rotWithShape="1">
          <a:blip r:embed="rId3">
            <a:alphaModFix/>
          </a:blip>
          <a:srcRect/>
          <a:stretch/>
        </p:blipFill>
        <p:spPr>
          <a:xfrm>
            <a:off x="0" y="-1"/>
            <a:ext cx="2647950" cy="6705199"/>
          </a:xfrm>
          <a:prstGeom prst="rect">
            <a:avLst/>
          </a:prstGeom>
          <a:noFill/>
          <a:ln>
            <a:noFill/>
          </a:ln>
        </p:spPr>
      </p:pic>
      <p:pic>
        <p:nvPicPr>
          <p:cNvPr id="635" name="Google Shape;635;p83"/>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636" name="Google Shape;636;p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7" name="Google Shape;637;p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8" name="Google Shape;638;p83"/>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9" name="Google Shape;639;p83"/>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40" name="Google Shape;640;p83"/>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641" name="Google Shape;641;p83"/>
          <p:cNvPicPr preferRelativeResize="0"/>
          <p:nvPr/>
        </p:nvPicPr>
        <p:blipFill rotWithShape="1">
          <a:blip r:embed="rId6">
            <a:alphaModFix/>
          </a:blip>
          <a:srcRect/>
          <a:stretch/>
        </p:blipFill>
        <p:spPr>
          <a:xfrm>
            <a:off x="1728746" y="196623"/>
            <a:ext cx="504825" cy="504825"/>
          </a:xfrm>
          <a:prstGeom prst="rect">
            <a:avLst/>
          </a:prstGeom>
          <a:noFill/>
          <a:ln>
            <a:noFill/>
          </a:ln>
        </p:spPr>
      </p:pic>
      <p:pic>
        <p:nvPicPr>
          <p:cNvPr id="642" name="Google Shape;642;p83"/>
          <p:cNvPicPr preferRelativeResize="0"/>
          <p:nvPr/>
        </p:nvPicPr>
        <p:blipFill rotWithShape="1">
          <a:blip r:embed="rId7">
            <a:alphaModFix/>
          </a:blip>
          <a:srcRect/>
          <a:stretch/>
        </p:blipFill>
        <p:spPr>
          <a:xfrm>
            <a:off x="9320171" y="3754337"/>
            <a:ext cx="2743200" cy="2743200"/>
          </a:xfrm>
          <a:prstGeom prst="rect">
            <a:avLst/>
          </a:prstGeom>
          <a:noFill/>
          <a:ln>
            <a:noFill/>
          </a:ln>
        </p:spPr>
      </p:pic>
      <p:sp>
        <p:nvSpPr>
          <p:cNvPr id="643" name="Google Shape;643;p8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644"/>
        <p:cNvGrpSpPr/>
        <p:nvPr/>
      </p:nvGrpSpPr>
      <p:grpSpPr>
        <a:xfrm>
          <a:off x="0" y="0"/>
          <a:ext cx="0" cy="0"/>
          <a:chOff x="0" y="0"/>
          <a:chExt cx="0" cy="0"/>
        </a:xfrm>
      </p:grpSpPr>
      <p:pic>
        <p:nvPicPr>
          <p:cNvPr id="645" name="Google Shape;645;p84"/>
          <p:cNvPicPr preferRelativeResize="0"/>
          <p:nvPr/>
        </p:nvPicPr>
        <p:blipFill rotWithShape="1">
          <a:blip r:embed="rId2">
            <a:alphaModFix/>
          </a:blip>
          <a:srcRect l="34376" b="49048"/>
          <a:stretch/>
        </p:blipFill>
        <p:spPr>
          <a:xfrm flipH="1">
            <a:off x="9085379" y="3369263"/>
            <a:ext cx="3106621" cy="3494315"/>
          </a:xfrm>
          <a:prstGeom prst="rect">
            <a:avLst/>
          </a:prstGeom>
          <a:noFill/>
          <a:ln>
            <a:noFill/>
          </a:ln>
        </p:spPr>
      </p:pic>
      <p:pic>
        <p:nvPicPr>
          <p:cNvPr id="646" name="Google Shape;646;p84"/>
          <p:cNvPicPr preferRelativeResize="0"/>
          <p:nvPr/>
        </p:nvPicPr>
        <p:blipFill rotWithShape="1">
          <a:blip r:embed="rId2">
            <a:alphaModFix/>
          </a:blip>
          <a:srcRect l="34376" b="49048"/>
          <a:stretch/>
        </p:blipFill>
        <p:spPr>
          <a:xfrm>
            <a:off x="-4736" y="3369264"/>
            <a:ext cx="3106621" cy="3494315"/>
          </a:xfrm>
          <a:prstGeom prst="rect">
            <a:avLst/>
          </a:prstGeom>
          <a:noFill/>
          <a:ln>
            <a:noFill/>
          </a:ln>
        </p:spPr>
      </p:pic>
      <p:grpSp>
        <p:nvGrpSpPr>
          <p:cNvPr id="647" name="Google Shape;647;p84"/>
          <p:cNvGrpSpPr/>
          <p:nvPr/>
        </p:nvGrpSpPr>
        <p:grpSpPr>
          <a:xfrm>
            <a:off x="114206" y="-3847"/>
            <a:ext cx="11889642" cy="6861847"/>
            <a:chOff x="114206" y="-3848"/>
            <a:chExt cx="11889642" cy="6861847"/>
          </a:xfrm>
        </p:grpSpPr>
        <p:pic>
          <p:nvPicPr>
            <p:cNvPr id="648" name="Google Shape;648;p84"/>
            <p:cNvPicPr preferRelativeResize="0"/>
            <p:nvPr/>
          </p:nvPicPr>
          <p:blipFill rotWithShape="1">
            <a:blip r:embed="rId3">
              <a:alphaModFix/>
            </a:blip>
            <a:srcRect/>
            <a:stretch/>
          </p:blipFill>
          <p:spPr>
            <a:xfrm>
              <a:off x="114206" y="-1"/>
              <a:ext cx="4139638" cy="6858000"/>
            </a:xfrm>
            <a:prstGeom prst="rect">
              <a:avLst/>
            </a:prstGeom>
            <a:noFill/>
            <a:ln>
              <a:noFill/>
            </a:ln>
          </p:spPr>
        </p:pic>
        <p:pic>
          <p:nvPicPr>
            <p:cNvPr id="649" name="Google Shape;649;p84"/>
            <p:cNvPicPr preferRelativeResize="0"/>
            <p:nvPr/>
          </p:nvPicPr>
          <p:blipFill rotWithShape="1">
            <a:blip r:embed="rId3">
              <a:alphaModFix/>
            </a:blip>
            <a:srcRect/>
            <a:stretch/>
          </p:blipFill>
          <p:spPr>
            <a:xfrm flipH="1">
              <a:off x="7864210" y="-3848"/>
              <a:ext cx="4139638" cy="6858000"/>
            </a:xfrm>
            <a:prstGeom prst="rect">
              <a:avLst/>
            </a:prstGeom>
            <a:noFill/>
            <a:ln>
              <a:noFill/>
            </a:ln>
          </p:spPr>
        </p:pic>
      </p:grpSp>
      <p:pic>
        <p:nvPicPr>
          <p:cNvPr id="650" name="Google Shape;650;p84"/>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651" name="Google Shape;651;p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2" name="Google Shape;652;p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53" name="Google Shape;653;p84"/>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654" name="Google Shape;654;p84"/>
          <p:cNvPicPr preferRelativeResize="0"/>
          <p:nvPr/>
        </p:nvPicPr>
        <p:blipFill rotWithShape="1">
          <a:blip r:embed="rId6">
            <a:alphaModFix/>
          </a:blip>
          <a:srcRect/>
          <a:stretch/>
        </p:blipFill>
        <p:spPr>
          <a:xfrm rot="10800000" flipH="1">
            <a:off x="2996182" y="5373849"/>
            <a:ext cx="6125690" cy="222056"/>
          </a:xfrm>
          <a:prstGeom prst="rect">
            <a:avLst/>
          </a:prstGeom>
          <a:noFill/>
          <a:ln>
            <a:noFill/>
          </a:ln>
        </p:spPr>
      </p:pic>
      <p:pic>
        <p:nvPicPr>
          <p:cNvPr id="655" name="Google Shape;655;p84"/>
          <p:cNvPicPr preferRelativeResize="0"/>
          <p:nvPr/>
        </p:nvPicPr>
        <p:blipFill rotWithShape="1">
          <a:blip r:embed="rId7">
            <a:alphaModFix/>
          </a:blip>
          <a:srcRect/>
          <a:stretch/>
        </p:blipFill>
        <p:spPr>
          <a:xfrm>
            <a:off x="4687427" y="3051953"/>
            <a:ext cx="2743200" cy="2743200"/>
          </a:xfrm>
          <a:prstGeom prst="rect">
            <a:avLst/>
          </a:prstGeom>
          <a:noFill/>
          <a:ln>
            <a:noFill/>
          </a:ln>
        </p:spPr>
      </p:pic>
      <p:sp>
        <p:nvSpPr>
          <p:cNvPr id="656" name="Google Shape;656;p84"/>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57" name="Google Shape;657;p8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658"/>
        <p:cNvGrpSpPr/>
        <p:nvPr/>
      </p:nvGrpSpPr>
      <p:grpSpPr>
        <a:xfrm>
          <a:off x="0" y="0"/>
          <a:ext cx="0" cy="0"/>
          <a:chOff x="0" y="0"/>
          <a:chExt cx="0" cy="0"/>
        </a:xfrm>
      </p:grpSpPr>
      <p:pic>
        <p:nvPicPr>
          <p:cNvPr id="659" name="Google Shape;659;p85"/>
          <p:cNvPicPr preferRelativeResize="0"/>
          <p:nvPr/>
        </p:nvPicPr>
        <p:blipFill rotWithShape="1">
          <a:blip r:embed="rId2">
            <a:alphaModFix/>
          </a:blip>
          <a:srcRect/>
          <a:stretch/>
        </p:blipFill>
        <p:spPr>
          <a:xfrm>
            <a:off x="7892464" y="3067960"/>
            <a:ext cx="4299535" cy="3790040"/>
          </a:xfrm>
          <a:prstGeom prst="rect">
            <a:avLst/>
          </a:prstGeom>
          <a:noFill/>
          <a:ln>
            <a:noFill/>
          </a:ln>
        </p:spPr>
      </p:pic>
      <p:pic>
        <p:nvPicPr>
          <p:cNvPr id="660" name="Google Shape;660;p85"/>
          <p:cNvPicPr preferRelativeResize="0"/>
          <p:nvPr/>
        </p:nvPicPr>
        <p:blipFill rotWithShape="1">
          <a:blip r:embed="rId3">
            <a:alphaModFix/>
          </a:blip>
          <a:srcRect/>
          <a:stretch/>
        </p:blipFill>
        <p:spPr>
          <a:xfrm>
            <a:off x="7857578" y="-10948"/>
            <a:ext cx="3314700" cy="1108583"/>
          </a:xfrm>
          <a:prstGeom prst="rect">
            <a:avLst/>
          </a:prstGeom>
          <a:noFill/>
          <a:ln>
            <a:noFill/>
          </a:ln>
        </p:spPr>
      </p:pic>
      <p:pic>
        <p:nvPicPr>
          <p:cNvPr id="661" name="Google Shape;661;p85"/>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662" name="Google Shape;662;p8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3" name="Google Shape;663;p8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64" name="Google Shape;664;p85"/>
          <p:cNvPicPr preferRelativeResize="0"/>
          <p:nvPr/>
        </p:nvPicPr>
        <p:blipFill rotWithShape="1">
          <a:blip r:embed="rId5">
            <a:alphaModFix/>
          </a:blip>
          <a:srcRect/>
          <a:stretch/>
        </p:blipFill>
        <p:spPr>
          <a:xfrm flipH="1">
            <a:off x="11228860" y="-1"/>
            <a:ext cx="963140" cy="801332"/>
          </a:xfrm>
          <a:prstGeom prst="rect">
            <a:avLst/>
          </a:prstGeom>
          <a:noFill/>
          <a:ln>
            <a:noFill/>
          </a:ln>
        </p:spPr>
      </p:pic>
      <p:sp>
        <p:nvSpPr>
          <p:cNvPr id="665" name="Google Shape;665;p8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6" name="Google Shape;666;p85"/>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67" name="Google Shape;667;p85"/>
          <p:cNvPicPr preferRelativeResize="0"/>
          <p:nvPr/>
        </p:nvPicPr>
        <p:blipFill rotWithShape="1">
          <a:blip r:embed="rId6">
            <a:alphaModFix/>
          </a:blip>
          <a:srcRect r="39972"/>
          <a:stretch/>
        </p:blipFill>
        <p:spPr>
          <a:xfrm>
            <a:off x="10545660" y="3710286"/>
            <a:ext cx="1646698" cy="2743200"/>
          </a:xfrm>
          <a:prstGeom prst="rect">
            <a:avLst/>
          </a:prstGeom>
          <a:noFill/>
          <a:ln>
            <a:noFill/>
          </a:ln>
        </p:spPr>
      </p:pic>
      <p:pic>
        <p:nvPicPr>
          <p:cNvPr id="668" name="Google Shape;668;p85"/>
          <p:cNvPicPr preferRelativeResize="0"/>
          <p:nvPr/>
        </p:nvPicPr>
        <p:blipFill rotWithShape="1">
          <a:blip r:embed="rId7">
            <a:alphaModFix/>
          </a:blip>
          <a:srcRect/>
          <a:stretch/>
        </p:blipFill>
        <p:spPr>
          <a:xfrm>
            <a:off x="-438687" y="489858"/>
            <a:ext cx="1634833" cy="1638300"/>
          </a:xfrm>
          <a:prstGeom prst="rect">
            <a:avLst/>
          </a:prstGeom>
          <a:noFill/>
          <a:ln>
            <a:noFill/>
          </a:ln>
        </p:spPr>
      </p:pic>
      <p:pic>
        <p:nvPicPr>
          <p:cNvPr id="669" name="Google Shape;669;p85"/>
          <p:cNvPicPr preferRelativeResize="0"/>
          <p:nvPr/>
        </p:nvPicPr>
        <p:blipFill rotWithShape="1">
          <a:blip r:embed="rId8">
            <a:alphaModFix/>
          </a:blip>
          <a:srcRect t="24697"/>
          <a:stretch/>
        </p:blipFill>
        <p:spPr>
          <a:xfrm>
            <a:off x="510350" y="-10948"/>
            <a:ext cx="862052" cy="652756"/>
          </a:xfrm>
          <a:prstGeom prst="rect">
            <a:avLst/>
          </a:prstGeom>
          <a:noFill/>
          <a:ln>
            <a:noFill/>
          </a:ln>
        </p:spPr>
      </p:pic>
      <p:pic>
        <p:nvPicPr>
          <p:cNvPr id="670" name="Google Shape;670;p85"/>
          <p:cNvPicPr preferRelativeResize="0"/>
          <p:nvPr/>
        </p:nvPicPr>
        <p:blipFill rotWithShape="1">
          <a:blip r:embed="rId8">
            <a:alphaModFix/>
          </a:blip>
          <a:srcRect/>
          <a:stretch/>
        </p:blipFill>
        <p:spPr>
          <a:xfrm>
            <a:off x="9678210" y="5627361"/>
            <a:ext cx="862052" cy="866841"/>
          </a:xfrm>
          <a:prstGeom prst="rect">
            <a:avLst/>
          </a:prstGeom>
          <a:noFill/>
          <a:ln>
            <a:noFill/>
          </a:ln>
        </p:spPr>
      </p:pic>
      <p:sp>
        <p:nvSpPr>
          <p:cNvPr id="671" name="Google Shape;671;p8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672"/>
        <p:cNvGrpSpPr/>
        <p:nvPr/>
      </p:nvGrpSpPr>
      <p:grpSpPr>
        <a:xfrm>
          <a:off x="0" y="0"/>
          <a:ext cx="0" cy="0"/>
          <a:chOff x="0" y="0"/>
          <a:chExt cx="0" cy="0"/>
        </a:xfrm>
      </p:grpSpPr>
      <p:pic>
        <p:nvPicPr>
          <p:cNvPr id="673" name="Google Shape;673;p86"/>
          <p:cNvPicPr preferRelativeResize="0"/>
          <p:nvPr/>
        </p:nvPicPr>
        <p:blipFill rotWithShape="1">
          <a:blip r:embed="rId2">
            <a:alphaModFix/>
          </a:blip>
          <a:srcRect/>
          <a:stretch/>
        </p:blipFill>
        <p:spPr>
          <a:xfrm flipH="1">
            <a:off x="10539144" y="5271809"/>
            <a:ext cx="1652856" cy="247928"/>
          </a:xfrm>
          <a:prstGeom prst="rect">
            <a:avLst/>
          </a:prstGeom>
          <a:noFill/>
          <a:ln>
            <a:noFill/>
          </a:ln>
        </p:spPr>
      </p:pic>
      <p:pic>
        <p:nvPicPr>
          <p:cNvPr id="674" name="Google Shape;674;p86"/>
          <p:cNvPicPr preferRelativeResize="0"/>
          <p:nvPr/>
        </p:nvPicPr>
        <p:blipFill rotWithShape="1">
          <a:blip r:embed="rId3">
            <a:alphaModFix/>
          </a:blip>
          <a:srcRect/>
          <a:stretch/>
        </p:blipFill>
        <p:spPr>
          <a:xfrm rot="10800000">
            <a:off x="-3027" y="0"/>
            <a:ext cx="7779921" cy="6858000"/>
          </a:xfrm>
          <a:prstGeom prst="rect">
            <a:avLst/>
          </a:prstGeom>
          <a:noFill/>
          <a:ln>
            <a:noFill/>
          </a:ln>
        </p:spPr>
      </p:pic>
      <p:pic>
        <p:nvPicPr>
          <p:cNvPr id="675" name="Google Shape;675;p86"/>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676" name="Google Shape;676;p8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7" name="Google Shape;677;p8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78" name="Google Shape;678;p86"/>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679" name="Google Shape;679;p86"/>
          <p:cNvPicPr preferRelativeResize="0"/>
          <p:nvPr/>
        </p:nvPicPr>
        <p:blipFill rotWithShape="1">
          <a:blip r:embed="rId6">
            <a:alphaModFix/>
          </a:blip>
          <a:srcRect/>
          <a:stretch/>
        </p:blipFill>
        <p:spPr>
          <a:xfrm>
            <a:off x="-170094" y="2828925"/>
            <a:ext cx="2266950" cy="2266950"/>
          </a:xfrm>
          <a:prstGeom prst="rect">
            <a:avLst/>
          </a:prstGeom>
          <a:noFill/>
          <a:ln>
            <a:noFill/>
          </a:ln>
        </p:spPr>
      </p:pic>
      <p:pic>
        <p:nvPicPr>
          <p:cNvPr id="680" name="Google Shape;680;p86"/>
          <p:cNvPicPr preferRelativeResize="0"/>
          <p:nvPr/>
        </p:nvPicPr>
        <p:blipFill rotWithShape="1">
          <a:blip r:embed="rId7">
            <a:alphaModFix/>
          </a:blip>
          <a:srcRect/>
          <a:stretch/>
        </p:blipFill>
        <p:spPr>
          <a:xfrm flipH="1">
            <a:off x="10391091" y="1820349"/>
            <a:ext cx="1675538" cy="3297771"/>
          </a:xfrm>
          <a:prstGeom prst="rect">
            <a:avLst/>
          </a:prstGeom>
          <a:noFill/>
          <a:ln>
            <a:noFill/>
          </a:ln>
        </p:spPr>
      </p:pic>
      <p:pic>
        <p:nvPicPr>
          <p:cNvPr id="681" name="Google Shape;681;p86"/>
          <p:cNvPicPr preferRelativeResize="0"/>
          <p:nvPr/>
        </p:nvPicPr>
        <p:blipFill rotWithShape="1">
          <a:blip r:embed="rId8">
            <a:alphaModFix/>
          </a:blip>
          <a:srcRect r="18280"/>
          <a:stretch/>
        </p:blipFill>
        <p:spPr>
          <a:xfrm>
            <a:off x="11131392" y="4716518"/>
            <a:ext cx="1066364" cy="490868"/>
          </a:xfrm>
          <a:prstGeom prst="rect">
            <a:avLst/>
          </a:prstGeom>
          <a:noFill/>
          <a:ln>
            <a:noFill/>
          </a:ln>
        </p:spPr>
      </p:pic>
      <p:sp>
        <p:nvSpPr>
          <p:cNvPr id="682" name="Google Shape;682;p8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683"/>
        <p:cNvGrpSpPr/>
        <p:nvPr/>
      </p:nvGrpSpPr>
      <p:grpSpPr>
        <a:xfrm>
          <a:off x="0" y="0"/>
          <a:ext cx="0" cy="0"/>
          <a:chOff x="0" y="0"/>
          <a:chExt cx="0" cy="0"/>
        </a:xfrm>
      </p:grpSpPr>
      <p:pic>
        <p:nvPicPr>
          <p:cNvPr id="684" name="Google Shape;684;p87"/>
          <p:cNvPicPr preferRelativeResize="0"/>
          <p:nvPr/>
        </p:nvPicPr>
        <p:blipFill rotWithShape="1">
          <a:blip r:embed="rId2">
            <a:alphaModFix/>
          </a:blip>
          <a:srcRect r="57066"/>
          <a:stretch/>
        </p:blipFill>
        <p:spPr>
          <a:xfrm flipH="1">
            <a:off x="0" y="0"/>
            <a:ext cx="2657475" cy="3866889"/>
          </a:xfrm>
          <a:prstGeom prst="rect">
            <a:avLst/>
          </a:prstGeom>
          <a:noFill/>
          <a:ln>
            <a:noFill/>
          </a:ln>
        </p:spPr>
      </p:pic>
      <p:pic>
        <p:nvPicPr>
          <p:cNvPr id="685" name="Google Shape;685;p87"/>
          <p:cNvPicPr preferRelativeResize="0"/>
          <p:nvPr/>
        </p:nvPicPr>
        <p:blipFill rotWithShape="1">
          <a:blip r:embed="rId3">
            <a:alphaModFix/>
          </a:blip>
          <a:srcRect l="35314"/>
          <a:stretch/>
        </p:blipFill>
        <p:spPr>
          <a:xfrm>
            <a:off x="0" y="0"/>
            <a:ext cx="4824682" cy="6858000"/>
          </a:xfrm>
          <a:prstGeom prst="rect">
            <a:avLst/>
          </a:prstGeom>
          <a:noFill/>
          <a:ln>
            <a:noFill/>
          </a:ln>
        </p:spPr>
      </p:pic>
      <p:pic>
        <p:nvPicPr>
          <p:cNvPr id="686" name="Google Shape;686;p87"/>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687" name="Google Shape;687;p8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8" name="Google Shape;688;p8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9" name="Google Shape;689;p87"/>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90" name="Google Shape;690;p87"/>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91" name="Google Shape;691;p87"/>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692" name="Google Shape;692;p87"/>
          <p:cNvPicPr preferRelativeResize="0"/>
          <p:nvPr/>
        </p:nvPicPr>
        <p:blipFill rotWithShape="1">
          <a:blip r:embed="rId6">
            <a:alphaModFix/>
          </a:blip>
          <a:srcRect/>
          <a:stretch/>
        </p:blipFill>
        <p:spPr>
          <a:xfrm>
            <a:off x="7940689" y="4638674"/>
            <a:ext cx="1628775" cy="1628775"/>
          </a:xfrm>
          <a:prstGeom prst="rect">
            <a:avLst/>
          </a:prstGeom>
          <a:noFill/>
          <a:ln>
            <a:noFill/>
          </a:ln>
        </p:spPr>
      </p:pic>
      <p:pic>
        <p:nvPicPr>
          <p:cNvPr id="693" name="Google Shape;693;p87"/>
          <p:cNvPicPr preferRelativeResize="0"/>
          <p:nvPr/>
        </p:nvPicPr>
        <p:blipFill rotWithShape="1">
          <a:blip r:embed="rId7">
            <a:alphaModFix/>
          </a:blip>
          <a:srcRect/>
          <a:stretch/>
        </p:blipFill>
        <p:spPr>
          <a:xfrm>
            <a:off x="8605844" y="652099"/>
            <a:ext cx="298464" cy="298464"/>
          </a:xfrm>
          <a:prstGeom prst="rect">
            <a:avLst/>
          </a:prstGeom>
          <a:noFill/>
          <a:ln>
            <a:noFill/>
          </a:ln>
        </p:spPr>
      </p:pic>
      <p:pic>
        <p:nvPicPr>
          <p:cNvPr id="694" name="Google Shape;694;p87"/>
          <p:cNvPicPr preferRelativeResize="0"/>
          <p:nvPr/>
        </p:nvPicPr>
        <p:blipFill rotWithShape="1">
          <a:blip r:embed="rId8">
            <a:alphaModFix/>
          </a:blip>
          <a:srcRect r="40696"/>
          <a:stretch/>
        </p:blipFill>
        <p:spPr>
          <a:xfrm>
            <a:off x="10623550" y="2397444"/>
            <a:ext cx="1568450" cy="1972622"/>
          </a:xfrm>
          <a:prstGeom prst="rect">
            <a:avLst/>
          </a:prstGeom>
          <a:noFill/>
          <a:ln>
            <a:noFill/>
          </a:ln>
        </p:spPr>
      </p:pic>
      <p:sp>
        <p:nvSpPr>
          <p:cNvPr id="695" name="Google Shape;695;p8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696"/>
        <p:cNvGrpSpPr/>
        <p:nvPr/>
      </p:nvGrpSpPr>
      <p:grpSpPr>
        <a:xfrm>
          <a:off x="0" y="0"/>
          <a:ext cx="0" cy="0"/>
          <a:chOff x="0" y="0"/>
          <a:chExt cx="0" cy="0"/>
        </a:xfrm>
      </p:grpSpPr>
      <p:pic>
        <p:nvPicPr>
          <p:cNvPr id="697" name="Google Shape;697;p88"/>
          <p:cNvPicPr preferRelativeResize="0"/>
          <p:nvPr/>
        </p:nvPicPr>
        <p:blipFill rotWithShape="1">
          <a:blip r:embed="rId2">
            <a:alphaModFix/>
          </a:blip>
          <a:srcRect t="46667"/>
          <a:stretch/>
        </p:blipFill>
        <p:spPr>
          <a:xfrm rot="5400000">
            <a:off x="8494816" y="2972427"/>
            <a:ext cx="4171429" cy="3222939"/>
          </a:xfrm>
          <a:prstGeom prst="rect">
            <a:avLst/>
          </a:prstGeom>
          <a:noFill/>
          <a:ln>
            <a:noFill/>
          </a:ln>
        </p:spPr>
      </p:pic>
      <p:pic>
        <p:nvPicPr>
          <p:cNvPr id="698" name="Google Shape;698;p88"/>
          <p:cNvPicPr preferRelativeResize="0"/>
          <p:nvPr/>
        </p:nvPicPr>
        <p:blipFill rotWithShape="1">
          <a:blip r:embed="rId3">
            <a:alphaModFix/>
          </a:blip>
          <a:srcRect l="31603" t="16879"/>
          <a:stretch/>
        </p:blipFill>
        <p:spPr>
          <a:xfrm>
            <a:off x="-11695" y="0"/>
            <a:ext cx="3237901" cy="5700483"/>
          </a:xfrm>
          <a:prstGeom prst="rect">
            <a:avLst/>
          </a:prstGeom>
          <a:noFill/>
          <a:ln>
            <a:noFill/>
          </a:ln>
        </p:spPr>
      </p:pic>
      <p:pic>
        <p:nvPicPr>
          <p:cNvPr id="699" name="Google Shape;699;p88"/>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700" name="Google Shape;700;p8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1" name="Google Shape;701;p8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2" name="Google Shape;702;p88"/>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03" name="Google Shape;703;p8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04" name="Google Shape;704;p88"/>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705" name="Google Shape;705;p88"/>
          <p:cNvPicPr preferRelativeResize="0"/>
          <p:nvPr/>
        </p:nvPicPr>
        <p:blipFill rotWithShape="1">
          <a:blip r:embed="rId6">
            <a:alphaModFix/>
          </a:blip>
          <a:srcRect/>
          <a:stretch/>
        </p:blipFill>
        <p:spPr>
          <a:xfrm flipH="1">
            <a:off x="-166410" y="2101927"/>
            <a:ext cx="4963941" cy="4963941"/>
          </a:xfrm>
          <a:prstGeom prst="rect">
            <a:avLst/>
          </a:prstGeom>
          <a:noFill/>
          <a:ln>
            <a:noFill/>
          </a:ln>
        </p:spPr>
      </p:pic>
      <p:pic>
        <p:nvPicPr>
          <p:cNvPr id="706" name="Google Shape;706;p88"/>
          <p:cNvPicPr preferRelativeResize="0"/>
          <p:nvPr/>
        </p:nvPicPr>
        <p:blipFill rotWithShape="1">
          <a:blip r:embed="rId7">
            <a:alphaModFix/>
          </a:blip>
          <a:srcRect/>
          <a:stretch/>
        </p:blipFill>
        <p:spPr>
          <a:xfrm>
            <a:off x="8607590" y="4239222"/>
            <a:ext cx="1809750" cy="1809750"/>
          </a:xfrm>
          <a:prstGeom prst="rect">
            <a:avLst/>
          </a:prstGeom>
          <a:noFill/>
          <a:ln>
            <a:noFill/>
          </a:ln>
        </p:spPr>
      </p:pic>
      <p:pic>
        <p:nvPicPr>
          <p:cNvPr id="707" name="Google Shape;707;p88"/>
          <p:cNvPicPr preferRelativeResize="0"/>
          <p:nvPr/>
        </p:nvPicPr>
        <p:blipFill rotWithShape="1">
          <a:blip r:embed="rId8">
            <a:alphaModFix/>
          </a:blip>
          <a:srcRect/>
          <a:stretch/>
        </p:blipFill>
        <p:spPr>
          <a:xfrm>
            <a:off x="10580530" y="1156300"/>
            <a:ext cx="628650" cy="628650"/>
          </a:xfrm>
          <a:prstGeom prst="rect">
            <a:avLst/>
          </a:prstGeom>
          <a:noFill/>
          <a:ln>
            <a:noFill/>
          </a:ln>
        </p:spPr>
      </p:pic>
      <p:pic>
        <p:nvPicPr>
          <p:cNvPr id="708" name="Google Shape;708;p88"/>
          <p:cNvPicPr preferRelativeResize="0"/>
          <p:nvPr/>
        </p:nvPicPr>
        <p:blipFill rotWithShape="1">
          <a:blip r:embed="rId8">
            <a:alphaModFix/>
          </a:blip>
          <a:srcRect/>
          <a:stretch/>
        </p:blipFill>
        <p:spPr>
          <a:xfrm>
            <a:off x="142875" y="5727700"/>
            <a:ext cx="628650" cy="628650"/>
          </a:xfrm>
          <a:prstGeom prst="rect">
            <a:avLst/>
          </a:prstGeom>
          <a:noFill/>
          <a:ln>
            <a:noFill/>
          </a:ln>
        </p:spPr>
      </p:pic>
      <p:pic>
        <p:nvPicPr>
          <p:cNvPr id="709" name="Google Shape;709;p88"/>
          <p:cNvPicPr preferRelativeResize="0"/>
          <p:nvPr/>
        </p:nvPicPr>
        <p:blipFill rotWithShape="1">
          <a:blip r:embed="rId9">
            <a:alphaModFix/>
          </a:blip>
          <a:srcRect/>
          <a:stretch/>
        </p:blipFill>
        <p:spPr>
          <a:xfrm>
            <a:off x="10098251" y="1877543"/>
            <a:ext cx="319089" cy="319089"/>
          </a:xfrm>
          <a:prstGeom prst="rect">
            <a:avLst/>
          </a:prstGeom>
          <a:noFill/>
          <a:ln>
            <a:noFill/>
          </a:ln>
        </p:spPr>
      </p:pic>
      <p:pic>
        <p:nvPicPr>
          <p:cNvPr id="710" name="Google Shape;710;p88"/>
          <p:cNvPicPr preferRelativeResize="0"/>
          <p:nvPr/>
        </p:nvPicPr>
        <p:blipFill rotWithShape="1">
          <a:blip r:embed="rId9">
            <a:alphaModFix/>
          </a:blip>
          <a:srcRect/>
          <a:stretch/>
        </p:blipFill>
        <p:spPr>
          <a:xfrm>
            <a:off x="2747573" y="736542"/>
            <a:ext cx="319089" cy="319089"/>
          </a:xfrm>
          <a:prstGeom prst="rect">
            <a:avLst/>
          </a:prstGeom>
          <a:noFill/>
          <a:ln>
            <a:noFill/>
          </a:ln>
        </p:spPr>
      </p:pic>
      <p:sp>
        <p:nvSpPr>
          <p:cNvPr id="711" name="Google Shape;711;p8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712"/>
        <p:cNvGrpSpPr/>
        <p:nvPr/>
      </p:nvGrpSpPr>
      <p:grpSpPr>
        <a:xfrm>
          <a:off x="0" y="0"/>
          <a:ext cx="0" cy="0"/>
          <a:chOff x="0" y="0"/>
          <a:chExt cx="0" cy="0"/>
        </a:xfrm>
      </p:grpSpPr>
      <p:pic>
        <p:nvPicPr>
          <p:cNvPr id="713" name="Google Shape;713;p89"/>
          <p:cNvPicPr preferRelativeResize="0"/>
          <p:nvPr/>
        </p:nvPicPr>
        <p:blipFill rotWithShape="1">
          <a:blip r:embed="rId2">
            <a:alphaModFix/>
          </a:blip>
          <a:srcRect r="66671"/>
          <a:stretch/>
        </p:blipFill>
        <p:spPr>
          <a:xfrm>
            <a:off x="11202039" y="2130441"/>
            <a:ext cx="989961" cy="4302951"/>
          </a:xfrm>
          <a:prstGeom prst="rect">
            <a:avLst/>
          </a:prstGeom>
          <a:noFill/>
          <a:ln>
            <a:noFill/>
          </a:ln>
        </p:spPr>
      </p:pic>
      <p:pic>
        <p:nvPicPr>
          <p:cNvPr id="714" name="Google Shape;714;p89"/>
          <p:cNvPicPr preferRelativeResize="0"/>
          <p:nvPr/>
        </p:nvPicPr>
        <p:blipFill rotWithShape="1">
          <a:blip r:embed="rId3">
            <a:alphaModFix/>
          </a:blip>
          <a:srcRect l="22969"/>
          <a:stretch/>
        </p:blipFill>
        <p:spPr>
          <a:xfrm>
            <a:off x="0" y="-136527"/>
            <a:ext cx="2086210" cy="6858000"/>
          </a:xfrm>
          <a:prstGeom prst="rect">
            <a:avLst/>
          </a:prstGeom>
          <a:noFill/>
          <a:ln>
            <a:noFill/>
          </a:ln>
        </p:spPr>
      </p:pic>
      <p:pic>
        <p:nvPicPr>
          <p:cNvPr id="715" name="Google Shape;715;p89"/>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716" name="Google Shape;716;p89"/>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7" name="Google Shape;717;p8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8" name="Google Shape;718;p8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9" name="Google Shape;719;p8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0" name="Google Shape;720;p8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1" name="Google Shape;721;p8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22" name="Google Shape;722;p89"/>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723" name="Google Shape;723;p89"/>
          <p:cNvPicPr preferRelativeResize="0"/>
          <p:nvPr/>
        </p:nvPicPr>
        <p:blipFill rotWithShape="1">
          <a:blip r:embed="rId6">
            <a:alphaModFix/>
          </a:blip>
          <a:srcRect/>
          <a:stretch/>
        </p:blipFill>
        <p:spPr>
          <a:xfrm>
            <a:off x="233535" y="4104551"/>
            <a:ext cx="1384489" cy="1761496"/>
          </a:xfrm>
          <a:prstGeom prst="rect">
            <a:avLst/>
          </a:prstGeom>
          <a:noFill/>
          <a:ln>
            <a:noFill/>
          </a:ln>
        </p:spPr>
      </p:pic>
      <p:pic>
        <p:nvPicPr>
          <p:cNvPr id="724" name="Google Shape;724;p89"/>
          <p:cNvPicPr preferRelativeResize="0"/>
          <p:nvPr/>
        </p:nvPicPr>
        <p:blipFill rotWithShape="1">
          <a:blip r:embed="rId7">
            <a:alphaModFix/>
          </a:blip>
          <a:srcRect/>
          <a:stretch/>
        </p:blipFill>
        <p:spPr>
          <a:xfrm>
            <a:off x="423675" y="3116035"/>
            <a:ext cx="502104" cy="502104"/>
          </a:xfrm>
          <a:prstGeom prst="rect">
            <a:avLst/>
          </a:prstGeom>
          <a:noFill/>
          <a:ln>
            <a:noFill/>
          </a:ln>
        </p:spPr>
      </p:pic>
      <p:pic>
        <p:nvPicPr>
          <p:cNvPr id="725" name="Google Shape;725;p89"/>
          <p:cNvPicPr preferRelativeResize="0"/>
          <p:nvPr/>
        </p:nvPicPr>
        <p:blipFill rotWithShape="1">
          <a:blip r:embed="rId7">
            <a:alphaModFix/>
          </a:blip>
          <a:srcRect/>
          <a:stretch/>
        </p:blipFill>
        <p:spPr>
          <a:xfrm>
            <a:off x="10737945" y="5742792"/>
            <a:ext cx="502104" cy="502104"/>
          </a:xfrm>
          <a:prstGeom prst="rect">
            <a:avLst/>
          </a:prstGeom>
          <a:noFill/>
          <a:ln>
            <a:noFill/>
          </a:ln>
        </p:spPr>
      </p:pic>
      <p:pic>
        <p:nvPicPr>
          <p:cNvPr id="726" name="Google Shape;726;p89"/>
          <p:cNvPicPr preferRelativeResize="0"/>
          <p:nvPr/>
        </p:nvPicPr>
        <p:blipFill rotWithShape="1">
          <a:blip r:embed="rId8">
            <a:alphaModFix/>
          </a:blip>
          <a:srcRect/>
          <a:stretch/>
        </p:blipFill>
        <p:spPr>
          <a:xfrm>
            <a:off x="11710430" y="2220927"/>
            <a:ext cx="409575" cy="409575"/>
          </a:xfrm>
          <a:prstGeom prst="rect">
            <a:avLst/>
          </a:prstGeom>
          <a:noFill/>
          <a:ln>
            <a:noFill/>
          </a:ln>
        </p:spPr>
      </p:pic>
      <p:sp>
        <p:nvSpPr>
          <p:cNvPr id="727" name="Google Shape;727;p8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728"/>
        <p:cNvGrpSpPr/>
        <p:nvPr/>
      </p:nvGrpSpPr>
      <p:grpSpPr>
        <a:xfrm>
          <a:off x="0" y="0"/>
          <a:ext cx="0" cy="0"/>
          <a:chOff x="0" y="0"/>
          <a:chExt cx="0" cy="0"/>
        </a:xfrm>
      </p:grpSpPr>
      <p:pic>
        <p:nvPicPr>
          <p:cNvPr id="729" name="Google Shape;729;p90"/>
          <p:cNvPicPr preferRelativeResize="0"/>
          <p:nvPr/>
        </p:nvPicPr>
        <p:blipFill rotWithShape="1">
          <a:blip r:embed="rId2">
            <a:alphaModFix/>
          </a:blip>
          <a:srcRect/>
          <a:stretch/>
        </p:blipFill>
        <p:spPr>
          <a:xfrm rot="10800000" flipH="1">
            <a:off x="0" y="2085395"/>
            <a:ext cx="2743200" cy="411480"/>
          </a:xfrm>
          <a:prstGeom prst="rect">
            <a:avLst/>
          </a:prstGeom>
          <a:noFill/>
          <a:ln>
            <a:noFill/>
          </a:ln>
        </p:spPr>
      </p:pic>
      <p:pic>
        <p:nvPicPr>
          <p:cNvPr id="730" name="Google Shape;730;p90"/>
          <p:cNvPicPr preferRelativeResize="0"/>
          <p:nvPr/>
        </p:nvPicPr>
        <p:blipFill rotWithShape="1">
          <a:blip r:embed="rId3">
            <a:alphaModFix/>
          </a:blip>
          <a:srcRect/>
          <a:stretch/>
        </p:blipFill>
        <p:spPr>
          <a:xfrm flipH="1">
            <a:off x="-7656" y="0"/>
            <a:ext cx="3679723" cy="1901190"/>
          </a:xfrm>
          <a:prstGeom prst="rect">
            <a:avLst/>
          </a:prstGeom>
          <a:noFill/>
          <a:ln>
            <a:noFill/>
          </a:ln>
        </p:spPr>
      </p:pic>
      <p:pic>
        <p:nvPicPr>
          <p:cNvPr id="731" name="Google Shape;731;p90"/>
          <p:cNvPicPr preferRelativeResize="0"/>
          <p:nvPr/>
        </p:nvPicPr>
        <p:blipFill rotWithShape="1">
          <a:blip r:embed="rId4">
            <a:alphaModFix/>
          </a:blip>
          <a:srcRect/>
          <a:stretch/>
        </p:blipFill>
        <p:spPr>
          <a:xfrm>
            <a:off x="2133600" y="2291487"/>
            <a:ext cx="10058400" cy="4566513"/>
          </a:xfrm>
          <a:prstGeom prst="rect">
            <a:avLst/>
          </a:prstGeom>
          <a:noFill/>
          <a:ln>
            <a:noFill/>
          </a:ln>
        </p:spPr>
      </p:pic>
      <p:pic>
        <p:nvPicPr>
          <p:cNvPr id="732" name="Google Shape;732;p90"/>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733" name="Google Shape;733;p9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4" name="Google Shape;734;p9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5" name="Google Shape;735;p9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36" name="Google Shape;736;p90"/>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7" name="Google Shape;737;p90"/>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38" name="Google Shape;738;p90"/>
          <p:cNvPicPr preferRelativeResize="0"/>
          <p:nvPr/>
        </p:nvPicPr>
        <p:blipFill rotWithShape="1">
          <a:blip r:embed="rId6">
            <a:alphaModFix/>
          </a:blip>
          <a:srcRect/>
          <a:stretch/>
        </p:blipFill>
        <p:spPr>
          <a:xfrm>
            <a:off x="3947770" y="5538980"/>
            <a:ext cx="4289653" cy="509992"/>
          </a:xfrm>
          <a:prstGeom prst="rect">
            <a:avLst/>
          </a:prstGeom>
          <a:noFill/>
          <a:ln>
            <a:noFill/>
          </a:ln>
        </p:spPr>
      </p:pic>
      <p:pic>
        <p:nvPicPr>
          <p:cNvPr id="739" name="Google Shape;739;p90"/>
          <p:cNvPicPr preferRelativeResize="0"/>
          <p:nvPr/>
        </p:nvPicPr>
        <p:blipFill rotWithShape="1">
          <a:blip r:embed="rId7">
            <a:alphaModFix/>
          </a:blip>
          <a:srcRect/>
          <a:stretch/>
        </p:blipFill>
        <p:spPr>
          <a:xfrm>
            <a:off x="-7656" y="2727265"/>
            <a:ext cx="1941591" cy="4130735"/>
          </a:xfrm>
          <a:prstGeom prst="rect">
            <a:avLst/>
          </a:prstGeom>
          <a:noFill/>
          <a:ln>
            <a:noFill/>
          </a:ln>
        </p:spPr>
      </p:pic>
      <p:pic>
        <p:nvPicPr>
          <p:cNvPr id="740" name="Google Shape;740;p90"/>
          <p:cNvPicPr preferRelativeResize="0"/>
          <p:nvPr/>
        </p:nvPicPr>
        <p:blipFill rotWithShape="1">
          <a:blip r:embed="rId8">
            <a:alphaModFix/>
          </a:blip>
          <a:srcRect/>
          <a:stretch/>
        </p:blipFill>
        <p:spPr>
          <a:xfrm>
            <a:off x="11296650" y="1454"/>
            <a:ext cx="895350" cy="757467"/>
          </a:xfrm>
          <a:prstGeom prst="rect">
            <a:avLst/>
          </a:prstGeom>
          <a:noFill/>
          <a:ln>
            <a:noFill/>
          </a:ln>
        </p:spPr>
      </p:pic>
      <p:pic>
        <p:nvPicPr>
          <p:cNvPr id="741" name="Google Shape;741;p90"/>
          <p:cNvPicPr preferRelativeResize="0"/>
          <p:nvPr/>
        </p:nvPicPr>
        <p:blipFill rotWithShape="1">
          <a:blip r:embed="rId9">
            <a:alphaModFix/>
          </a:blip>
          <a:srcRect/>
          <a:stretch/>
        </p:blipFill>
        <p:spPr>
          <a:xfrm>
            <a:off x="11066243" y="765590"/>
            <a:ext cx="993253" cy="1961675"/>
          </a:xfrm>
          <a:prstGeom prst="rect">
            <a:avLst/>
          </a:prstGeom>
          <a:noFill/>
          <a:ln>
            <a:noFill/>
          </a:ln>
        </p:spPr>
      </p:pic>
      <p:pic>
        <p:nvPicPr>
          <p:cNvPr id="742" name="Google Shape;742;p90"/>
          <p:cNvPicPr preferRelativeResize="0"/>
          <p:nvPr/>
        </p:nvPicPr>
        <p:blipFill rotWithShape="1">
          <a:blip r:embed="rId10">
            <a:alphaModFix/>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89"/>
        <p:cNvGrpSpPr/>
        <p:nvPr/>
      </p:nvGrpSpPr>
      <p:grpSpPr>
        <a:xfrm>
          <a:off x="0" y="0"/>
          <a:ext cx="0" cy="0"/>
          <a:chOff x="0" y="0"/>
          <a:chExt cx="0" cy="0"/>
        </a:xfrm>
      </p:grpSpPr>
      <p:pic>
        <p:nvPicPr>
          <p:cNvPr id="90" name="Google Shape;90;p43"/>
          <p:cNvPicPr preferRelativeResize="0"/>
          <p:nvPr/>
        </p:nvPicPr>
        <p:blipFill rotWithShape="1">
          <a:blip r:embed="rId2">
            <a:alphaModFix/>
          </a:blip>
          <a:srcRect r="7402"/>
          <a:stretch/>
        </p:blipFill>
        <p:spPr>
          <a:xfrm>
            <a:off x="0" y="0"/>
            <a:ext cx="963140" cy="6858000"/>
          </a:xfrm>
          <a:prstGeom prst="rect">
            <a:avLst/>
          </a:prstGeom>
          <a:noFill/>
          <a:ln>
            <a:noFill/>
          </a:ln>
        </p:spPr>
      </p:pic>
      <p:pic>
        <p:nvPicPr>
          <p:cNvPr id="91" name="Google Shape;91;p43"/>
          <p:cNvPicPr preferRelativeResize="0"/>
          <p:nvPr/>
        </p:nvPicPr>
        <p:blipFill rotWithShape="1">
          <a:blip r:embed="rId3">
            <a:alphaModFix/>
          </a:blip>
          <a:srcRect/>
          <a:stretch/>
        </p:blipFill>
        <p:spPr>
          <a:xfrm>
            <a:off x="11228860" y="6048973"/>
            <a:ext cx="968896" cy="809028"/>
          </a:xfrm>
          <a:prstGeom prst="rect">
            <a:avLst/>
          </a:prstGeom>
          <a:noFill/>
          <a:ln>
            <a:noFill/>
          </a:ln>
        </p:spPr>
      </p:pic>
      <p:sp>
        <p:nvSpPr>
          <p:cNvPr id="92" name="Google Shape;92;p43"/>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4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94" name="Google Shape;94;p43"/>
          <p:cNvPicPr preferRelativeResize="0"/>
          <p:nvPr/>
        </p:nvPicPr>
        <p:blipFill rotWithShape="1">
          <a:blip r:embed="rId4">
            <a:alphaModFix/>
          </a:blip>
          <a:srcRect/>
          <a:stretch/>
        </p:blipFill>
        <p:spPr>
          <a:xfrm flipH="1">
            <a:off x="11228860" y="0"/>
            <a:ext cx="963140" cy="801332"/>
          </a:xfrm>
          <a:prstGeom prst="rect">
            <a:avLst/>
          </a:prstGeom>
          <a:noFill/>
          <a:ln>
            <a:noFill/>
          </a:ln>
        </p:spPr>
      </p:pic>
      <p:sp>
        <p:nvSpPr>
          <p:cNvPr id="95" name="Google Shape;95;p43"/>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96" name="Google Shape;96;p43"/>
          <p:cNvPicPr preferRelativeResize="0"/>
          <p:nvPr/>
        </p:nvPicPr>
        <p:blipFill rotWithShape="1">
          <a:blip r:embed="rId5">
            <a:alphaModFix/>
          </a:blip>
          <a:srcRect/>
          <a:stretch/>
        </p:blipFill>
        <p:spPr>
          <a:xfrm>
            <a:off x="11599842" y="1690007"/>
            <a:ext cx="592158" cy="3224893"/>
          </a:xfrm>
          <a:prstGeom prst="rect">
            <a:avLst/>
          </a:prstGeom>
          <a:noFill/>
          <a:ln>
            <a:noFill/>
          </a:ln>
        </p:spPr>
      </p:pic>
      <p:pic>
        <p:nvPicPr>
          <p:cNvPr id="97" name="Google Shape;97;p43"/>
          <p:cNvPicPr preferRelativeResize="0"/>
          <p:nvPr/>
        </p:nvPicPr>
        <p:blipFill rotWithShape="1">
          <a:blip r:embed="rId6">
            <a:alphaModFix/>
          </a:blip>
          <a:srcRect/>
          <a:stretch/>
        </p:blipFill>
        <p:spPr>
          <a:xfrm>
            <a:off x="248955" y="4212773"/>
            <a:ext cx="450396" cy="450396"/>
          </a:xfrm>
          <a:prstGeom prst="rect">
            <a:avLst/>
          </a:prstGeom>
          <a:noFill/>
          <a:ln>
            <a:noFill/>
          </a:ln>
        </p:spPr>
      </p:pic>
      <p:sp>
        <p:nvSpPr>
          <p:cNvPr id="98" name="Google Shape;98;p43"/>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743"/>
        <p:cNvGrpSpPr/>
        <p:nvPr/>
      </p:nvGrpSpPr>
      <p:grpSpPr>
        <a:xfrm>
          <a:off x="0" y="0"/>
          <a:ext cx="0" cy="0"/>
          <a:chOff x="0" y="0"/>
          <a:chExt cx="0" cy="0"/>
        </a:xfrm>
      </p:grpSpPr>
      <p:pic>
        <p:nvPicPr>
          <p:cNvPr id="744" name="Google Shape;744;p91"/>
          <p:cNvPicPr preferRelativeResize="0"/>
          <p:nvPr/>
        </p:nvPicPr>
        <p:blipFill rotWithShape="1">
          <a:blip r:embed="rId2">
            <a:alphaModFix/>
          </a:blip>
          <a:srcRect l="51701"/>
          <a:stretch/>
        </p:blipFill>
        <p:spPr>
          <a:xfrm>
            <a:off x="11713" y="3192938"/>
            <a:ext cx="2142819" cy="3665062"/>
          </a:xfrm>
          <a:prstGeom prst="rect">
            <a:avLst/>
          </a:prstGeom>
          <a:noFill/>
          <a:ln>
            <a:noFill/>
          </a:ln>
        </p:spPr>
      </p:pic>
      <p:pic>
        <p:nvPicPr>
          <p:cNvPr id="745" name="Google Shape;745;p91"/>
          <p:cNvPicPr preferRelativeResize="0"/>
          <p:nvPr/>
        </p:nvPicPr>
        <p:blipFill rotWithShape="1">
          <a:blip r:embed="rId3">
            <a:alphaModFix/>
          </a:blip>
          <a:srcRect/>
          <a:stretch/>
        </p:blipFill>
        <p:spPr>
          <a:xfrm rot="5400000">
            <a:off x="9831281" y="4045974"/>
            <a:ext cx="3616419" cy="1105017"/>
          </a:xfrm>
          <a:prstGeom prst="rect">
            <a:avLst/>
          </a:prstGeom>
          <a:noFill/>
          <a:ln>
            <a:noFill/>
          </a:ln>
        </p:spPr>
      </p:pic>
      <p:pic>
        <p:nvPicPr>
          <p:cNvPr id="746" name="Google Shape;746;p91"/>
          <p:cNvPicPr preferRelativeResize="0"/>
          <p:nvPr/>
        </p:nvPicPr>
        <p:blipFill rotWithShape="1">
          <a:blip r:embed="rId4">
            <a:alphaModFix/>
          </a:blip>
          <a:srcRect/>
          <a:stretch/>
        </p:blipFill>
        <p:spPr>
          <a:xfrm rot="5400000" flipH="1">
            <a:off x="2112431" y="-2110977"/>
            <a:ext cx="2633137" cy="6858000"/>
          </a:xfrm>
          <a:prstGeom prst="rect">
            <a:avLst/>
          </a:prstGeom>
          <a:noFill/>
          <a:ln>
            <a:noFill/>
          </a:ln>
        </p:spPr>
      </p:pic>
      <p:pic>
        <p:nvPicPr>
          <p:cNvPr id="747" name="Google Shape;747;p91"/>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748" name="Google Shape;748;p9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9" name="Google Shape;749;p9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0" name="Google Shape;750;p9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51" name="Google Shape;751;p91"/>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52" name="Google Shape;752;p91"/>
          <p:cNvPicPr preferRelativeResize="0"/>
          <p:nvPr/>
        </p:nvPicPr>
        <p:blipFill rotWithShape="1">
          <a:blip r:embed="rId6">
            <a:alphaModFix/>
          </a:blip>
          <a:srcRect/>
          <a:stretch/>
        </p:blipFill>
        <p:spPr>
          <a:xfrm>
            <a:off x="181312" y="1615416"/>
            <a:ext cx="504825" cy="504825"/>
          </a:xfrm>
          <a:prstGeom prst="rect">
            <a:avLst/>
          </a:prstGeom>
          <a:noFill/>
          <a:ln>
            <a:noFill/>
          </a:ln>
        </p:spPr>
      </p:pic>
      <p:pic>
        <p:nvPicPr>
          <p:cNvPr id="753" name="Google Shape;753;p91"/>
          <p:cNvPicPr preferRelativeResize="0"/>
          <p:nvPr/>
        </p:nvPicPr>
        <p:blipFill rotWithShape="1">
          <a:blip r:embed="rId7">
            <a:alphaModFix/>
          </a:blip>
          <a:srcRect/>
          <a:stretch/>
        </p:blipFill>
        <p:spPr>
          <a:xfrm>
            <a:off x="11296650" y="1454"/>
            <a:ext cx="895350" cy="757467"/>
          </a:xfrm>
          <a:prstGeom prst="rect">
            <a:avLst/>
          </a:prstGeom>
          <a:noFill/>
          <a:ln>
            <a:noFill/>
          </a:ln>
        </p:spPr>
      </p:pic>
      <p:pic>
        <p:nvPicPr>
          <p:cNvPr id="754" name="Google Shape;754;p91"/>
          <p:cNvPicPr preferRelativeResize="0"/>
          <p:nvPr/>
        </p:nvPicPr>
        <p:blipFill rotWithShape="1">
          <a:blip r:embed="rId8">
            <a:alphaModFix/>
          </a:blip>
          <a:srcRect/>
          <a:stretch/>
        </p:blipFill>
        <p:spPr>
          <a:xfrm>
            <a:off x="877235" y="1062615"/>
            <a:ext cx="1078099" cy="2130323"/>
          </a:xfrm>
          <a:prstGeom prst="rect">
            <a:avLst/>
          </a:prstGeom>
          <a:noFill/>
          <a:ln>
            <a:noFill/>
          </a:ln>
        </p:spPr>
      </p:pic>
      <p:pic>
        <p:nvPicPr>
          <p:cNvPr id="755" name="Google Shape;755;p91"/>
          <p:cNvPicPr preferRelativeResize="0"/>
          <p:nvPr/>
        </p:nvPicPr>
        <p:blipFill rotWithShape="1">
          <a:blip r:embed="rId9">
            <a:alphaModFix/>
          </a:blip>
          <a:srcRect l="47333"/>
          <a:stretch/>
        </p:blipFill>
        <p:spPr>
          <a:xfrm>
            <a:off x="0" y="4579288"/>
            <a:ext cx="2204044" cy="497537"/>
          </a:xfrm>
          <a:prstGeom prst="rect">
            <a:avLst/>
          </a:prstGeom>
          <a:noFill/>
          <a:ln>
            <a:noFill/>
          </a:ln>
        </p:spPr>
      </p:pic>
      <p:pic>
        <p:nvPicPr>
          <p:cNvPr id="756" name="Google Shape;756;p91"/>
          <p:cNvPicPr preferRelativeResize="0"/>
          <p:nvPr/>
        </p:nvPicPr>
        <p:blipFill rotWithShape="1">
          <a:blip r:embed="rId10">
            <a:alphaModFix/>
          </a:blip>
          <a:srcRect/>
          <a:stretch/>
        </p:blipFill>
        <p:spPr>
          <a:xfrm rot="10800000" flipH="1">
            <a:off x="3495675" y="5187380"/>
            <a:ext cx="5200650" cy="398717"/>
          </a:xfrm>
          <a:prstGeom prst="rect">
            <a:avLst/>
          </a:prstGeom>
          <a:noFill/>
          <a:ln>
            <a:noFill/>
          </a:ln>
        </p:spPr>
      </p:pic>
      <p:pic>
        <p:nvPicPr>
          <p:cNvPr id="757" name="Google Shape;757;p91"/>
          <p:cNvPicPr preferRelativeResize="0"/>
          <p:nvPr/>
        </p:nvPicPr>
        <p:blipFill rotWithShape="1">
          <a:blip r:embed="rId6">
            <a:alphaModFix/>
          </a:blip>
          <a:srcRect/>
          <a:stretch/>
        </p:blipFill>
        <p:spPr>
          <a:xfrm>
            <a:off x="10976447" y="5048659"/>
            <a:ext cx="504825" cy="50482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758"/>
        <p:cNvGrpSpPr/>
        <p:nvPr/>
      </p:nvGrpSpPr>
      <p:grpSpPr>
        <a:xfrm>
          <a:off x="0" y="0"/>
          <a:ext cx="0" cy="0"/>
          <a:chOff x="0" y="0"/>
          <a:chExt cx="0" cy="0"/>
        </a:xfrm>
      </p:grpSpPr>
      <p:pic>
        <p:nvPicPr>
          <p:cNvPr id="759" name="Google Shape;759;p92"/>
          <p:cNvPicPr preferRelativeResize="0"/>
          <p:nvPr/>
        </p:nvPicPr>
        <p:blipFill rotWithShape="1">
          <a:blip r:embed="rId2">
            <a:alphaModFix/>
          </a:blip>
          <a:srcRect/>
          <a:stretch/>
        </p:blipFill>
        <p:spPr>
          <a:xfrm rot="5400000" flipH="1">
            <a:off x="-889312" y="889311"/>
            <a:ext cx="3257553" cy="1478929"/>
          </a:xfrm>
          <a:prstGeom prst="rect">
            <a:avLst/>
          </a:prstGeom>
          <a:noFill/>
          <a:ln>
            <a:noFill/>
          </a:ln>
        </p:spPr>
      </p:pic>
      <p:pic>
        <p:nvPicPr>
          <p:cNvPr id="760" name="Google Shape;760;p92"/>
          <p:cNvPicPr preferRelativeResize="0"/>
          <p:nvPr/>
        </p:nvPicPr>
        <p:blipFill rotWithShape="1">
          <a:blip r:embed="rId3">
            <a:alphaModFix/>
          </a:blip>
          <a:srcRect/>
          <a:stretch/>
        </p:blipFill>
        <p:spPr>
          <a:xfrm rot="-5400000">
            <a:off x="6854152" y="-2483291"/>
            <a:ext cx="1891417" cy="6858000"/>
          </a:xfrm>
          <a:prstGeom prst="rect">
            <a:avLst/>
          </a:prstGeom>
          <a:noFill/>
          <a:ln>
            <a:noFill/>
          </a:ln>
        </p:spPr>
      </p:pic>
      <p:pic>
        <p:nvPicPr>
          <p:cNvPr id="761" name="Google Shape;761;p92"/>
          <p:cNvPicPr preferRelativeResize="0"/>
          <p:nvPr/>
        </p:nvPicPr>
        <p:blipFill rotWithShape="1">
          <a:blip r:embed="rId4">
            <a:alphaModFix/>
          </a:blip>
          <a:srcRect/>
          <a:stretch/>
        </p:blipFill>
        <p:spPr>
          <a:xfrm>
            <a:off x="4414013" y="5081886"/>
            <a:ext cx="4427985" cy="1776114"/>
          </a:xfrm>
          <a:prstGeom prst="rect">
            <a:avLst/>
          </a:prstGeom>
          <a:noFill/>
          <a:ln>
            <a:noFill/>
          </a:ln>
        </p:spPr>
      </p:pic>
      <p:pic>
        <p:nvPicPr>
          <p:cNvPr id="762" name="Google Shape;762;p92"/>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763" name="Google Shape;763;p9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4" name="Google Shape;764;p92"/>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5" name="Google Shape;765;p9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66" name="Google Shape;766;p92"/>
          <p:cNvPicPr preferRelativeResize="0"/>
          <p:nvPr/>
        </p:nvPicPr>
        <p:blipFill rotWithShape="1">
          <a:blip r:embed="rId6">
            <a:alphaModFix/>
          </a:blip>
          <a:srcRect l="40300"/>
          <a:stretch/>
        </p:blipFill>
        <p:spPr>
          <a:xfrm>
            <a:off x="0" y="5344149"/>
            <a:ext cx="529385" cy="886742"/>
          </a:xfrm>
          <a:prstGeom prst="rect">
            <a:avLst/>
          </a:prstGeom>
          <a:noFill/>
          <a:ln>
            <a:noFill/>
          </a:ln>
        </p:spPr>
      </p:pic>
      <p:sp>
        <p:nvSpPr>
          <p:cNvPr id="767" name="Google Shape;767;p9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8" name="Google Shape;768;p9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69" name="Google Shape;769;p92"/>
          <p:cNvSpPr>
            <a:spLocks noGrp="1"/>
          </p:cNvSpPr>
          <p:nvPr>
            <p:ph type="pic" idx="2"/>
          </p:nvPr>
        </p:nvSpPr>
        <p:spPr>
          <a:xfrm>
            <a:off x="7179597" y="2325182"/>
            <a:ext cx="4179887" cy="3462338"/>
          </a:xfrm>
          <a:prstGeom prst="rect">
            <a:avLst/>
          </a:prstGeom>
          <a:noFill/>
          <a:ln>
            <a:noFill/>
          </a:ln>
        </p:spPr>
      </p:sp>
      <p:pic>
        <p:nvPicPr>
          <p:cNvPr id="770" name="Google Shape;770;p92"/>
          <p:cNvPicPr preferRelativeResize="0"/>
          <p:nvPr/>
        </p:nvPicPr>
        <p:blipFill rotWithShape="1">
          <a:blip r:embed="rId6">
            <a:alphaModFix/>
          </a:blip>
          <a:srcRect/>
          <a:stretch/>
        </p:blipFill>
        <p:spPr>
          <a:xfrm>
            <a:off x="10612335" y="587363"/>
            <a:ext cx="504825" cy="504825"/>
          </a:xfrm>
          <a:prstGeom prst="rect">
            <a:avLst/>
          </a:prstGeom>
          <a:noFill/>
          <a:ln>
            <a:noFill/>
          </a:ln>
        </p:spPr>
      </p:pic>
      <p:pic>
        <p:nvPicPr>
          <p:cNvPr id="771" name="Google Shape;771;p92"/>
          <p:cNvPicPr preferRelativeResize="0"/>
          <p:nvPr/>
        </p:nvPicPr>
        <p:blipFill rotWithShape="1">
          <a:blip r:embed="rId7">
            <a:alphaModFix/>
          </a:blip>
          <a:srcRect/>
          <a:stretch/>
        </p:blipFill>
        <p:spPr>
          <a:xfrm>
            <a:off x="1520241" y="1092188"/>
            <a:ext cx="862052" cy="866841"/>
          </a:xfrm>
          <a:prstGeom prst="rect">
            <a:avLst/>
          </a:prstGeom>
          <a:noFill/>
          <a:ln>
            <a:noFill/>
          </a:ln>
        </p:spPr>
      </p:pic>
      <p:pic>
        <p:nvPicPr>
          <p:cNvPr id="772" name="Google Shape;772;p92"/>
          <p:cNvPicPr preferRelativeResize="0"/>
          <p:nvPr/>
        </p:nvPicPr>
        <p:blipFill rotWithShape="1">
          <a:blip r:embed="rId8">
            <a:alphaModFix/>
          </a:blip>
          <a:srcRect/>
          <a:stretch/>
        </p:blipFill>
        <p:spPr>
          <a:xfrm>
            <a:off x="11296650" y="1454"/>
            <a:ext cx="895350" cy="757467"/>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773"/>
        <p:cNvGrpSpPr/>
        <p:nvPr/>
      </p:nvGrpSpPr>
      <p:grpSpPr>
        <a:xfrm>
          <a:off x="0" y="0"/>
          <a:ext cx="0" cy="0"/>
          <a:chOff x="0" y="0"/>
          <a:chExt cx="0" cy="0"/>
        </a:xfrm>
      </p:grpSpPr>
      <p:pic>
        <p:nvPicPr>
          <p:cNvPr id="774" name="Google Shape;774;p93"/>
          <p:cNvPicPr preferRelativeResize="0"/>
          <p:nvPr/>
        </p:nvPicPr>
        <p:blipFill rotWithShape="1">
          <a:blip r:embed="rId2">
            <a:alphaModFix/>
          </a:blip>
          <a:srcRect/>
          <a:stretch/>
        </p:blipFill>
        <p:spPr>
          <a:xfrm>
            <a:off x="4943475" y="0"/>
            <a:ext cx="7248525" cy="3745071"/>
          </a:xfrm>
          <a:prstGeom prst="rect">
            <a:avLst/>
          </a:prstGeom>
          <a:noFill/>
          <a:ln>
            <a:noFill/>
          </a:ln>
        </p:spPr>
      </p:pic>
      <p:pic>
        <p:nvPicPr>
          <p:cNvPr id="775" name="Google Shape;775;p93"/>
          <p:cNvPicPr preferRelativeResize="0"/>
          <p:nvPr/>
        </p:nvPicPr>
        <p:blipFill rotWithShape="1">
          <a:blip r:embed="rId3">
            <a:alphaModFix/>
          </a:blip>
          <a:srcRect l="9330" b="32819"/>
          <a:stretch/>
        </p:blipFill>
        <p:spPr>
          <a:xfrm rot="5400000">
            <a:off x="-1567388" y="1568842"/>
            <a:ext cx="5748636" cy="2613860"/>
          </a:xfrm>
          <a:prstGeom prst="rect">
            <a:avLst/>
          </a:prstGeom>
          <a:noFill/>
          <a:ln>
            <a:noFill/>
          </a:ln>
        </p:spPr>
      </p:pic>
      <p:pic>
        <p:nvPicPr>
          <p:cNvPr id="776" name="Google Shape;776;p93"/>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777" name="Google Shape;777;p9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8" name="Google Shape;778;p9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9" name="Google Shape;779;p9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80" name="Google Shape;780;p93"/>
          <p:cNvSpPr>
            <a:spLocks noGrp="1"/>
          </p:cNvSpPr>
          <p:nvPr>
            <p:ph type="pic" idx="2"/>
          </p:nvPr>
        </p:nvSpPr>
        <p:spPr>
          <a:xfrm>
            <a:off x="1379764" y="739549"/>
            <a:ext cx="9432713" cy="5047971"/>
          </a:xfrm>
          <a:prstGeom prst="rect">
            <a:avLst/>
          </a:prstGeom>
          <a:noFill/>
          <a:ln>
            <a:noFill/>
          </a:ln>
        </p:spPr>
      </p:sp>
      <p:pic>
        <p:nvPicPr>
          <p:cNvPr id="781" name="Google Shape;781;p93"/>
          <p:cNvPicPr preferRelativeResize="0"/>
          <p:nvPr/>
        </p:nvPicPr>
        <p:blipFill rotWithShape="1">
          <a:blip r:embed="rId5">
            <a:alphaModFix/>
          </a:blip>
          <a:srcRect/>
          <a:stretch/>
        </p:blipFill>
        <p:spPr>
          <a:xfrm>
            <a:off x="11296650" y="1454"/>
            <a:ext cx="895350" cy="757467"/>
          </a:xfrm>
          <a:prstGeom prst="rect">
            <a:avLst/>
          </a:prstGeom>
          <a:noFill/>
          <a:ln>
            <a:noFill/>
          </a:ln>
        </p:spPr>
      </p:pic>
      <p:pic>
        <p:nvPicPr>
          <p:cNvPr id="782" name="Google Shape;782;p93"/>
          <p:cNvPicPr preferRelativeResize="0"/>
          <p:nvPr/>
        </p:nvPicPr>
        <p:blipFill rotWithShape="1">
          <a:blip r:embed="rId6">
            <a:alphaModFix/>
          </a:blip>
          <a:srcRect/>
          <a:stretch/>
        </p:blipFill>
        <p:spPr>
          <a:xfrm>
            <a:off x="8811081" y="3876675"/>
            <a:ext cx="2954244" cy="2981325"/>
          </a:xfrm>
          <a:prstGeom prst="rect">
            <a:avLst/>
          </a:prstGeom>
          <a:noFill/>
          <a:ln>
            <a:noFill/>
          </a:ln>
        </p:spPr>
      </p:pic>
      <p:pic>
        <p:nvPicPr>
          <p:cNvPr id="783" name="Google Shape;783;p93"/>
          <p:cNvPicPr preferRelativeResize="0"/>
          <p:nvPr/>
        </p:nvPicPr>
        <p:blipFill rotWithShape="1">
          <a:blip r:embed="rId7">
            <a:alphaModFix/>
          </a:blip>
          <a:srcRect/>
          <a:stretch/>
        </p:blipFill>
        <p:spPr>
          <a:xfrm>
            <a:off x="3929062" y="5824364"/>
            <a:ext cx="4333875" cy="332264"/>
          </a:xfrm>
          <a:prstGeom prst="rect">
            <a:avLst/>
          </a:prstGeom>
          <a:noFill/>
          <a:ln>
            <a:noFill/>
          </a:ln>
        </p:spPr>
      </p:pic>
      <p:pic>
        <p:nvPicPr>
          <p:cNvPr id="784" name="Google Shape;784;p93"/>
          <p:cNvPicPr preferRelativeResize="0"/>
          <p:nvPr/>
        </p:nvPicPr>
        <p:blipFill rotWithShape="1">
          <a:blip r:embed="rId8">
            <a:alphaModFix/>
          </a:blip>
          <a:srcRect/>
          <a:stretch/>
        </p:blipFill>
        <p:spPr>
          <a:xfrm>
            <a:off x="996164" y="311035"/>
            <a:ext cx="10058400" cy="138303"/>
          </a:xfrm>
          <a:prstGeom prst="rect">
            <a:avLst/>
          </a:prstGeom>
          <a:noFill/>
          <a:ln>
            <a:noFill/>
          </a:ln>
        </p:spPr>
      </p:pic>
      <p:pic>
        <p:nvPicPr>
          <p:cNvPr id="785" name="Google Shape;785;p93"/>
          <p:cNvPicPr preferRelativeResize="0"/>
          <p:nvPr/>
        </p:nvPicPr>
        <p:blipFill rotWithShape="1">
          <a:blip r:embed="rId9">
            <a:alphaModFix/>
          </a:blip>
          <a:srcRect/>
          <a:stretch/>
        </p:blipFill>
        <p:spPr>
          <a:xfrm>
            <a:off x="174503" y="4272891"/>
            <a:ext cx="504825" cy="504825"/>
          </a:xfrm>
          <a:prstGeom prst="rect">
            <a:avLst/>
          </a:prstGeom>
          <a:noFill/>
          <a:ln>
            <a:noFill/>
          </a:ln>
        </p:spPr>
      </p:pic>
      <p:pic>
        <p:nvPicPr>
          <p:cNvPr id="786" name="Google Shape;786;p93"/>
          <p:cNvPicPr preferRelativeResize="0"/>
          <p:nvPr/>
        </p:nvPicPr>
        <p:blipFill rotWithShape="1">
          <a:blip r:embed="rId9">
            <a:alphaModFix/>
          </a:blip>
          <a:srcRect/>
          <a:stretch/>
        </p:blipFill>
        <p:spPr>
          <a:xfrm>
            <a:off x="11460895" y="3011121"/>
            <a:ext cx="504825" cy="504825"/>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787"/>
        <p:cNvGrpSpPr/>
        <p:nvPr/>
      </p:nvGrpSpPr>
      <p:grpSpPr>
        <a:xfrm>
          <a:off x="0" y="0"/>
          <a:ext cx="0" cy="0"/>
          <a:chOff x="0" y="0"/>
          <a:chExt cx="0" cy="0"/>
        </a:xfrm>
      </p:grpSpPr>
      <p:pic>
        <p:nvPicPr>
          <p:cNvPr id="788" name="Google Shape;788;p94"/>
          <p:cNvPicPr preferRelativeResize="0"/>
          <p:nvPr/>
        </p:nvPicPr>
        <p:blipFill rotWithShape="1">
          <a:blip r:embed="rId2">
            <a:alphaModFix/>
          </a:blip>
          <a:srcRect/>
          <a:stretch/>
        </p:blipFill>
        <p:spPr>
          <a:xfrm rot="10800000">
            <a:off x="7069465" y="3401933"/>
            <a:ext cx="5122535" cy="3460557"/>
          </a:xfrm>
          <a:prstGeom prst="rect">
            <a:avLst/>
          </a:prstGeom>
          <a:noFill/>
          <a:ln>
            <a:noFill/>
          </a:ln>
        </p:spPr>
      </p:pic>
      <p:pic>
        <p:nvPicPr>
          <p:cNvPr id="789" name="Google Shape;789;p94"/>
          <p:cNvPicPr preferRelativeResize="0"/>
          <p:nvPr/>
        </p:nvPicPr>
        <p:blipFill rotWithShape="1">
          <a:blip r:embed="rId3">
            <a:alphaModFix/>
          </a:blip>
          <a:srcRect l="22845" b="33611"/>
          <a:stretch/>
        </p:blipFill>
        <p:spPr>
          <a:xfrm rot="10800000" flipH="1">
            <a:off x="1" y="0"/>
            <a:ext cx="6477014" cy="3420126"/>
          </a:xfrm>
          <a:prstGeom prst="rect">
            <a:avLst/>
          </a:prstGeom>
          <a:noFill/>
          <a:ln>
            <a:noFill/>
          </a:ln>
        </p:spPr>
      </p:pic>
      <p:pic>
        <p:nvPicPr>
          <p:cNvPr id="790" name="Google Shape;790;p94"/>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791" name="Google Shape;791;p9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2" name="Google Shape;792;p9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3" name="Google Shape;793;p9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94" name="Google Shape;794;p9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95" name="Google Shape;795;p9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96" name="Google Shape;796;p94"/>
          <p:cNvPicPr preferRelativeResize="0"/>
          <p:nvPr/>
        </p:nvPicPr>
        <p:blipFill rotWithShape="1">
          <a:blip r:embed="rId5">
            <a:alphaModFix/>
          </a:blip>
          <a:srcRect/>
          <a:stretch/>
        </p:blipFill>
        <p:spPr>
          <a:xfrm>
            <a:off x="11296650" y="1454"/>
            <a:ext cx="895350" cy="757467"/>
          </a:xfrm>
          <a:prstGeom prst="rect">
            <a:avLst/>
          </a:prstGeom>
          <a:noFill/>
          <a:ln>
            <a:noFill/>
          </a:ln>
        </p:spPr>
      </p:pic>
      <p:pic>
        <p:nvPicPr>
          <p:cNvPr id="797" name="Google Shape;797;p94"/>
          <p:cNvPicPr preferRelativeResize="0"/>
          <p:nvPr/>
        </p:nvPicPr>
        <p:blipFill rotWithShape="1">
          <a:blip r:embed="rId6">
            <a:alphaModFix/>
          </a:blip>
          <a:srcRect/>
          <a:stretch/>
        </p:blipFill>
        <p:spPr>
          <a:xfrm>
            <a:off x="9576986" y="4281249"/>
            <a:ext cx="2167339" cy="2023753"/>
          </a:xfrm>
          <a:prstGeom prst="rect">
            <a:avLst/>
          </a:prstGeom>
          <a:noFill/>
          <a:ln>
            <a:noFill/>
          </a:ln>
        </p:spPr>
      </p:pic>
      <p:pic>
        <p:nvPicPr>
          <p:cNvPr id="798" name="Google Shape;798;p94"/>
          <p:cNvPicPr preferRelativeResize="0"/>
          <p:nvPr/>
        </p:nvPicPr>
        <p:blipFill rotWithShape="1">
          <a:blip r:embed="rId7">
            <a:alphaModFix/>
          </a:blip>
          <a:srcRect/>
          <a:stretch/>
        </p:blipFill>
        <p:spPr>
          <a:xfrm>
            <a:off x="8515166" y="589583"/>
            <a:ext cx="479821" cy="479821"/>
          </a:xfrm>
          <a:prstGeom prst="rect">
            <a:avLst/>
          </a:prstGeom>
          <a:noFill/>
          <a:ln>
            <a:noFill/>
          </a:ln>
        </p:spPr>
      </p:pic>
      <p:pic>
        <p:nvPicPr>
          <p:cNvPr id="799" name="Google Shape;799;p94"/>
          <p:cNvPicPr preferRelativeResize="0"/>
          <p:nvPr/>
        </p:nvPicPr>
        <p:blipFill rotWithShape="1">
          <a:blip r:embed="rId8">
            <a:alphaModFix/>
          </a:blip>
          <a:srcRect/>
          <a:stretch/>
        </p:blipFill>
        <p:spPr>
          <a:xfrm>
            <a:off x="945921" y="5538980"/>
            <a:ext cx="4289653" cy="509992"/>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800"/>
        <p:cNvGrpSpPr/>
        <p:nvPr/>
      </p:nvGrpSpPr>
      <p:grpSpPr>
        <a:xfrm>
          <a:off x="0" y="0"/>
          <a:ext cx="0" cy="0"/>
          <a:chOff x="0" y="0"/>
          <a:chExt cx="0" cy="0"/>
        </a:xfrm>
      </p:grpSpPr>
      <p:pic>
        <p:nvPicPr>
          <p:cNvPr id="801" name="Google Shape;801;p95"/>
          <p:cNvPicPr preferRelativeResize="0"/>
          <p:nvPr/>
        </p:nvPicPr>
        <p:blipFill rotWithShape="1">
          <a:blip r:embed="rId2">
            <a:alphaModFix/>
          </a:blip>
          <a:srcRect l="26858"/>
          <a:stretch/>
        </p:blipFill>
        <p:spPr>
          <a:xfrm>
            <a:off x="0" y="0"/>
            <a:ext cx="7810336" cy="6856546"/>
          </a:xfrm>
          <a:prstGeom prst="rect">
            <a:avLst/>
          </a:prstGeom>
          <a:noFill/>
          <a:ln>
            <a:noFill/>
          </a:ln>
        </p:spPr>
      </p:pic>
      <p:pic>
        <p:nvPicPr>
          <p:cNvPr id="802" name="Google Shape;802;p95"/>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803" name="Google Shape;803;p9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9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5" name="Google Shape;805;p9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06" name="Google Shape;806;p9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07" name="Google Shape;807;p9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08" name="Google Shape;808;p95"/>
          <p:cNvPicPr preferRelativeResize="0"/>
          <p:nvPr/>
        </p:nvPicPr>
        <p:blipFill rotWithShape="1">
          <a:blip r:embed="rId4">
            <a:alphaModFix/>
          </a:blip>
          <a:srcRect/>
          <a:stretch/>
        </p:blipFill>
        <p:spPr>
          <a:xfrm>
            <a:off x="11296650" y="1454"/>
            <a:ext cx="895350" cy="757467"/>
          </a:xfrm>
          <a:prstGeom prst="rect">
            <a:avLst/>
          </a:prstGeom>
          <a:noFill/>
          <a:ln>
            <a:noFill/>
          </a:ln>
        </p:spPr>
      </p:pic>
      <p:pic>
        <p:nvPicPr>
          <p:cNvPr id="809" name="Google Shape;809;p95"/>
          <p:cNvPicPr preferRelativeResize="0"/>
          <p:nvPr/>
        </p:nvPicPr>
        <p:blipFill rotWithShape="1">
          <a:blip r:embed="rId5">
            <a:alphaModFix/>
          </a:blip>
          <a:srcRect/>
          <a:stretch/>
        </p:blipFill>
        <p:spPr>
          <a:xfrm>
            <a:off x="1027308" y="489858"/>
            <a:ext cx="953552" cy="1884218"/>
          </a:xfrm>
          <a:prstGeom prst="rect">
            <a:avLst/>
          </a:prstGeom>
          <a:noFill/>
          <a:ln>
            <a:noFill/>
          </a:ln>
        </p:spPr>
      </p:pic>
      <p:pic>
        <p:nvPicPr>
          <p:cNvPr id="810" name="Google Shape;810;p95"/>
          <p:cNvPicPr preferRelativeResize="0"/>
          <p:nvPr/>
        </p:nvPicPr>
        <p:blipFill rotWithShape="1">
          <a:blip r:embed="rId6">
            <a:alphaModFix/>
          </a:blip>
          <a:srcRect/>
          <a:stretch/>
        </p:blipFill>
        <p:spPr>
          <a:xfrm>
            <a:off x="618259" y="2508757"/>
            <a:ext cx="1771650" cy="210630"/>
          </a:xfrm>
          <a:prstGeom prst="rect">
            <a:avLst/>
          </a:prstGeom>
          <a:noFill/>
          <a:ln>
            <a:noFill/>
          </a:ln>
        </p:spPr>
      </p:pic>
      <p:pic>
        <p:nvPicPr>
          <p:cNvPr id="811" name="Google Shape;811;p95"/>
          <p:cNvPicPr preferRelativeResize="0"/>
          <p:nvPr/>
        </p:nvPicPr>
        <p:blipFill rotWithShape="1">
          <a:blip r:embed="rId7">
            <a:alphaModFix/>
          </a:blip>
          <a:srcRect/>
          <a:stretch/>
        </p:blipFill>
        <p:spPr>
          <a:xfrm rot="-5400000">
            <a:off x="10179243" y="3035913"/>
            <a:ext cx="2873086" cy="1152427"/>
          </a:xfrm>
          <a:prstGeom prst="rect">
            <a:avLst/>
          </a:prstGeom>
          <a:noFill/>
          <a:ln>
            <a:noFill/>
          </a:ln>
        </p:spPr>
      </p:pic>
      <p:pic>
        <p:nvPicPr>
          <p:cNvPr id="812" name="Google Shape;812;p95"/>
          <p:cNvPicPr preferRelativeResize="0"/>
          <p:nvPr/>
        </p:nvPicPr>
        <p:blipFill rotWithShape="1">
          <a:blip r:embed="rId8">
            <a:alphaModFix/>
          </a:blip>
          <a:srcRect/>
          <a:stretch/>
        </p:blipFill>
        <p:spPr>
          <a:xfrm>
            <a:off x="8452570" y="2174169"/>
            <a:ext cx="2905845" cy="4683832"/>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813"/>
        <p:cNvGrpSpPr/>
        <p:nvPr/>
      </p:nvGrpSpPr>
      <p:grpSpPr>
        <a:xfrm>
          <a:off x="0" y="0"/>
          <a:ext cx="0" cy="0"/>
          <a:chOff x="0" y="0"/>
          <a:chExt cx="0" cy="0"/>
        </a:xfrm>
      </p:grpSpPr>
      <p:pic>
        <p:nvPicPr>
          <p:cNvPr id="814" name="Google Shape;814;p96"/>
          <p:cNvPicPr preferRelativeResize="0"/>
          <p:nvPr/>
        </p:nvPicPr>
        <p:blipFill rotWithShape="1">
          <a:blip r:embed="rId2">
            <a:alphaModFix/>
          </a:blip>
          <a:srcRect/>
          <a:stretch/>
        </p:blipFill>
        <p:spPr>
          <a:xfrm rot="10800000">
            <a:off x="0" y="0"/>
            <a:ext cx="5437762" cy="2468744"/>
          </a:xfrm>
          <a:prstGeom prst="rect">
            <a:avLst/>
          </a:prstGeom>
          <a:noFill/>
          <a:ln>
            <a:noFill/>
          </a:ln>
        </p:spPr>
      </p:pic>
      <p:pic>
        <p:nvPicPr>
          <p:cNvPr id="815" name="Google Shape;815;p96"/>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816" name="Google Shape;816;p9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7" name="Google Shape;817;p9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8" name="Google Shape;818;p9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19" name="Google Shape;819;p96"/>
          <p:cNvPicPr preferRelativeResize="0"/>
          <p:nvPr/>
        </p:nvPicPr>
        <p:blipFill rotWithShape="1">
          <a:blip r:embed="rId4">
            <a:alphaModFix/>
          </a:blip>
          <a:srcRect/>
          <a:stretch/>
        </p:blipFill>
        <p:spPr>
          <a:xfrm>
            <a:off x="11296650" y="1454"/>
            <a:ext cx="895350" cy="757467"/>
          </a:xfrm>
          <a:prstGeom prst="rect">
            <a:avLst/>
          </a:prstGeom>
          <a:noFill/>
          <a:ln>
            <a:noFill/>
          </a:ln>
        </p:spPr>
      </p:pic>
      <p:pic>
        <p:nvPicPr>
          <p:cNvPr id="820" name="Google Shape;820;p96"/>
          <p:cNvPicPr preferRelativeResize="0"/>
          <p:nvPr/>
        </p:nvPicPr>
        <p:blipFill rotWithShape="1">
          <a:blip r:embed="rId5">
            <a:alphaModFix/>
          </a:blip>
          <a:srcRect/>
          <a:stretch/>
        </p:blipFill>
        <p:spPr>
          <a:xfrm>
            <a:off x="0" y="3891573"/>
            <a:ext cx="1399137" cy="2976664"/>
          </a:xfrm>
          <a:prstGeom prst="rect">
            <a:avLst/>
          </a:prstGeom>
          <a:noFill/>
          <a:ln>
            <a:noFill/>
          </a:ln>
        </p:spPr>
      </p:pic>
      <p:pic>
        <p:nvPicPr>
          <p:cNvPr id="821" name="Google Shape;821;p96"/>
          <p:cNvPicPr preferRelativeResize="0"/>
          <p:nvPr/>
        </p:nvPicPr>
        <p:blipFill rotWithShape="1">
          <a:blip r:embed="rId6">
            <a:alphaModFix/>
          </a:blip>
          <a:srcRect/>
          <a:stretch/>
        </p:blipFill>
        <p:spPr>
          <a:xfrm>
            <a:off x="4379270" y="6093118"/>
            <a:ext cx="3433459" cy="263232"/>
          </a:xfrm>
          <a:prstGeom prst="rect">
            <a:avLst/>
          </a:prstGeom>
          <a:noFill/>
          <a:ln>
            <a:noFill/>
          </a:ln>
        </p:spPr>
      </p:pic>
      <p:pic>
        <p:nvPicPr>
          <p:cNvPr id="822" name="Google Shape;822;p96"/>
          <p:cNvPicPr preferRelativeResize="0"/>
          <p:nvPr/>
        </p:nvPicPr>
        <p:blipFill rotWithShape="1">
          <a:blip r:embed="rId7">
            <a:alphaModFix/>
          </a:blip>
          <a:srcRect/>
          <a:stretch/>
        </p:blipFill>
        <p:spPr>
          <a:xfrm>
            <a:off x="11370632" y="1730702"/>
            <a:ext cx="747385" cy="147608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823"/>
        <p:cNvGrpSpPr/>
        <p:nvPr/>
      </p:nvGrpSpPr>
      <p:grpSpPr>
        <a:xfrm>
          <a:off x="0" y="0"/>
          <a:ext cx="0" cy="0"/>
          <a:chOff x="0" y="0"/>
          <a:chExt cx="0" cy="0"/>
        </a:xfrm>
      </p:grpSpPr>
      <p:pic>
        <p:nvPicPr>
          <p:cNvPr id="824" name="Google Shape;824;p97"/>
          <p:cNvPicPr preferRelativeResize="0"/>
          <p:nvPr/>
        </p:nvPicPr>
        <p:blipFill rotWithShape="1">
          <a:blip r:embed="rId2">
            <a:alphaModFix/>
          </a:blip>
          <a:srcRect/>
          <a:stretch/>
        </p:blipFill>
        <p:spPr>
          <a:xfrm>
            <a:off x="11228860" y="6059209"/>
            <a:ext cx="968896" cy="809028"/>
          </a:xfrm>
          <a:prstGeom prst="rect">
            <a:avLst/>
          </a:prstGeom>
          <a:noFill/>
          <a:ln>
            <a:noFill/>
          </a:ln>
        </p:spPr>
      </p:pic>
      <p:sp>
        <p:nvSpPr>
          <p:cNvPr id="825" name="Google Shape;825;p97"/>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6" name="Google Shape;826;p9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7" name="Google Shape;827;p9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28" name="Google Shape;828;p97"/>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9" name="Google Shape;829;p97"/>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0" name="Google Shape;830;p97"/>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1" name="Google Shape;831;p97"/>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32" name="Google Shape;832;p97"/>
          <p:cNvPicPr preferRelativeResize="0"/>
          <p:nvPr/>
        </p:nvPicPr>
        <p:blipFill rotWithShape="1">
          <a:blip r:embed="rId3">
            <a:alphaModFix/>
          </a:blip>
          <a:srcRect/>
          <a:stretch/>
        </p:blipFill>
        <p:spPr>
          <a:xfrm>
            <a:off x="11296650" y="1454"/>
            <a:ext cx="895350" cy="757467"/>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833"/>
        <p:cNvGrpSpPr/>
        <p:nvPr/>
      </p:nvGrpSpPr>
      <p:grpSpPr>
        <a:xfrm>
          <a:off x="0" y="0"/>
          <a:ext cx="0" cy="0"/>
          <a:chOff x="0" y="0"/>
          <a:chExt cx="0" cy="0"/>
        </a:xfrm>
      </p:grpSpPr>
      <p:pic>
        <p:nvPicPr>
          <p:cNvPr id="834" name="Google Shape;834;p98"/>
          <p:cNvPicPr preferRelativeResize="0"/>
          <p:nvPr/>
        </p:nvPicPr>
        <p:blipFill rotWithShape="1">
          <a:blip r:embed="rId2">
            <a:alphaModFix/>
          </a:blip>
          <a:srcRect/>
          <a:stretch/>
        </p:blipFill>
        <p:spPr>
          <a:xfrm rot="5400000" flipH="1">
            <a:off x="917382" y="-917381"/>
            <a:ext cx="2289621" cy="4124382"/>
          </a:xfrm>
          <a:prstGeom prst="rect">
            <a:avLst/>
          </a:prstGeom>
          <a:noFill/>
          <a:ln>
            <a:noFill/>
          </a:ln>
        </p:spPr>
      </p:pic>
      <p:pic>
        <p:nvPicPr>
          <p:cNvPr id="835" name="Google Shape;835;p98"/>
          <p:cNvPicPr preferRelativeResize="0"/>
          <p:nvPr/>
        </p:nvPicPr>
        <p:blipFill rotWithShape="1">
          <a:blip r:embed="rId3">
            <a:alphaModFix/>
          </a:blip>
          <a:srcRect/>
          <a:stretch/>
        </p:blipFill>
        <p:spPr>
          <a:xfrm>
            <a:off x="7429813" y="4703591"/>
            <a:ext cx="4767943" cy="2164646"/>
          </a:xfrm>
          <a:prstGeom prst="rect">
            <a:avLst/>
          </a:prstGeom>
          <a:noFill/>
          <a:ln>
            <a:noFill/>
          </a:ln>
        </p:spPr>
      </p:pic>
      <p:pic>
        <p:nvPicPr>
          <p:cNvPr id="836" name="Google Shape;836;p98"/>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837" name="Google Shape;837;p98"/>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8" name="Google Shape;838;p9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9" name="Google Shape;839;p9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40" name="Google Shape;840;p9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1" name="Google Shape;841;p9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2" name="Google Shape;842;p9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3" name="Google Shape;843;p9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44" name="Google Shape;844;p98"/>
          <p:cNvPicPr preferRelativeResize="0"/>
          <p:nvPr/>
        </p:nvPicPr>
        <p:blipFill rotWithShape="1">
          <a:blip r:embed="rId5">
            <a:alphaModFix/>
          </a:blip>
          <a:srcRect/>
          <a:stretch/>
        </p:blipFill>
        <p:spPr>
          <a:xfrm>
            <a:off x="11296650" y="1454"/>
            <a:ext cx="895350" cy="757467"/>
          </a:xfrm>
          <a:prstGeom prst="rect">
            <a:avLst/>
          </a:prstGeom>
          <a:noFill/>
          <a:ln>
            <a:noFill/>
          </a:ln>
        </p:spPr>
      </p:pic>
      <p:pic>
        <p:nvPicPr>
          <p:cNvPr id="845" name="Google Shape;845;p98"/>
          <p:cNvPicPr preferRelativeResize="0"/>
          <p:nvPr/>
        </p:nvPicPr>
        <p:blipFill rotWithShape="1">
          <a:blip r:embed="rId6">
            <a:alphaModFix/>
          </a:blip>
          <a:srcRect/>
          <a:stretch/>
        </p:blipFill>
        <p:spPr>
          <a:xfrm>
            <a:off x="464972" y="854730"/>
            <a:ext cx="921617" cy="1821115"/>
          </a:xfrm>
          <a:prstGeom prst="rect">
            <a:avLst/>
          </a:prstGeom>
          <a:noFill/>
          <a:ln>
            <a:noFill/>
          </a:ln>
        </p:spPr>
      </p:pic>
      <p:pic>
        <p:nvPicPr>
          <p:cNvPr id="846" name="Google Shape;846;p98"/>
          <p:cNvPicPr preferRelativeResize="0"/>
          <p:nvPr/>
        </p:nvPicPr>
        <p:blipFill rotWithShape="1">
          <a:blip r:embed="rId7">
            <a:alphaModFix/>
          </a:blip>
          <a:srcRect/>
          <a:stretch/>
        </p:blipFill>
        <p:spPr>
          <a:xfrm>
            <a:off x="9903490" y="4929562"/>
            <a:ext cx="1486403" cy="138792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847"/>
        <p:cNvGrpSpPr/>
        <p:nvPr/>
      </p:nvGrpSpPr>
      <p:grpSpPr>
        <a:xfrm>
          <a:off x="0" y="0"/>
          <a:ext cx="0" cy="0"/>
          <a:chOff x="0" y="0"/>
          <a:chExt cx="0" cy="0"/>
        </a:xfrm>
      </p:grpSpPr>
      <p:pic>
        <p:nvPicPr>
          <p:cNvPr id="848" name="Google Shape;848;p99"/>
          <p:cNvPicPr preferRelativeResize="0"/>
          <p:nvPr/>
        </p:nvPicPr>
        <p:blipFill rotWithShape="1">
          <a:blip r:embed="rId2">
            <a:alphaModFix/>
          </a:blip>
          <a:srcRect/>
          <a:stretch/>
        </p:blipFill>
        <p:spPr>
          <a:xfrm>
            <a:off x="8958672" y="0"/>
            <a:ext cx="2767693" cy="615404"/>
          </a:xfrm>
          <a:prstGeom prst="rect">
            <a:avLst/>
          </a:prstGeom>
          <a:noFill/>
          <a:ln>
            <a:noFill/>
          </a:ln>
        </p:spPr>
      </p:pic>
      <p:pic>
        <p:nvPicPr>
          <p:cNvPr id="849" name="Google Shape;849;p99"/>
          <p:cNvPicPr preferRelativeResize="0"/>
          <p:nvPr/>
        </p:nvPicPr>
        <p:blipFill rotWithShape="1">
          <a:blip r:embed="rId3">
            <a:alphaModFix/>
          </a:blip>
          <a:srcRect/>
          <a:stretch/>
        </p:blipFill>
        <p:spPr>
          <a:xfrm>
            <a:off x="1" y="1975756"/>
            <a:ext cx="4344992" cy="4882243"/>
          </a:xfrm>
          <a:prstGeom prst="rect">
            <a:avLst/>
          </a:prstGeom>
          <a:noFill/>
          <a:ln>
            <a:noFill/>
          </a:ln>
        </p:spPr>
      </p:pic>
      <p:pic>
        <p:nvPicPr>
          <p:cNvPr id="850" name="Google Shape;850;p99"/>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851" name="Google Shape;851;p99"/>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2" name="Google Shape;852;p9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3" name="Google Shape;853;p9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4" name="Google Shape;854;p9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5" name="Google Shape;855;p9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6" name="Google Shape;856;p9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57" name="Google Shape;857;p99"/>
          <p:cNvPicPr preferRelativeResize="0"/>
          <p:nvPr/>
        </p:nvPicPr>
        <p:blipFill rotWithShape="1">
          <a:blip r:embed="rId5">
            <a:alphaModFix/>
          </a:blip>
          <a:srcRect/>
          <a:stretch/>
        </p:blipFill>
        <p:spPr>
          <a:xfrm>
            <a:off x="5841792" y="1240320"/>
            <a:ext cx="330408" cy="330408"/>
          </a:xfrm>
          <a:prstGeom prst="rect">
            <a:avLst/>
          </a:prstGeom>
          <a:noFill/>
          <a:ln>
            <a:noFill/>
          </a:ln>
        </p:spPr>
      </p:pic>
      <p:pic>
        <p:nvPicPr>
          <p:cNvPr id="858" name="Google Shape;858;p99"/>
          <p:cNvPicPr preferRelativeResize="0"/>
          <p:nvPr/>
        </p:nvPicPr>
        <p:blipFill rotWithShape="1">
          <a:blip r:embed="rId6">
            <a:alphaModFix/>
          </a:blip>
          <a:srcRect/>
          <a:stretch/>
        </p:blipFill>
        <p:spPr>
          <a:xfrm>
            <a:off x="1224889" y="1330334"/>
            <a:ext cx="10058400" cy="138302"/>
          </a:xfrm>
          <a:prstGeom prst="rect">
            <a:avLst/>
          </a:prstGeom>
          <a:noFill/>
          <a:ln>
            <a:noFill/>
          </a:ln>
        </p:spPr>
      </p:pic>
      <p:pic>
        <p:nvPicPr>
          <p:cNvPr id="859" name="Google Shape;859;p99"/>
          <p:cNvPicPr preferRelativeResize="0"/>
          <p:nvPr/>
        </p:nvPicPr>
        <p:blipFill rotWithShape="1">
          <a:blip r:embed="rId7">
            <a:alphaModFix/>
          </a:blip>
          <a:srcRect/>
          <a:stretch/>
        </p:blipFill>
        <p:spPr>
          <a:xfrm>
            <a:off x="0" y="3747975"/>
            <a:ext cx="2233743" cy="2192791"/>
          </a:xfrm>
          <a:prstGeom prst="rect">
            <a:avLst/>
          </a:prstGeom>
          <a:noFill/>
          <a:ln>
            <a:noFill/>
          </a:ln>
        </p:spPr>
      </p:pic>
      <p:pic>
        <p:nvPicPr>
          <p:cNvPr id="860" name="Google Shape;860;p99"/>
          <p:cNvPicPr preferRelativeResize="0"/>
          <p:nvPr/>
        </p:nvPicPr>
        <p:blipFill rotWithShape="1">
          <a:blip r:embed="rId8">
            <a:alphaModFix/>
          </a:blip>
          <a:srcRect/>
          <a:stretch/>
        </p:blipFill>
        <p:spPr>
          <a:xfrm rot="-767126" flipH="1">
            <a:off x="938553" y="4866917"/>
            <a:ext cx="1556017" cy="1616529"/>
          </a:xfrm>
          <a:prstGeom prst="rect">
            <a:avLst/>
          </a:prstGeom>
          <a:noFill/>
          <a:ln>
            <a:noFill/>
          </a:ln>
        </p:spPr>
      </p:pic>
      <p:pic>
        <p:nvPicPr>
          <p:cNvPr id="861" name="Google Shape;861;p99"/>
          <p:cNvPicPr preferRelativeResize="0"/>
          <p:nvPr/>
        </p:nvPicPr>
        <p:blipFill rotWithShape="1">
          <a:blip r:embed="rId9">
            <a:alphaModFix/>
          </a:blip>
          <a:srcRect/>
          <a:stretch/>
        </p:blipFill>
        <p:spPr>
          <a:xfrm>
            <a:off x="10794034" y="3469729"/>
            <a:ext cx="1265178" cy="2490107"/>
          </a:xfrm>
          <a:prstGeom prst="rect">
            <a:avLst/>
          </a:prstGeom>
          <a:noFill/>
          <a:ln>
            <a:noFill/>
          </a:ln>
        </p:spPr>
      </p:pic>
      <p:pic>
        <p:nvPicPr>
          <p:cNvPr id="862" name="Google Shape;862;p99"/>
          <p:cNvPicPr preferRelativeResize="0"/>
          <p:nvPr/>
        </p:nvPicPr>
        <p:blipFill rotWithShape="1">
          <a:blip r:embed="rId10">
            <a:alphaModFix/>
          </a:blip>
          <a:srcRect/>
          <a:stretch/>
        </p:blipFill>
        <p:spPr>
          <a:xfrm>
            <a:off x="9680122" y="76215"/>
            <a:ext cx="751114" cy="751114"/>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863"/>
        <p:cNvGrpSpPr/>
        <p:nvPr/>
      </p:nvGrpSpPr>
      <p:grpSpPr>
        <a:xfrm>
          <a:off x="0" y="0"/>
          <a:ext cx="0" cy="0"/>
          <a:chOff x="0" y="0"/>
          <a:chExt cx="0" cy="0"/>
        </a:xfrm>
      </p:grpSpPr>
      <p:pic>
        <p:nvPicPr>
          <p:cNvPr id="864" name="Google Shape;864;p100"/>
          <p:cNvPicPr preferRelativeResize="0"/>
          <p:nvPr/>
        </p:nvPicPr>
        <p:blipFill rotWithShape="1">
          <a:blip r:embed="rId2">
            <a:alphaModFix/>
          </a:blip>
          <a:srcRect/>
          <a:stretch/>
        </p:blipFill>
        <p:spPr>
          <a:xfrm>
            <a:off x="3176" y="1690688"/>
            <a:ext cx="2475652" cy="5167312"/>
          </a:xfrm>
          <a:prstGeom prst="rect">
            <a:avLst/>
          </a:prstGeom>
          <a:noFill/>
          <a:ln>
            <a:noFill/>
          </a:ln>
        </p:spPr>
      </p:pic>
      <p:pic>
        <p:nvPicPr>
          <p:cNvPr id="865" name="Google Shape;865;p100"/>
          <p:cNvPicPr preferRelativeResize="0"/>
          <p:nvPr/>
        </p:nvPicPr>
        <p:blipFill rotWithShape="1">
          <a:blip r:embed="rId3">
            <a:alphaModFix/>
          </a:blip>
          <a:srcRect/>
          <a:stretch/>
        </p:blipFill>
        <p:spPr>
          <a:xfrm>
            <a:off x="4899924" y="0"/>
            <a:ext cx="2392152" cy="1044765"/>
          </a:xfrm>
          <a:prstGeom prst="rect">
            <a:avLst/>
          </a:prstGeom>
          <a:noFill/>
          <a:ln>
            <a:noFill/>
          </a:ln>
        </p:spPr>
      </p:pic>
      <p:pic>
        <p:nvPicPr>
          <p:cNvPr id="866" name="Google Shape;866;p100"/>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867" name="Google Shape;867;p100"/>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8" name="Google Shape;868;p100"/>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69" name="Google Shape;869;p100"/>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0" name="Google Shape;870;p100"/>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71" name="Google Shape;871;p100"/>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2" name="Google Shape;872;p10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3" name="Google Shape;873;p10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4" name="Google Shape;874;p10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75" name="Google Shape;875;p100"/>
          <p:cNvPicPr preferRelativeResize="0"/>
          <p:nvPr/>
        </p:nvPicPr>
        <p:blipFill rotWithShape="1">
          <a:blip r:embed="rId5">
            <a:alphaModFix/>
          </a:blip>
          <a:srcRect/>
          <a:stretch/>
        </p:blipFill>
        <p:spPr>
          <a:xfrm rot="10800000" flipH="1">
            <a:off x="1151164" y="5286489"/>
            <a:ext cx="4301613" cy="333375"/>
          </a:xfrm>
          <a:prstGeom prst="rect">
            <a:avLst/>
          </a:prstGeom>
          <a:noFill/>
          <a:ln>
            <a:noFill/>
          </a:ln>
        </p:spPr>
      </p:pic>
      <p:pic>
        <p:nvPicPr>
          <p:cNvPr id="876" name="Google Shape;876;p100"/>
          <p:cNvPicPr preferRelativeResize="0"/>
          <p:nvPr/>
        </p:nvPicPr>
        <p:blipFill rotWithShape="1">
          <a:blip r:embed="rId5">
            <a:alphaModFix/>
          </a:blip>
          <a:srcRect/>
          <a:stretch/>
        </p:blipFill>
        <p:spPr>
          <a:xfrm rot="10800000" flipH="1">
            <a:off x="6733222" y="5286489"/>
            <a:ext cx="4301613" cy="333375"/>
          </a:xfrm>
          <a:prstGeom prst="rect">
            <a:avLst/>
          </a:prstGeom>
          <a:noFill/>
          <a:ln>
            <a:noFill/>
          </a:ln>
        </p:spPr>
      </p:pic>
      <p:pic>
        <p:nvPicPr>
          <p:cNvPr id="877" name="Google Shape;877;p100"/>
          <p:cNvPicPr preferRelativeResize="0"/>
          <p:nvPr/>
        </p:nvPicPr>
        <p:blipFill rotWithShape="1">
          <a:blip r:embed="rId6">
            <a:alphaModFix/>
          </a:blip>
          <a:srcRect/>
          <a:stretch/>
        </p:blipFill>
        <p:spPr>
          <a:xfrm rot="10800000" flipH="1">
            <a:off x="0" y="1135877"/>
            <a:ext cx="2166257" cy="219033"/>
          </a:xfrm>
          <a:prstGeom prst="rect">
            <a:avLst/>
          </a:prstGeom>
          <a:noFill/>
          <a:ln>
            <a:noFill/>
          </a:ln>
        </p:spPr>
      </p:pic>
      <p:pic>
        <p:nvPicPr>
          <p:cNvPr id="878" name="Google Shape;878;p100"/>
          <p:cNvPicPr preferRelativeResize="0"/>
          <p:nvPr/>
        </p:nvPicPr>
        <p:blipFill rotWithShape="1">
          <a:blip r:embed="rId6">
            <a:alphaModFix/>
          </a:blip>
          <a:srcRect/>
          <a:stretch/>
        </p:blipFill>
        <p:spPr>
          <a:xfrm rot="10800000">
            <a:off x="10025743" y="1135877"/>
            <a:ext cx="2166257" cy="219033"/>
          </a:xfrm>
          <a:prstGeom prst="rect">
            <a:avLst/>
          </a:prstGeom>
          <a:noFill/>
          <a:ln>
            <a:noFill/>
          </a:ln>
        </p:spPr>
      </p:pic>
      <p:pic>
        <p:nvPicPr>
          <p:cNvPr id="879" name="Google Shape;879;p100"/>
          <p:cNvPicPr preferRelativeResize="0"/>
          <p:nvPr/>
        </p:nvPicPr>
        <p:blipFill rotWithShape="1">
          <a:blip r:embed="rId7">
            <a:alphaModFix/>
          </a:blip>
          <a:srcRect/>
          <a:stretch/>
        </p:blipFill>
        <p:spPr>
          <a:xfrm>
            <a:off x="4783590" y="4558958"/>
            <a:ext cx="2844800" cy="2121812"/>
          </a:xfrm>
          <a:prstGeom prst="rect">
            <a:avLst/>
          </a:prstGeom>
          <a:noFill/>
          <a:ln>
            <a:noFill/>
          </a:ln>
        </p:spPr>
      </p:pic>
      <p:pic>
        <p:nvPicPr>
          <p:cNvPr id="880" name="Google Shape;880;p100"/>
          <p:cNvPicPr preferRelativeResize="0"/>
          <p:nvPr/>
        </p:nvPicPr>
        <p:blipFill rotWithShape="1">
          <a:blip r:embed="rId8">
            <a:alphaModFix/>
          </a:blip>
          <a:srcRect/>
          <a:stretch/>
        </p:blipFill>
        <p:spPr>
          <a:xfrm>
            <a:off x="10419063" y="-94776"/>
            <a:ext cx="1761092" cy="1764827"/>
          </a:xfrm>
          <a:prstGeom prst="rect">
            <a:avLst/>
          </a:prstGeom>
          <a:noFill/>
          <a:ln>
            <a:noFill/>
          </a:ln>
        </p:spPr>
      </p:pic>
      <p:pic>
        <p:nvPicPr>
          <p:cNvPr id="881" name="Google Shape;881;p100"/>
          <p:cNvPicPr preferRelativeResize="0"/>
          <p:nvPr/>
        </p:nvPicPr>
        <p:blipFill rotWithShape="1">
          <a:blip r:embed="rId9">
            <a:alphaModFix/>
          </a:blip>
          <a:srcRect/>
          <a:stretch/>
        </p:blipFill>
        <p:spPr>
          <a:xfrm>
            <a:off x="-50369" y="4833257"/>
            <a:ext cx="2020458" cy="202474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99"/>
        <p:cNvGrpSpPr/>
        <p:nvPr/>
      </p:nvGrpSpPr>
      <p:grpSpPr>
        <a:xfrm>
          <a:off x="0" y="0"/>
          <a:ext cx="0" cy="0"/>
          <a:chOff x="0" y="0"/>
          <a:chExt cx="0" cy="0"/>
        </a:xfrm>
      </p:grpSpPr>
      <p:pic>
        <p:nvPicPr>
          <p:cNvPr id="100" name="Google Shape;100;p44"/>
          <p:cNvPicPr preferRelativeResize="0"/>
          <p:nvPr/>
        </p:nvPicPr>
        <p:blipFill rotWithShape="1">
          <a:blip r:embed="rId2">
            <a:alphaModFix/>
          </a:blip>
          <a:srcRect/>
          <a:stretch/>
        </p:blipFill>
        <p:spPr>
          <a:xfrm rot="5400000">
            <a:off x="-161500" y="4304006"/>
            <a:ext cx="2725731" cy="2402732"/>
          </a:xfrm>
          <a:prstGeom prst="rect">
            <a:avLst/>
          </a:prstGeom>
          <a:noFill/>
          <a:ln>
            <a:noFill/>
          </a:ln>
        </p:spPr>
      </p:pic>
      <p:pic>
        <p:nvPicPr>
          <p:cNvPr id="101" name="Google Shape;101;p44"/>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02" name="Google Shape;102;p44"/>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44"/>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04" name="Google Shape;104;p44"/>
          <p:cNvPicPr preferRelativeResize="0"/>
          <p:nvPr/>
        </p:nvPicPr>
        <p:blipFill rotWithShape="1">
          <a:blip r:embed="rId4">
            <a:alphaModFix/>
          </a:blip>
          <a:srcRect r="33044"/>
          <a:stretch/>
        </p:blipFill>
        <p:spPr>
          <a:xfrm rot="5400000">
            <a:off x="9624386" y="4936789"/>
            <a:ext cx="1547205" cy="2315693"/>
          </a:xfrm>
          <a:prstGeom prst="rect">
            <a:avLst/>
          </a:prstGeom>
          <a:noFill/>
          <a:ln>
            <a:noFill/>
          </a:ln>
        </p:spPr>
      </p:pic>
      <p:pic>
        <p:nvPicPr>
          <p:cNvPr id="105" name="Google Shape;105;p44"/>
          <p:cNvPicPr preferRelativeResize="0"/>
          <p:nvPr/>
        </p:nvPicPr>
        <p:blipFill rotWithShape="1">
          <a:blip r:embed="rId5">
            <a:alphaModFix/>
          </a:blip>
          <a:srcRect/>
          <a:stretch/>
        </p:blipFill>
        <p:spPr>
          <a:xfrm flipH="1">
            <a:off x="11228860" y="-1"/>
            <a:ext cx="963140" cy="801332"/>
          </a:xfrm>
          <a:prstGeom prst="rect">
            <a:avLst/>
          </a:prstGeom>
          <a:noFill/>
          <a:ln>
            <a:noFill/>
          </a:ln>
        </p:spPr>
      </p:pic>
      <p:pic>
        <p:nvPicPr>
          <p:cNvPr id="106" name="Google Shape;106;p44"/>
          <p:cNvPicPr preferRelativeResize="0"/>
          <p:nvPr/>
        </p:nvPicPr>
        <p:blipFill rotWithShape="1">
          <a:blip r:embed="rId6">
            <a:alphaModFix/>
          </a:blip>
          <a:srcRect l="32736"/>
          <a:stretch/>
        </p:blipFill>
        <p:spPr>
          <a:xfrm>
            <a:off x="0" y="4333878"/>
            <a:ext cx="1419874" cy="2110896"/>
          </a:xfrm>
          <a:prstGeom prst="rect">
            <a:avLst/>
          </a:prstGeom>
          <a:noFill/>
          <a:ln>
            <a:noFill/>
          </a:ln>
        </p:spPr>
      </p:pic>
      <p:sp>
        <p:nvSpPr>
          <p:cNvPr id="107" name="Google Shape;107;p4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882"/>
        <p:cNvGrpSpPr/>
        <p:nvPr/>
      </p:nvGrpSpPr>
      <p:grpSpPr>
        <a:xfrm>
          <a:off x="0" y="0"/>
          <a:ext cx="0" cy="0"/>
          <a:chOff x="0" y="0"/>
          <a:chExt cx="0" cy="0"/>
        </a:xfrm>
      </p:grpSpPr>
      <p:grpSp>
        <p:nvGrpSpPr>
          <p:cNvPr id="883" name="Google Shape;883;p101"/>
          <p:cNvGrpSpPr/>
          <p:nvPr/>
        </p:nvGrpSpPr>
        <p:grpSpPr>
          <a:xfrm>
            <a:off x="1662" y="0"/>
            <a:ext cx="12203414" cy="7137412"/>
            <a:chOff x="1662" y="0"/>
            <a:chExt cx="12203414" cy="7137412"/>
          </a:xfrm>
        </p:grpSpPr>
        <p:pic>
          <p:nvPicPr>
            <p:cNvPr id="884" name="Google Shape;884;p101"/>
            <p:cNvPicPr preferRelativeResize="0"/>
            <p:nvPr/>
          </p:nvPicPr>
          <p:blipFill rotWithShape="1">
            <a:blip r:embed="rId2">
              <a:alphaModFix/>
            </a:blip>
            <a:srcRect/>
            <a:stretch/>
          </p:blipFill>
          <p:spPr>
            <a:xfrm>
              <a:off x="118542" y="5514125"/>
              <a:ext cx="4214242" cy="1343875"/>
            </a:xfrm>
            <a:prstGeom prst="rect">
              <a:avLst/>
            </a:prstGeom>
            <a:noFill/>
            <a:ln>
              <a:noFill/>
            </a:ln>
          </p:spPr>
        </p:pic>
        <p:pic>
          <p:nvPicPr>
            <p:cNvPr id="885" name="Google Shape;885;p101"/>
            <p:cNvPicPr preferRelativeResize="0"/>
            <p:nvPr/>
          </p:nvPicPr>
          <p:blipFill rotWithShape="1">
            <a:blip r:embed="rId3">
              <a:alphaModFix/>
            </a:blip>
            <a:srcRect/>
            <a:stretch/>
          </p:blipFill>
          <p:spPr>
            <a:xfrm>
              <a:off x="2715130" y="0"/>
              <a:ext cx="9485477" cy="6858000"/>
            </a:xfrm>
            <a:prstGeom prst="rect">
              <a:avLst/>
            </a:prstGeom>
            <a:noFill/>
            <a:ln>
              <a:noFill/>
            </a:ln>
          </p:spPr>
        </p:pic>
        <p:sp>
          <p:nvSpPr>
            <p:cNvPr id="886" name="Google Shape;886;p101"/>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887" name="Google Shape;887;p101"/>
            <p:cNvPicPr preferRelativeResize="0"/>
            <p:nvPr/>
          </p:nvPicPr>
          <p:blipFill rotWithShape="1">
            <a:blip r:embed="rId4">
              <a:alphaModFix/>
            </a:blip>
            <a:srcRect/>
            <a:stretch/>
          </p:blipFill>
          <p:spPr>
            <a:xfrm>
              <a:off x="1662" y="1344991"/>
              <a:ext cx="4716524" cy="5513009"/>
            </a:xfrm>
            <a:prstGeom prst="rect">
              <a:avLst/>
            </a:prstGeom>
            <a:noFill/>
            <a:ln>
              <a:noFill/>
            </a:ln>
          </p:spPr>
        </p:pic>
        <p:pic>
          <p:nvPicPr>
            <p:cNvPr id="888" name="Google Shape;888;p101"/>
            <p:cNvPicPr preferRelativeResize="0"/>
            <p:nvPr/>
          </p:nvPicPr>
          <p:blipFill rotWithShape="1">
            <a:blip r:embed="rId5">
              <a:alphaModFix/>
            </a:blip>
            <a:srcRect/>
            <a:stretch/>
          </p:blipFill>
          <p:spPr>
            <a:xfrm>
              <a:off x="3280880" y="0"/>
              <a:ext cx="8301547" cy="6858000"/>
            </a:xfrm>
            <a:prstGeom prst="rect">
              <a:avLst/>
            </a:prstGeom>
            <a:noFill/>
            <a:ln>
              <a:noFill/>
            </a:ln>
          </p:spPr>
        </p:pic>
        <p:pic>
          <p:nvPicPr>
            <p:cNvPr id="889" name="Google Shape;889;p101"/>
            <p:cNvPicPr preferRelativeResize="0"/>
            <p:nvPr/>
          </p:nvPicPr>
          <p:blipFill rotWithShape="1">
            <a:blip r:embed="rId6">
              <a:alphaModFix/>
            </a:blip>
            <a:srcRect/>
            <a:stretch/>
          </p:blipFill>
          <p:spPr>
            <a:xfrm>
              <a:off x="3802859" y="4014069"/>
              <a:ext cx="2046230" cy="2008716"/>
            </a:xfrm>
            <a:prstGeom prst="rect">
              <a:avLst/>
            </a:prstGeom>
            <a:noFill/>
            <a:ln>
              <a:noFill/>
            </a:ln>
          </p:spPr>
        </p:pic>
        <p:pic>
          <p:nvPicPr>
            <p:cNvPr id="890" name="Google Shape;890;p101"/>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891" name="Google Shape;891;p101"/>
            <p:cNvPicPr preferRelativeResize="0"/>
            <p:nvPr/>
          </p:nvPicPr>
          <p:blipFill rotWithShape="1">
            <a:blip r:embed="rId8">
              <a:alphaModFix/>
            </a:blip>
            <a:srcRect/>
            <a:stretch/>
          </p:blipFill>
          <p:spPr>
            <a:xfrm>
              <a:off x="1662" y="620688"/>
              <a:ext cx="3280880" cy="853029"/>
            </a:xfrm>
            <a:prstGeom prst="rect">
              <a:avLst/>
            </a:prstGeom>
            <a:noFill/>
            <a:ln>
              <a:noFill/>
            </a:ln>
          </p:spPr>
        </p:pic>
        <p:pic>
          <p:nvPicPr>
            <p:cNvPr id="892" name="Google Shape;892;p101"/>
            <p:cNvPicPr preferRelativeResize="0"/>
            <p:nvPr/>
          </p:nvPicPr>
          <p:blipFill rotWithShape="1">
            <a:blip r:embed="rId9">
              <a:alphaModFix/>
            </a:blip>
            <a:srcRect/>
            <a:stretch/>
          </p:blipFill>
          <p:spPr>
            <a:xfrm>
              <a:off x="9349030" y="1344991"/>
              <a:ext cx="2856046" cy="4262649"/>
            </a:xfrm>
            <a:prstGeom prst="rect">
              <a:avLst/>
            </a:prstGeom>
            <a:noFill/>
            <a:ln>
              <a:noFill/>
            </a:ln>
          </p:spPr>
        </p:pic>
      </p:grpSp>
      <p:pic>
        <p:nvPicPr>
          <p:cNvPr id="893" name="Google Shape;893;p101"/>
          <p:cNvPicPr preferRelativeResize="0"/>
          <p:nvPr/>
        </p:nvPicPr>
        <p:blipFill rotWithShape="1">
          <a:blip r:embed="rId10">
            <a:alphaModFix/>
          </a:blip>
          <a:srcRect/>
          <a:stretch/>
        </p:blipFill>
        <p:spPr>
          <a:xfrm>
            <a:off x="11228860" y="6048972"/>
            <a:ext cx="968896" cy="809028"/>
          </a:xfrm>
          <a:prstGeom prst="rect">
            <a:avLst/>
          </a:prstGeom>
          <a:noFill/>
          <a:ln>
            <a:noFill/>
          </a:ln>
        </p:spPr>
      </p:pic>
      <p:sp>
        <p:nvSpPr>
          <p:cNvPr id="894" name="Google Shape;894;p101"/>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5" name="Google Shape;895;p10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6" name="Google Shape;896;p10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7" name="Google Shape;897;p10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898"/>
        <p:cNvGrpSpPr/>
        <p:nvPr/>
      </p:nvGrpSpPr>
      <p:grpSpPr>
        <a:xfrm>
          <a:off x="0" y="0"/>
          <a:ext cx="0" cy="0"/>
          <a:chOff x="0" y="0"/>
          <a:chExt cx="0" cy="0"/>
        </a:xfrm>
      </p:grpSpPr>
      <p:pic>
        <p:nvPicPr>
          <p:cNvPr id="899" name="Google Shape;899;p102"/>
          <p:cNvPicPr preferRelativeResize="0"/>
          <p:nvPr/>
        </p:nvPicPr>
        <p:blipFill rotWithShape="1">
          <a:blip r:embed="rId2">
            <a:alphaModFix/>
          </a:blip>
          <a:srcRect/>
          <a:stretch/>
        </p:blipFill>
        <p:spPr>
          <a:xfrm>
            <a:off x="11228860" y="6048972"/>
            <a:ext cx="968896" cy="809028"/>
          </a:xfrm>
          <a:prstGeom prst="rect">
            <a:avLst/>
          </a:prstGeom>
          <a:noFill/>
          <a:ln>
            <a:noFill/>
          </a:ln>
        </p:spPr>
      </p:pic>
      <p:sp>
        <p:nvSpPr>
          <p:cNvPr id="900" name="Google Shape;900;p10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1" name="Google Shape;901;p10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2" name="Google Shape;902;p10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03" name="Google Shape;903;p102"/>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904" name="Google Shape;904;p102"/>
          <p:cNvPicPr preferRelativeResize="0"/>
          <p:nvPr/>
        </p:nvPicPr>
        <p:blipFill rotWithShape="1">
          <a:blip r:embed="rId3">
            <a:alphaModFix/>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905"/>
        <p:cNvGrpSpPr/>
        <p:nvPr/>
      </p:nvGrpSpPr>
      <p:grpSpPr>
        <a:xfrm>
          <a:off x="0" y="0"/>
          <a:ext cx="0" cy="0"/>
          <a:chOff x="0" y="0"/>
          <a:chExt cx="0" cy="0"/>
        </a:xfrm>
      </p:grpSpPr>
      <p:pic>
        <p:nvPicPr>
          <p:cNvPr id="906" name="Google Shape;906;p103"/>
          <p:cNvPicPr preferRelativeResize="0"/>
          <p:nvPr/>
        </p:nvPicPr>
        <p:blipFill rotWithShape="1">
          <a:blip r:embed="rId2">
            <a:alphaModFix/>
          </a:blip>
          <a:srcRect/>
          <a:stretch/>
        </p:blipFill>
        <p:spPr>
          <a:xfrm flipH="1">
            <a:off x="8542137" y="1683882"/>
            <a:ext cx="3646161" cy="5184355"/>
          </a:xfrm>
          <a:prstGeom prst="rect">
            <a:avLst/>
          </a:prstGeom>
          <a:noFill/>
          <a:ln>
            <a:noFill/>
          </a:ln>
        </p:spPr>
      </p:pic>
      <p:pic>
        <p:nvPicPr>
          <p:cNvPr id="907" name="Google Shape;907;p103"/>
          <p:cNvPicPr preferRelativeResize="0"/>
          <p:nvPr/>
        </p:nvPicPr>
        <p:blipFill rotWithShape="1">
          <a:blip r:embed="rId3">
            <a:alphaModFix/>
          </a:blip>
          <a:srcRect l="40196"/>
          <a:stretch/>
        </p:blipFill>
        <p:spPr>
          <a:xfrm>
            <a:off x="0" y="0"/>
            <a:ext cx="2676825" cy="6868237"/>
          </a:xfrm>
          <a:prstGeom prst="rect">
            <a:avLst/>
          </a:prstGeom>
          <a:noFill/>
          <a:ln>
            <a:noFill/>
          </a:ln>
        </p:spPr>
      </p:pic>
      <p:pic>
        <p:nvPicPr>
          <p:cNvPr id="908" name="Google Shape;908;p103"/>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909" name="Google Shape;909;p103"/>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0" name="Google Shape;910;p103"/>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1" name="Google Shape;911;p10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12" name="Google Shape;912;p103"/>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3" name="Google Shape;913;p103"/>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4" name="Google Shape;914;p103"/>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5" name="Google Shape;915;p103"/>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16" name="Google Shape;916;p103"/>
          <p:cNvPicPr preferRelativeResize="0"/>
          <p:nvPr/>
        </p:nvPicPr>
        <p:blipFill rotWithShape="1">
          <a:blip r:embed="rId5">
            <a:alphaModFix/>
          </a:blip>
          <a:srcRect/>
          <a:stretch/>
        </p:blipFill>
        <p:spPr>
          <a:xfrm>
            <a:off x="191223" y="3580588"/>
            <a:ext cx="1469114" cy="1442181"/>
          </a:xfrm>
          <a:prstGeom prst="rect">
            <a:avLst/>
          </a:prstGeom>
          <a:noFill/>
          <a:ln>
            <a:noFill/>
          </a:ln>
        </p:spPr>
      </p:pic>
      <p:pic>
        <p:nvPicPr>
          <p:cNvPr id="917" name="Google Shape;917;p103"/>
          <p:cNvPicPr preferRelativeResize="0"/>
          <p:nvPr/>
        </p:nvPicPr>
        <p:blipFill rotWithShape="1">
          <a:blip r:embed="rId6">
            <a:alphaModFix/>
          </a:blip>
          <a:srcRect/>
          <a:stretch/>
        </p:blipFill>
        <p:spPr>
          <a:xfrm>
            <a:off x="3412672" y="5480877"/>
            <a:ext cx="5502728" cy="426461"/>
          </a:xfrm>
          <a:prstGeom prst="rect">
            <a:avLst/>
          </a:prstGeom>
          <a:noFill/>
          <a:ln>
            <a:noFill/>
          </a:ln>
        </p:spPr>
      </p:pic>
      <p:pic>
        <p:nvPicPr>
          <p:cNvPr id="918" name="Google Shape;918;p103"/>
          <p:cNvPicPr preferRelativeResize="0"/>
          <p:nvPr/>
        </p:nvPicPr>
        <p:blipFill rotWithShape="1">
          <a:blip r:embed="rId7">
            <a:alphaModFix/>
          </a:blip>
          <a:srcRect t="52060"/>
          <a:stretch/>
        </p:blipFill>
        <p:spPr>
          <a:xfrm>
            <a:off x="9312208" y="-7790"/>
            <a:ext cx="2419661" cy="1162436"/>
          </a:xfrm>
          <a:prstGeom prst="rect">
            <a:avLst/>
          </a:prstGeom>
          <a:noFill/>
          <a:ln>
            <a:noFill/>
          </a:ln>
        </p:spPr>
      </p:pic>
      <p:pic>
        <p:nvPicPr>
          <p:cNvPr id="919" name="Google Shape;919;p103"/>
          <p:cNvPicPr preferRelativeResize="0"/>
          <p:nvPr/>
        </p:nvPicPr>
        <p:blipFill rotWithShape="1">
          <a:blip r:embed="rId8">
            <a:alphaModFix/>
          </a:blip>
          <a:srcRect/>
          <a:stretch/>
        </p:blipFill>
        <p:spPr>
          <a:xfrm rot="2732146">
            <a:off x="1071856" y="4648048"/>
            <a:ext cx="883356" cy="965214"/>
          </a:xfrm>
          <a:prstGeom prst="rect">
            <a:avLst/>
          </a:prstGeom>
          <a:noFill/>
          <a:ln>
            <a:noFill/>
          </a:ln>
        </p:spPr>
      </p:pic>
      <p:pic>
        <p:nvPicPr>
          <p:cNvPr id="920" name="Google Shape;920;p103"/>
          <p:cNvPicPr preferRelativeResize="0"/>
          <p:nvPr/>
        </p:nvPicPr>
        <p:blipFill rotWithShape="1">
          <a:blip r:embed="rId9">
            <a:alphaModFix/>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921"/>
        <p:cNvGrpSpPr/>
        <p:nvPr/>
      </p:nvGrpSpPr>
      <p:grpSpPr>
        <a:xfrm>
          <a:off x="0" y="0"/>
          <a:ext cx="0" cy="0"/>
          <a:chOff x="0" y="0"/>
          <a:chExt cx="0" cy="0"/>
        </a:xfrm>
      </p:grpSpPr>
      <p:pic>
        <p:nvPicPr>
          <p:cNvPr id="922" name="Google Shape;922;p104"/>
          <p:cNvPicPr preferRelativeResize="0"/>
          <p:nvPr/>
        </p:nvPicPr>
        <p:blipFill rotWithShape="1">
          <a:blip r:embed="rId2">
            <a:alphaModFix/>
          </a:blip>
          <a:srcRect/>
          <a:stretch/>
        </p:blipFill>
        <p:spPr>
          <a:xfrm flipH="1">
            <a:off x="5963211" y="0"/>
            <a:ext cx="6234545" cy="6858000"/>
          </a:xfrm>
          <a:prstGeom prst="rect">
            <a:avLst/>
          </a:prstGeom>
          <a:noFill/>
          <a:ln>
            <a:noFill/>
          </a:ln>
        </p:spPr>
      </p:pic>
      <p:pic>
        <p:nvPicPr>
          <p:cNvPr id="923" name="Google Shape;923;p104"/>
          <p:cNvPicPr preferRelativeResize="0"/>
          <p:nvPr/>
        </p:nvPicPr>
        <p:blipFill rotWithShape="1">
          <a:blip r:embed="rId2">
            <a:alphaModFix/>
          </a:blip>
          <a:srcRect/>
          <a:stretch/>
        </p:blipFill>
        <p:spPr>
          <a:xfrm>
            <a:off x="0" y="0"/>
            <a:ext cx="6234545" cy="6858000"/>
          </a:xfrm>
          <a:prstGeom prst="rect">
            <a:avLst/>
          </a:prstGeom>
          <a:noFill/>
          <a:ln>
            <a:noFill/>
          </a:ln>
        </p:spPr>
      </p:pic>
      <p:pic>
        <p:nvPicPr>
          <p:cNvPr id="924" name="Google Shape;924;p104"/>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925" name="Google Shape;925;p104"/>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6" name="Google Shape;926;p10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7" name="Google Shape;927;p10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8" name="Google Shape;928;p10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29" name="Google Shape;929;p104"/>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930" name="Google Shape;930;p104"/>
          <p:cNvPicPr preferRelativeResize="0"/>
          <p:nvPr/>
        </p:nvPicPr>
        <p:blipFill rotWithShape="1">
          <a:blip r:embed="rId5">
            <a:alphaModFix/>
          </a:blip>
          <a:srcRect/>
          <a:stretch/>
        </p:blipFill>
        <p:spPr>
          <a:xfrm>
            <a:off x="9728173" y="781667"/>
            <a:ext cx="2049912" cy="1528940"/>
          </a:xfrm>
          <a:prstGeom prst="rect">
            <a:avLst/>
          </a:prstGeom>
          <a:noFill/>
          <a:ln>
            <a:noFill/>
          </a:ln>
        </p:spPr>
      </p:pic>
      <p:pic>
        <p:nvPicPr>
          <p:cNvPr id="931" name="Google Shape;931;p104"/>
          <p:cNvPicPr preferRelativeResize="0"/>
          <p:nvPr/>
        </p:nvPicPr>
        <p:blipFill rotWithShape="1">
          <a:blip r:embed="rId6">
            <a:alphaModFix/>
          </a:blip>
          <a:srcRect/>
          <a:stretch/>
        </p:blipFill>
        <p:spPr>
          <a:xfrm rot="2753768">
            <a:off x="2613168" y="2819398"/>
            <a:ext cx="1217239" cy="1330036"/>
          </a:xfrm>
          <a:prstGeom prst="rect">
            <a:avLst/>
          </a:prstGeom>
          <a:noFill/>
          <a:ln>
            <a:noFill/>
          </a:ln>
        </p:spPr>
      </p:pic>
      <p:pic>
        <p:nvPicPr>
          <p:cNvPr id="932" name="Google Shape;932;p104"/>
          <p:cNvPicPr preferRelativeResize="0"/>
          <p:nvPr/>
        </p:nvPicPr>
        <p:blipFill rotWithShape="1">
          <a:blip r:embed="rId7">
            <a:alphaModFix/>
          </a:blip>
          <a:srcRect/>
          <a:stretch/>
        </p:blipFill>
        <p:spPr>
          <a:xfrm flipH="1">
            <a:off x="6774727" y="3365255"/>
            <a:ext cx="3485354" cy="3492745"/>
          </a:xfrm>
          <a:prstGeom prst="rect">
            <a:avLst/>
          </a:prstGeom>
          <a:noFill/>
          <a:ln>
            <a:noFill/>
          </a:ln>
        </p:spPr>
      </p:pic>
      <p:pic>
        <p:nvPicPr>
          <p:cNvPr id="933" name="Google Shape;933;p104"/>
          <p:cNvPicPr preferRelativeResize="0"/>
          <p:nvPr/>
        </p:nvPicPr>
        <p:blipFill rotWithShape="1">
          <a:blip r:embed="rId8">
            <a:alphaModFix/>
          </a:blip>
          <a:srcRect/>
          <a:stretch/>
        </p:blipFill>
        <p:spPr>
          <a:xfrm>
            <a:off x="9284770" y="2089915"/>
            <a:ext cx="1526459" cy="1498474"/>
          </a:xfrm>
          <a:prstGeom prst="rect">
            <a:avLst/>
          </a:prstGeom>
          <a:noFill/>
          <a:ln>
            <a:noFill/>
          </a:ln>
        </p:spPr>
      </p:pic>
      <p:pic>
        <p:nvPicPr>
          <p:cNvPr id="934" name="Google Shape;934;p104"/>
          <p:cNvPicPr preferRelativeResize="0"/>
          <p:nvPr/>
        </p:nvPicPr>
        <p:blipFill rotWithShape="1">
          <a:blip r:embed="rId9">
            <a:alphaModFix/>
          </a:blip>
          <a:srcRect/>
          <a:stretch/>
        </p:blipFill>
        <p:spPr>
          <a:xfrm rot="2432630">
            <a:off x="60942" y="3700067"/>
            <a:ext cx="2393137" cy="2519758"/>
          </a:xfrm>
          <a:prstGeom prst="rect">
            <a:avLst/>
          </a:prstGeom>
          <a:noFill/>
          <a:ln>
            <a:noFill/>
          </a:ln>
        </p:spPr>
      </p:pic>
      <p:pic>
        <p:nvPicPr>
          <p:cNvPr id="935" name="Google Shape;935;p104"/>
          <p:cNvPicPr preferRelativeResize="0"/>
          <p:nvPr/>
        </p:nvPicPr>
        <p:blipFill rotWithShape="1">
          <a:blip r:embed="rId10">
            <a:alphaModFix/>
          </a:blip>
          <a:srcRect/>
          <a:stretch/>
        </p:blipFill>
        <p:spPr>
          <a:xfrm>
            <a:off x="191171" y="219861"/>
            <a:ext cx="3171808" cy="5436172"/>
          </a:xfrm>
          <a:prstGeom prst="rect">
            <a:avLst/>
          </a:prstGeom>
          <a:noFill/>
          <a:ln>
            <a:noFill/>
          </a:ln>
        </p:spPr>
      </p:pic>
      <p:pic>
        <p:nvPicPr>
          <p:cNvPr id="936" name="Google Shape;936;p104"/>
          <p:cNvPicPr preferRelativeResize="0"/>
          <p:nvPr/>
        </p:nvPicPr>
        <p:blipFill rotWithShape="1">
          <a:blip r:embed="rId11">
            <a:alphaModFix/>
          </a:blip>
          <a:srcRect/>
          <a:stretch/>
        </p:blipFill>
        <p:spPr>
          <a:xfrm rot="-5400000" flipH="1">
            <a:off x="5259153" y="796258"/>
            <a:ext cx="1771650" cy="179134"/>
          </a:xfrm>
          <a:prstGeom prst="rect">
            <a:avLst/>
          </a:prstGeom>
          <a:noFill/>
          <a:ln>
            <a:noFill/>
          </a:ln>
        </p:spPr>
      </p:pic>
      <p:pic>
        <p:nvPicPr>
          <p:cNvPr id="937" name="Google Shape;937;p104"/>
          <p:cNvPicPr preferRelativeResize="0"/>
          <p:nvPr/>
        </p:nvPicPr>
        <p:blipFill rotWithShape="1">
          <a:blip r:embed="rId12">
            <a:alphaModFix/>
          </a:blip>
          <a:srcRect/>
          <a:stretch/>
        </p:blipFill>
        <p:spPr>
          <a:xfrm>
            <a:off x="9728173" y="244303"/>
            <a:ext cx="293061" cy="293061"/>
          </a:xfrm>
          <a:prstGeom prst="rect">
            <a:avLst/>
          </a:prstGeom>
          <a:noFill/>
          <a:ln>
            <a:noFill/>
          </a:ln>
        </p:spPr>
      </p:pic>
      <p:pic>
        <p:nvPicPr>
          <p:cNvPr id="938" name="Google Shape;938;p104"/>
          <p:cNvPicPr preferRelativeResize="0"/>
          <p:nvPr/>
        </p:nvPicPr>
        <p:blipFill rotWithShape="1">
          <a:blip r:embed="rId12">
            <a:alphaModFix/>
          </a:blip>
          <a:srcRect/>
          <a:stretch/>
        </p:blipFill>
        <p:spPr>
          <a:xfrm>
            <a:off x="3109313" y="5902441"/>
            <a:ext cx="293061" cy="293061"/>
          </a:xfrm>
          <a:prstGeom prst="rect">
            <a:avLst/>
          </a:prstGeom>
          <a:noFill/>
          <a:ln>
            <a:noFill/>
          </a:ln>
        </p:spPr>
      </p:pic>
      <p:pic>
        <p:nvPicPr>
          <p:cNvPr id="939" name="Google Shape;939;p104"/>
          <p:cNvPicPr preferRelativeResize="0"/>
          <p:nvPr/>
        </p:nvPicPr>
        <p:blipFill rotWithShape="1">
          <a:blip r:embed="rId12">
            <a:alphaModFix/>
          </a:blip>
          <a:srcRect/>
          <a:stretch/>
        </p:blipFill>
        <p:spPr>
          <a:xfrm>
            <a:off x="412377" y="302507"/>
            <a:ext cx="293061" cy="293061"/>
          </a:xfrm>
          <a:prstGeom prst="rect">
            <a:avLst/>
          </a:prstGeom>
          <a:noFill/>
          <a:ln>
            <a:noFill/>
          </a:ln>
        </p:spPr>
      </p:pic>
      <p:pic>
        <p:nvPicPr>
          <p:cNvPr id="940" name="Google Shape;940;p104"/>
          <p:cNvPicPr preferRelativeResize="0"/>
          <p:nvPr/>
        </p:nvPicPr>
        <p:blipFill rotWithShape="1">
          <a:blip r:embed="rId13">
            <a:alphaModFix/>
          </a:blip>
          <a:srcRect/>
          <a:stretch/>
        </p:blipFill>
        <p:spPr>
          <a:xfrm>
            <a:off x="97353" y="3365255"/>
            <a:ext cx="425845" cy="425845"/>
          </a:xfrm>
          <a:prstGeom prst="rect">
            <a:avLst/>
          </a:prstGeom>
          <a:noFill/>
          <a:ln>
            <a:noFill/>
          </a:ln>
        </p:spPr>
      </p:pic>
      <p:pic>
        <p:nvPicPr>
          <p:cNvPr id="941" name="Google Shape;941;p104"/>
          <p:cNvPicPr preferRelativeResize="0"/>
          <p:nvPr/>
        </p:nvPicPr>
        <p:blipFill rotWithShape="1">
          <a:blip r:embed="rId13">
            <a:alphaModFix/>
          </a:blip>
          <a:srcRect/>
          <a:stretch/>
        </p:blipFill>
        <p:spPr>
          <a:xfrm>
            <a:off x="11497371" y="281212"/>
            <a:ext cx="425845" cy="42584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942"/>
        <p:cNvGrpSpPr/>
        <p:nvPr/>
      </p:nvGrpSpPr>
      <p:grpSpPr>
        <a:xfrm>
          <a:off x="0" y="0"/>
          <a:ext cx="0" cy="0"/>
          <a:chOff x="0" y="0"/>
          <a:chExt cx="0" cy="0"/>
        </a:xfrm>
      </p:grpSpPr>
      <p:pic>
        <p:nvPicPr>
          <p:cNvPr id="943" name="Google Shape;943;p105"/>
          <p:cNvPicPr preferRelativeResize="0"/>
          <p:nvPr/>
        </p:nvPicPr>
        <p:blipFill rotWithShape="1">
          <a:blip r:embed="rId2">
            <a:alphaModFix/>
          </a:blip>
          <a:srcRect/>
          <a:stretch/>
        </p:blipFill>
        <p:spPr>
          <a:xfrm flipH="1">
            <a:off x="5963211" y="0"/>
            <a:ext cx="6234545" cy="6858000"/>
          </a:xfrm>
          <a:prstGeom prst="rect">
            <a:avLst/>
          </a:prstGeom>
          <a:noFill/>
          <a:ln>
            <a:noFill/>
          </a:ln>
        </p:spPr>
      </p:pic>
      <p:pic>
        <p:nvPicPr>
          <p:cNvPr id="944" name="Google Shape;944;p105"/>
          <p:cNvPicPr preferRelativeResize="0"/>
          <p:nvPr/>
        </p:nvPicPr>
        <p:blipFill rotWithShape="1">
          <a:blip r:embed="rId2">
            <a:alphaModFix/>
          </a:blip>
          <a:srcRect/>
          <a:stretch/>
        </p:blipFill>
        <p:spPr>
          <a:xfrm>
            <a:off x="0" y="0"/>
            <a:ext cx="6234545" cy="6858000"/>
          </a:xfrm>
          <a:prstGeom prst="rect">
            <a:avLst/>
          </a:prstGeom>
          <a:noFill/>
          <a:ln>
            <a:noFill/>
          </a:ln>
        </p:spPr>
      </p:pic>
      <p:pic>
        <p:nvPicPr>
          <p:cNvPr id="945" name="Google Shape;945;p105"/>
          <p:cNvPicPr preferRelativeResize="0"/>
          <p:nvPr/>
        </p:nvPicPr>
        <p:blipFill rotWithShape="1">
          <a:blip r:embed="rId3">
            <a:alphaModFix/>
          </a:blip>
          <a:srcRect/>
          <a:stretch/>
        </p:blipFill>
        <p:spPr>
          <a:xfrm>
            <a:off x="11228860" y="6048972"/>
            <a:ext cx="968896" cy="809028"/>
          </a:xfrm>
          <a:prstGeom prst="rect">
            <a:avLst/>
          </a:prstGeom>
          <a:noFill/>
          <a:ln>
            <a:noFill/>
          </a:ln>
        </p:spPr>
      </p:pic>
      <p:sp>
        <p:nvSpPr>
          <p:cNvPr id="946" name="Google Shape;946;p105"/>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7" name="Google Shape;947;p10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8" name="Google Shape;948;p10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9" name="Google Shape;949;p10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50" name="Google Shape;950;p105"/>
          <p:cNvPicPr preferRelativeResize="0"/>
          <p:nvPr/>
        </p:nvPicPr>
        <p:blipFill rotWithShape="1">
          <a:blip r:embed="rId4">
            <a:alphaModFix/>
          </a:blip>
          <a:srcRect/>
          <a:stretch/>
        </p:blipFill>
        <p:spPr>
          <a:xfrm>
            <a:off x="9728173" y="781667"/>
            <a:ext cx="2049912" cy="1528940"/>
          </a:xfrm>
          <a:prstGeom prst="rect">
            <a:avLst/>
          </a:prstGeom>
          <a:noFill/>
          <a:ln>
            <a:noFill/>
          </a:ln>
        </p:spPr>
      </p:pic>
      <p:pic>
        <p:nvPicPr>
          <p:cNvPr id="951" name="Google Shape;951;p105"/>
          <p:cNvPicPr preferRelativeResize="0"/>
          <p:nvPr/>
        </p:nvPicPr>
        <p:blipFill rotWithShape="1">
          <a:blip r:embed="rId5">
            <a:alphaModFix/>
          </a:blip>
          <a:srcRect/>
          <a:stretch/>
        </p:blipFill>
        <p:spPr>
          <a:xfrm rot="2753768">
            <a:off x="2613168" y="2819398"/>
            <a:ext cx="1217239" cy="1330036"/>
          </a:xfrm>
          <a:prstGeom prst="rect">
            <a:avLst/>
          </a:prstGeom>
          <a:noFill/>
          <a:ln>
            <a:noFill/>
          </a:ln>
        </p:spPr>
      </p:pic>
      <p:pic>
        <p:nvPicPr>
          <p:cNvPr id="952" name="Google Shape;952;p105"/>
          <p:cNvPicPr preferRelativeResize="0"/>
          <p:nvPr/>
        </p:nvPicPr>
        <p:blipFill rotWithShape="1">
          <a:blip r:embed="rId6">
            <a:alphaModFix/>
          </a:blip>
          <a:srcRect/>
          <a:stretch/>
        </p:blipFill>
        <p:spPr>
          <a:xfrm flipH="1">
            <a:off x="6774727" y="3365255"/>
            <a:ext cx="3485354" cy="3492745"/>
          </a:xfrm>
          <a:prstGeom prst="rect">
            <a:avLst/>
          </a:prstGeom>
          <a:noFill/>
          <a:ln>
            <a:noFill/>
          </a:ln>
        </p:spPr>
      </p:pic>
      <p:pic>
        <p:nvPicPr>
          <p:cNvPr id="953" name="Google Shape;953;p105"/>
          <p:cNvPicPr preferRelativeResize="0"/>
          <p:nvPr/>
        </p:nvPicPr>
        <p:blipFill rotWithShape="1">
          <a:blip r:embed="rId7">
            <a:alphaModFix/>
          </a:blip>
          <a:srcRect/>
          <a:stretch/>
        </p:blipFill>
        <p:spPr>
          <a:xfrm>
            <a:off x="9284770" y="2089915"/>
            <a:ext cx="1526459" cy="1498474"/>
          </a:xfrm>
          <a:prstGeom prst="rect">
            <a:avLst/>
          </a:prstGeom>
          <a:noFill/>
          <a:ln>
            <a:noFill/>
          </a:ln>
        </p:spPr>
      </p:pic>
      <p:pic>
        <p:nvPicPr>
          <p:cNvPr id="954" name="Google Shape;954;p105"/>
          <p:cNvPicPr preferRelativeResize="0"/>
          <p:nvPr/>
        </p:nvPicPr>
        <p:blipFill rotWithShape="1">
          <a:blip r:embed="rId8">
            <a:alphaModFix/>
          </a:blip>
          <a:srcRect/>
          <a:stretch/>
        </p:blipFill>
        <p:spPr>
          <a:xfrm rot="2432630">
            <a:off x="60942" y="3700067"/>
            <a:ext cx="2393137" cy="2519758"/>
          </a:xfrm>
          <a:prstGeom prst="rect">
            <a:avLst/>
          </a:prstGeom>
          <a:noFill/>
          <a:ln>
            <a:noFill/>
          </a:ln>
        </p:spPr>
      </p:pic>
      <p:pic>
        <p:nvPicPr>
          <p:cNvPr id="955" name="Google Shape;955;p105"/>
          <p:cNvPicPr preferRelativeResize="0"/>
          <p:nvPr/>
        </p:nvPicPr>
        <p:blipFill rotWithShape="1">
          <a:blip r:embed="rId9">
            <a:alphaModFix/>
          </a:blip>
          <a:srcRect/>
          <a:stretch/>
        </p:blipFill>
        <p:spPr>
          <a:xfrm>
            <a:off x="191171" y="219861"/>
            <a:ext cx="3171808" cy="5436172"/>
          </a:xfrm>
          <a:prstGeom prst="rect">
            <a:avLst/>
          </a:prstGeom>
          <a:noFill/>
          <a:ln>
            <a:noFill/>
          </a:ln>
        </p:spPr>
      </p:pic>
      <p:pic>
        <p:nvPicPr>
          <p:cNvPr id="956" name="Google Shape;956;p105"/>
          <p:cNvPicPr preferRelativeResize="0"/>
          <p:nvPr/>
        </p:nvPicPr>
        <p:blipFill rotWithShape="1">
          <a:blip r:embed="rId10">
            <a:alphaModFix/>
          </a:blip>
          <a:srcRect/>
          <a:stretch/>
        </p:blipFill>
        <p:spPr>
          <a:xfrm>
            <a:off x="9728173" y="244303"/>
            <a:ext cx="293061" cy="293061"/>
          </a:xfrm>
          <a:prstGeom prst="rect">
            <a:avLst/>
          </a:prstGeom>
          <a:noFill/>
          <a:ln>
            <a:noFill/>
          </a:ln>
        </p:spPr>
      </p:pic>
      <p:pic>
        <p:nvPicPr>
          <p:cNvPr id="957" name="Google Shape;957;p105"/>
          <p:cNvPicPr preferRelativeResize="0"/>
          <p:nvPr/>
        </p:nvPicPr>
        <p:blipFill rotWithShape="1">
          <a:blip r:embed="rId10">
            <a:alphaModFix/>
          </a:blip>
          <a:srcRect/>
          <a:stretch/>
        </p:blipFill>
        <p:spPr>
          <a:xfrm>
            <a:off x="3109313" y="5902441"/>
            <a:ext cx="293061" cy="293061"/>
          </a:xfrm>
          <a:prstGeom prst="rect">
            <a:avLst/>
          </a:prstGeom>
          <a:noFill/>
          <a:ln>
            <a:noFill/>
          </a:ln>
        </p:spPr>
      </p:pic>
      <p:pic>
        <p:nvPicPr>
          <p:cNvPr id="958" name="Google Shape;958;p105"/>
          <p:cNvPicPr preferRelativeResize="0"/>
          <p:nvPr/>
        </p:nvPicPr>
        <p:blipFill rotWithShape="1">
          <a:blip r:embed="rId10">
            <a:alphaModFix/>
          </a:blip>
          <a:srcRect/>
          <a:stretch/>
        </p:blipFill>
        <p:spPr>
          <a:xfrm>
            <a:off x="412377" y="302507"/>
            <a:ext cx="293061" cy="293061"/>
          </a:xfrm>
          <a:prstGeom prst="rect">
            <a:avLst/>
          </a:prstGeom>
          <a:noFill/>
          <a:ln>
            <a:noFill/>
          </a:ln>
        </p:spPr>
      </p:pic>
      <p:pic>
        <p:nvPicPr>
          <p:cNvPr id="959" name="Google Shape;959;p105"/>
          <p:cNvPicPr preferRelativeResize="0"/>
          <p:nvPr/>
        </p:nvPicPr>
        <p:blipFill rotWithShape="1">
          <a:blip r:embed="rId11">
            <a:alphaModFix/>
          </a:blip>
          <a:srcRect/>
          <a:stretch/>
        </p:blipFill>
        <p:spPr>
          <a:xfrm>
            <a:off x="97353" y="3365255"/>
            <a:ext cx="425845" cy="425845"/>
          </a:xfrm>
          <a:prstGeom prst="rect">
            <a:avLst/>
          </a:prstGeom>
          <a:noFill/>
          <a:ln>
            <a:noFill/>
          </a:ln>
        </p:spPr>
      </p:pic>
      <p:pic>
        <p:nvPicPr>
          <p:cNvPr id="960" name="Google Shape;960;p105"/>
          <p:cNvPicPr preferRelativeResize="0"/>
          <p:nvPr/>
        </p:nvPicPr>
        <p:blipFill rotWithShape="1">
          <a:blip r:embed="rId11">
            <a:alphaModFix/>
          </a:blip>
          <a:srcRect/>
          <a:stretch/>
        </p:blipFill>
        <p:spPr>
          <a:xfrm>
            <a:off x="11497371" y="281212"/>
            <a:ext cx="425845" cy="425845"/>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961"/>
        <p:cNvGrpSpPr/>
        <p:nvPr/>
      </p:nvGrpSpPr>
      <p:grpSpPr>
        <a:xfrm>
          <a:off x="0" y="0"/>
          <a:ext cx="0" cy="0"/>
          <a:chOff x="0" y="0"/>
          <a:chExt cx="0" cy="0"/>
        </a:xfrm>
      </p:grpSpPr>
      <p:pic>
        <p:nvPicPr>
          <p:cNvPr id="962" name="Google Shape;962;p106"/>
          <p:cNvPicPr preferRelativeResize="0"/>
          <p:nvPr/>
        </p:nvPicPr>
        <p:blipFill rotWithShape="1">
          <a:blip r:embed="rId2">
            <a:alphaModFix/>
          </a:blip>
          <a:srcRect/>
          <a:stretch/>
        </p:blipFill>
        <p:spPr>
          <a:xfrm>
            <a:off x="2721" y="-4824"/>
            <a:ext cx="4208232" cy="3633107"/>
          </a:xfrm>
          <a:prstGeom prst="rect">
            <a:avLst/>
          </a:prstGeom>
          <a:noFill/>
          <a:ln>
            <a:noFill/>
          </a:ln>
        </p:spPr>
      </p:pic>
      <p:pic>
        <p:nvPicPr>
          <p:cNvPr id="963" name="Google Shape;963;p106"/>
          <p:cNvPicPr preferRelativeResize="0"/>
          <p:nvPr/>
        </p:nvPicPr>
        <p:blipFill rotWithShape="1">
          <a:blip r:embed="rId3">
            <a:alphaModFix/>
          </a:blip>
          <a:srcRect/>
          <a:stretch/>
        </p:blipFill>
        <p:spPr>
          <a:xfrm>
            <a:off x="3870976" y="4919648"/>
            <a:ext cx="4463143" cy="223157"/>
          </a:xfrm>
          <a:prstGeom prst="rect">
            <a:avLst/>
          </a:prstGeom>
          <a:noFill/>
          <a:ln>
            <a:noFill/>
          </a:ln>
        </p:spPr>
      </p:pic>
      <p:pic>
        <p:nvPicPr>
          <p:cNvPr id="964" name="Google Shape;964;p106"/>
          <p:cNvPicPr preferRelativeResize="0"/>
          <p:nvPr/>
        </p:nvPicPr>
        <p:blipFill rotWithShape="1">
          <a:blip r:embed="rId4">
            <a:alphaModFix/>
          </a:blip>
          <a:srcRect/>
          <a:stretch/>
        </p:blipFill>
        <p:spPr>
          <a:xfrm>
            <a:off x="1876170" y="1589976"/>
            <a:ext cx="8452757" cy="2625637"/>
          </a:xfrm>
          <a:prstGeom prst="rect">
            <a:avLst/>
          </a:prstGeom>
          <a:noFill/>
          <a:ln>
            <a:noFill/>
          </a:ln>
        </p:spPr>
      </p:pic>
      <p:pic>
        <p:nvPicPr>
          <p:cNvPr id="965" name="Google Shape;965;p106"/>
          <p:cNvPicPr preferRelativeResize="0"/>
          <p:nvPr/>
        </p:nvPicPr>
        <p:blipFill rotWithShape="1">
          <a:blip r:embed="rId5">
            <a:alphaModFix/>
          </a:blip>
          <a:srcRect/>
          <a:stretch/>
        </p:blipFill>
        <p:spPr>
          <a:xfrm>
            <a:off x="6516826" y="-4824"/>
            <a:ext cx="5675174" cy="6858000"/>
          </a:xfrm>
          <a:prstGeom prst="rect">
            <a:avLst/>
          </a:prstGeom>
          <a:noFill/>
          <a:ln>
            <a:noFill/>
          </a:ln>
        </p:spPr>
      </p:pic>
      <p:pic>
        <p:nvPicPr>
          <p:cNvPr id="966" name="Google Shape;966;p106"/>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967" name="Google Shape;967;p106"/>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8" name="Google Shape;968;p10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9" name="Google Shape;969;p10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0" name="Google Shape;970;p10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71" name="Google Shape;971;p106"/>
          <p:cNvPicPr preferRelativeResize="0"/>
          <p:nvPr/>
        </p:nvPicPr>
        <p:blipFill rotWithShape="1">
          <a:blip r:embed="rId7">
            <a:alphaModFix/>
          </a:blip>
          <a:srcRect/>
          <a:stretch/>
        </p:blipFill>
        <p:spPr>
          <a:xfrm flipH="1">
            <a:off x="2721" y="2442748"/>
            <a:ext cx="4035879" cy="4415252"/>
          </a:xfrm>
          <a:prstGeom prst="rect">
            <a:avLst/>
          </a:prstGeom>
          <a:noFill/>
          <a:ln>
            <a:noFill/>
          </a:ln>
        </p:spPr>
      </p:pic>
      <p:pic>
        <p:nvPicPr>
          <p:cNvPr id="972" name="Google Shape;972;p106"/>
          <p:cNvPicPr preferRelativeResize="0"/>
          <p:nvPr/>
        </p:nvPicPr>
        <p:blipFill rotWithShape="1">
          <a:blip r:embed="rId8">
            <a:alphaModFix/>
          </a:blip>
          <a:srcRect/>
          <a:stretch/>
        </p:blipFill>
        <p:spPr>
          <a:xfrm>
            <a:off x="480311" y="819166"/>
            <a:ext cx="476250" cy="447675"/>
          </a:xfrm>
          <a:prstGeom prst="rect">
            <a:avLst/>
          </a:prstGeom>
          <a:noFill/>
          <a:ln>
            <a:noFill/>
          </a:ln>
        </p:spPr>
      </p:pic>
      <p:pic>
        <p:nvPicPr>
          <p:cNvPr id="973" name="Google Shape;973;p106"/>
          <p:cNvPicPr preferRelativeResize="0"/>
          <p:nvPr/>
        </p:nvPicPr>
        <p:blipFill rotWithShape="1">
          <a:blip r:embed="rId8">
            <a:alphaModFix/>
          </a:blip>
          <a:srcRect/>
          <a:stretch/>
        </p:blipFill>
        <p:spPr>
          <a:xfrm rot="-2540334">
            <a:off x="10752610" y="493330"/>
            <a:ext cx="476250" cy="447675"/>
          </a:xfrm>
          <a:prstGeom prst="rect">
            <a:avLst/>
          </a:prstGeom>
          <a:noFill/>
          <a:ln>
            <a:noFill/>
          </a:ln>
        </p:spPr>
      </p:pic>
      <p:pic>
        <p:nvPicPr>
          <p:cNvPr id="974" name="Google Shape;974;p106"/>
          <p:cNvPicPr preferRelativeResize="0"/>
          <p:nvPr/>
        </p:nvPicPr>
        <p:blipFill rotWithShape="1">
          <a:blip r:embed="rId8">
            <a:alphaModFix/>
          </a:blip>
          <a:srcRect/>
          <a:stretch/>
        </p:blipFill>
        <p:spPr>
          <a:xfrm rot="-1579591">
            <a:off x="3595910" y="5758549"/>
            <a:ext cx="476250" cy="447675"/>
          </a:xfrm>
          <a:prstGeom prst="rect">
            <a:avLst/>
          </a:prstGeom>
          <a:noFill/>
          <a:ln>
            <a:noFill/>
          </a:ln>
        </p:spPr>
      </p:pic>
      <p:pic>
        <p:nvPicPr>
          <p:cNvPr id="975" name="Google Shape;975;p106"/>
          <p:cNvPicPr preferRelativeResize="0"/>
          <p:nvPr/>
        </p:nvPicPr>
        <p:blipFill rotWithShape="1">
          <a:blip r:embed="rId9">
            <a:alphaModFix/>
          </a:blip>
          <a:srcRect/>
          <a:stretch/>
        </p:blipFill>
        <p:spPr>
          <a:xfrm>
            <a:off x="3030128" y="1069610"/>
            <a:ext cx="982421" cy="987879"/>
          </a:xfrm>
          <a:prstGeom prst="rect">
            <a:avLst/>
          </a:prstGeom>
          <a:noFill/>
          <a:ln>
            <a:noFill/>
          </a:ln>
        </p:spPr>
      </p:pic>
      <p:pic>
        <p:nvPicPr>
          <p:cNvPr id="976" name="Google Shape;976;p106"/>
          <p:cNvPicPr preferRelativeResize="0"/>
          <p:nvPr/>
        </p:nvPicPr>
        <p:blipFill rotWithShape="1">
          <a:blip r:embed="rId9">
            <a:alphaModFix/>
          </a:blip>
          <a:srcRect/>
          <a:stretch/>
        </p:blipFill>
        <p:spPr>
          <a:xfrm rot="-3739829">
            <a:off x="9421231" y="5794673"/>
            <a:ext cx="982421" cy="987879"/>
          </a:xfrm>
          <a:prstGeom prst="rect">
            <a:avLst/>
          </a:prstGeom>
          <a:noFill/>
          <a:ln>
            <a:noFill/>
          </a:ln>
        </p:spPr>
      </p:pic>
      <p:pic>
        <p:nvPicPr>
          <p:cNvPr id="977" name="Google Shape;977;p106"/>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978"/>
        <p:cNvGrpSpPr/>
        <p:nvPr/>
      </p:nvGrpSpPr>
      <p:grpSpPr>
        <a:xfrm>
          <a:off x="0" y="0"/>
          <a:ext cx="0" cy="0"/>
          <a:chOff x="0" y="0"/>
          <a:chExt cx="0" cy="0"/>
        </a:xfrm>
      </p:grpSpPr>
      <p:grpSp>
        <p:nvGrpSpPr>
          <p:cNvPr id="979" name="Google Shape;979;p107"/>
          <p:cNvGrpSpPr/>
          <p:nvPr/>
        </p:nvGrpSpPr>
        <p:grpSpPr>
          <a:xfrm>
            <a:off x="-3645" y="0"/>
            <a:ext cx="12194058" cy="6857999"/>
            <a:chOff x="-3645" y="0"/>
            <a:chExt cx="12194058" cy="6857999"/>
          </a:xfrm>
        </p:grpSpPr>
        <p:pic>
          <p:nvPicPr>
            <p:cNvPr id="980" name="Google Shape;980;p107"/>
            <p:cNvPicPr preferRelativeResize="0"/>
            <p:nvPr/>
          </p:nvPicPr>
          <p:blipFill rotWithShape="1">
            <a:blip r:embed="rId2">
              <a:alphaModFix/>
            </a:blip>
            <a:srcRect/>
            <a:stretch/>
          </p:blipFill>
          <p:spPr>
            <a:xfrm>
              <a:off x="879997" y="0"/>
              <a:ext cx="10058400" cy="6613398"/>
            </a:xfrm>
            <a:prstGeom prst="rect">
              <a:avLst/>
            </a:prstGeom>
            <a:noFill/>
            <a:ln>
              <a:noFill/>
            </a:ln>
          </p:spPr>
        </p:pic>
        <p:cxnSp>
          <p:nvCxnSpPr>
            <p:cNvPr id="981" name="Google Shape;981;p107"/>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982" name="Google Shape;982;p107"/>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983" name="Google Shape;983;p107"/>
            <p:cNvGrpSpPr/>
            <p:nvPr/>
          </p:nvGrpSpPr>
          <p:grpSpPr>
            <a:xfrm>
              <a:off x="5771170" y="1357295"/>
              <a:ext cx="648072" cy="543406"/>
              <a:chOff x="537029" y="1572196"/>
              <a:chExt cx="1010860" cy="847602"/>
            </a:xfrm>
          </p:grpSpPr>
          <p:sp>
            <p:nvSpPr>
              <p:cNvPr id="984" name="Google Shape;984;p107"/>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85" name="Google Shape;985;p107"/>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986" name="Google Shape;986;p107"/>
            <p:cNvPicPr preferRelativeResize="0"/>
            <p:nvPr/>
          </p:nvPicPr>
          <p:blipFill rotWithShape="1">
            <a:blip r:embed="rId3">
              <a:alphaModFix/>
            </a:blip>
            <a:srcRect/>
            <a:stretch/>
          </p:blipFill>
          <p:spPr>
            <a:xfrm>
              <a:off x="11189938" y="0"/>
              <a:ext cx="1000475" cy="842400"/>
            </a:xfrm>
            <a:prstGeom prst="rect">
              <a:avLst/>
            </a:prstGeom>
            <a:noFill/>
            <a:ln>
              <a:noFill/>
            </a:ln>
          </p:spPr>
        </p:pic>
        <p:pic>
          <p:nvPicPr>
            <p:cNvPr id="987" name="Google Shape;987;p107"/>
            <p:cNvPicPr preferRelativeResize="0"/>
            <p:nvPr/>
          </p:nvPicPr>
          <p:blipFill rotWithShape="1">
            <a:blip r:embed="rId4">
              <a:alphaModFix/>
            </a:blip>
            <a:srcRect/>
            <a:stretch/>
          </p:blipFill>
          <p:spPr>
            <a:xfrm>
              <a:off x="-3645" y="2828916"/>
              <a:ext cx="3290539" cy="4029083"/>
            </a:xfrm>
            <a:prstGeom prst="rect">
              <a:avLst/>
            </a:prstGeom>
            <a:noFill/>
            <a:ln>
              <a:noFill/>
            </a:ln>
          </p:spPr>
        </p:pic>
        <p:pic>
          <p:nvPicPr>
            <p:cNvPr id="988" name="Google Shape;988;p107"/>
            <p:cNvPicPr preferRelativeResize="0"/>
            <p:nvPr/>
          </p:nvPicPr>
          <p:blipFill rotWithShape="1">
            <a:blip r:embed="rId5">
              <a:alphaModFix/>
            </a:blip>
            <a:srcRect/>
            <a:stretch/>
          </p:blipFill>
          <p:spPr>
            <a:xfrm>
              <a:off x="10123835" y="922847"/>
              <a:ext cx="864096" cy="868896"/>
            </a:xfrm>
            <a:prstGeom prst="rect">
              <a:avLst/>
            </a:prstGeom>
            <a:noFill/>
            <a:ln>
              <a:noFill/>
            </a:ln>
          </p:spPr>
        </p:pic>
        <p:pic>
          <p:nvPicPr>
            <p:cNvPr id="989" name="Google Shape;989;p107"/>
            <p:cNvPicPr preferRelativeResize="0"/>
            <p:nvPr/>
          </p:nvPicPr>
          <p:blipFill rotWithShape="1">
            <a:blip r:embed="rId6">
              <a:alphaModFix/>
            </a:blip>
            <a:srcRect/>
            <a:stretch/>
          </p:blipFill>
          <p:spPr>
            <a:xfrm rot="-2938131" flipH="1">
              <a:off x="1384363" y="73698"/>
              <a:ext cx="685654" cy="2316366"/>
            </a:xfrm>
            <a:prstGeom prst="rect">
              <a:avLst/>
            </a:prstGeom>
            <a:noFill/>
            <a:ln>
              <a:noFill/>
            </a:ln>
          </p:spPr>
        </p:pic>
        <p:pic>
          <p:nvPicPr>
            <p:cNvPr id="990" name="Google Shape;990;p107"/>
            <p:cNvPicPr preferRelativeResize="0"/>
            <p:nvPr/>
          </p:nvPicPr>
          <p:blipFill rotWithShape="1">
            <a:blip r:embed="rId7">
              <a:alphaModFix/>
            </a:blip>
            <a:srcRect/>
            <a:stretch/>
          </p:blipFill>
          <p:spPr>
            <a:xfrm>
              <a:off x="299655" y="1892377"/>
              <a:ext cx="454572" cy="427298"/>
            </a:xfrm>
            <a:prstGeom prst="rect">
              <a:avLst/>
            </a:prstGeom>
            <a:noFill/>
            <a:ln>
              <a:noFill/>
            </a:ln>
          </p:spPr>
        </p:pic>
        <p:pic>
          <p:nvPicPr>
            <p:cNvPr id="991" name="Google Shape;991;p107"/>
            <p:cNvPicPr preferRelativeResize="0"/>
            <p:nvPr/>
          </p:nvPicPr>
          <p:blipFill rotWithShape="1">
            <a:blip r:embed="rId7">
              <a:alphaModFix/>
            </a:blip>
            <a:srcRect/>
            <a:stretch/>
          </p:blipFill>
          <p:spPr>
            <a:xfrm rot="-3030417">
              <a:off x="10143269" y="5805264"/>
              <a:ext cx="454572" cy="427298"/>
            </a:xfrm>
            <a:prstGeom prst="rect">
              <a:avLst/>
            </a:prstGeom>
            <a:noFill/>
            <a:ln>
              <a:noFill/>
            </a:ln>
          </p:spPr>
        </p:pic>
        <p:pic>
          <p:nvPicPr>
            <p:cNvPr id="992" name="Google Shape;992;p107"/>
            <p:cNvPicPr preferRelativeResize="0"/>
            <p:nvPr/>
          </p:nvPicPr>
          <p:blipFill rotWithShape="1">
            <a:blip r:embed="rId7">
              <a:alphaModFix/>
            </a:blip>
            <a:srcRect/>
            <a:stretch/>
          </p:blipFill>
          <p:spPr>
            <a:xfrm rot="-9558642">
              <a:off x="7319342" y="168829"/>
              <a:ext cx="454572" cy="427298"/>
            </a:xfrm>
            <a:prstGeom prst="rect">
              <a:avLst/>
            </a:prstGeom>
            <a:noFill/>
            <a:ln>
              <a:noFill/>
            </a:ln>
          </p:spPr>
        </p:pic>
        <p:pic>
          <p:nvPicPr>
            <p:cNvPr id="993" name="Google Shape;993;p107"/>
            <p:cNvPicPr preferRelativeResize="0"/>
            <p:nvPr/>
          </p:nvPicPr>
          <p:blipFill rotWithShape="1">
            <a:blip r:embed="rId8">
              <a:alphaModFix/>
            </a:blip>
            <a:srcRect/>
            <a:stretch/>
          </p:blipFill>
          <p:spPr>
            <a:xfrm>
              <a:off x="10505348" y="2828916"/>
              <a:ext cx="1586211" cy="1586211"/>
            </a:xfrm>
            <a:prstGeom prst="rect">
              <a:avLst/>
            </a:prstGeom>
            <a:noFill/>
            <a:ln>
              <a:noFill/>
            </a:ln>
          </p:spPr>
        </p:pic>
      </p:grpSp>
      <p:pic>
        <p:nvPicPr>
          <p:cNvPr id="994" name="Google Shape;994;p107"/>
          <p:cNvPicPr preferRelativeResize="0"/>
          <p:nvPr/>
        </p:nvPicPr>
        <p:blipFill rotWithShape="1">
          <a:blip r:embed="rId9">
            <a:alphaModFix/>
          </a:blip>
          <a:srcRect/>
          <a:stretch/>
        </p:blipFill>
        <p:spPr>
          <a:xfrm>
            <a:off x="11228860" y="6048972"/>
            <a:ext cx="968896" cy="809028"/>
          </a:xfrm>
          <a:prstGeom prst="rect">
            <a:avLst/>
          </a:prstGeom>
          <a:noFill/>
          <a:ln>
            <a:noFill/>
          </a:ln>
        </p:spPr>
      </p:pic>
      <p:sp>
        <p:nvSpPr>
          <p:cNvPr id="995" name="Google Shape;995;p107"/>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6" name="Google Shape;996;p10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7" name="Google Shape;997;p10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8" name="Google Shape;998;p10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999"/>
        <p:cNvGrpSpPr/>
        <p:nvPr/>
      </p:nvGrpSpPr>
      <p:grpSpPr>
        <a:xfrm>
          <a:off x="0" y="0"/>
          <a:ext cx="0" cy="0"/>
          <a:chOff x="0" y="0"/>
          <a:chExt cx="0" cy="0"/>
        </a:xfrm>
      </p:grpSpPr>
      <p:grpSp>
        <p:nvGrpSpPr>
          <p:cNvPr id="1000" name="Google Shape;1000;p108"/>
          <p:cNvGrpSpPr/>
          <p:nvPr/>
        </p:nvGrpSpPr>
        <p:grpSpPr>
          <a:xfrm>
            <a:off x="1773909" y="1035687"/>
            <a:ext cx="9793906" cy="5054351"/>
            <a:chOff x="1773909" y="1035687"/>
            <a:chExt cx="9793906" cy="5054351"/>
          </a:xfrm>
        </p:grpSpPr>
        <p:pic>
          <p:nvPicPr>
            <p:cNvPr id="1001" name="Google Shape;1001;p108"/>
            <p:cNvPicPr preferRelativeResize="0"/>
            <p:nvPr/>
          </p:nvPicPr>
          <p:blipFill rotWithShape="1">
            <a:blip r:embed="rId2">
              <a:alphaModFix/>
            </a:blip>
            <a:srcRect/>
            <a:stretch/>
          </p:blipFill>
          <p:spPr>
            <a:xfrm rot="5400000" flipH="1">
              <a:off x="8570619" y="3056386"/>
              <a:ext cx="1010782" cy="4981192"/>
            </a:xfrm>
            <a:prstGeom prst="rect">
              <a:avLst/>
            </a:prstGeom>
            <a:noFill/>
            <a:ln>
              <a:noFill/>
            </a:ln>
          </p:spPr>
        </p:pic>
        <p:pic>
          <p:nvPicPr>
            <p:cNvPr id="1002" name="Google Shape;1002;p108"/>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1003" name="Google Shape;1003;p108"/>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1004" name="Google Shape;1004;p108"/>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1005" name="Google Shape;1005;p108"/>
            <p:cNvPicPr preferRelativeResize="0"/>
            <p:nvPr/>
          </p:nvPicPr>
          <p:blipFill rotWithShape="1">
            <a:blip r:embed="rId6">
              <a:alphaModFix/>
            </a:blip>
            <a:srcRect/>
            <a:stretch/>
          </p:blipFill>
          <p:spPr>
            <a:xfrm>
              <a:off x="2293817" y="5036673"/>
              <a:ext cx="1007721" cy="1020619"/>
            </a:xfrm>
            <a:prstGeom prst="rect">
              <a:avLst/>
            </a:prstGeom>
            <a:noFill/>
            <a:ln>
              <a:noFill/>
            </a:ln>
          </p:spPr>
        </p:pic>
        <p:pic>
          <p:nvPicPr>
            <p:cNvPr id="1006" name="Google Shape;1006;p108"/>
            <p:cNvPicPr preferRelativeResize="0"/>
            <p:nvPr/>
          </p:nvPicPr>
          <p:blipFill rotWithShape="1">
            <a:blip r:embed="rId7">
              <a:alphaModFix/>
            </a:blip>
            <a:srcRect/>
            <a:stretch/>
          </p:blipFill>
          <p:spPr>
            <a:xfrm flipH="1">
              <a:off x="3854030" y="5064725"/>
              <a:ext cx="80797" cy="1025313"/>
            </a:xfrm>
            <a:prstGeom prst="rect">
              <a:avLst/>
            </a:prstGeom>
            <a:noFill/>
            <a:ln>
              <a:noFill/>
            </a:ln>
          </p:spPr>
        </p:pic>
        <p:pic>
          <p:nvPicPr>
            <p:cNvPr id="1007" name="Google Shape;1007;p108"/>
            <p:cNvPicPr preferRelativeResize="0"/>
            <p:nvPr/>
          </p:nvPicPr>
          <p:blipFill rotWithShape="1">
            <a:blip r:embed="rId8">
              <a:alphaModFix/>
            </a:blip>
            <a:srcRect/>
            <a:stretch/>
          </p:blipFill>
          <p:spPr>
            <a:xfrm>
              <a:off x="2306194" y="1039204"/>
              <a:ext cx="982966" cy="982966"/>
            </a:xfrm>
            <a:prstGeom prst="rect">
              <a:avLst/>
            </a:prstGeom>
            <a:noFill/>
            <a:ln>
              <a:noFill/>
            </a:ln>
          </p:spPr>
        </p:pic>
        <p:pic>
          <p:nvPicPr>
            <p:cNvPr id="1008" name="Google Shape;1008;p108"/>
            <p:cNvPicPr preferRelativeResize="0"/>
            <p:nvPr/>
          </p:nvPicPr>
          <p:blipFill rotWithShape="1">
            <a:blip r:embed="rId9">
              <a:alphaModFix/>
            </a:blip>
            <a:srcRect/>
            <a:stretch/>
          </p:blipFill>
          <p:spPr>
            <a:xfrm>
              <a:off x="2304234" y="2365680"/>
              <a:ext cx="986886" cy="986886"/>
            </a:xfrm>
            <a:prstGeom prst="rect">
              <a:avLst/>
            </a:prstGeom>
            <a:noFill/>
            <a:ln>
              <a:noFill/>
            </a:ln>
          </p:spPr>
        </p:pic>
        <p:pic>
          <p:nvPicPr>
            <p:cNvPr id="1009" name="Google Shape;1009;p108"/>
            <p:cNvPicPr preferRelativeResize="0"/>
            <p:nvPr/>
          </p:nvPicPr>
          <p:blipFill rotWithShape="1">
            <a:blip r:embed="rId10">
              <a:alphaModFix/>
            </a:blip>
            <a:srcRect/>
            <a:stretch/>
          </p:blipFill>
          <p:spPr>
            <a:xfrm>
              <a:off x="2292932" y="3701015"/>
              <a:ext cx="1009490" cy="1009490"/>
            </a:xfrm>
            <a:prstGeom prst="rect">
              <a:avLst/>
            </a:prstGeom>
            <a:noFill/>
            <a:ln>
              <a:noFill/>
            </a:ln>
          </p:spPr>
        </p:pic>
        <p:pic>
          <p:nvPicPr>
            <p:cNvPr id="1010" name="Google Shape;1010;p108"/>
            <p:cNvPicPr preferRelativeResize="0"/>
            <p:nvPr/>
          </p:nvPicPr>
          <p:blipFill rotWithShape="1">
            <a:blip r:embed="rId3">
              <a:alphaModFix/>
            </a:blip>
            <a:srcRect/>
            <a:stretch/>
          </p:blipFill>
          <p:spPr>
            <a:xfrm>
              <a:off x="3853388" y="3692760"/>
              <a:ext cx="82080" cy="1026000"/>
            </a:xfrm>
            <a:prstGeom prst="rect">
              <a:avLst/>
            </a:prstGeom>
            <a:noFill/>
            <a:ln>
              <a:noFill/>
            </a:ln>
          </p:spPr>
        </p:pic>
        <p:pic>
          <p:nvPicPr>
            <p:cNvPr id="1011" name="Google Shape;1011;p108"/>
            <p:cNvPicPr preferRelativeResize="0"/>
            <p:nvPr/>
          </p:nvPicPr>
          <p:blipFill rotWithShape="1">
            <a:blip r:embed="rId5">
              <a:alphaModFix/>
            </a:blip>
            <a:srcRect/>
            <a:stretch/>
          </p:blipFill>
          <p:spPr>
            <a:xfrm>
              <a:off x="3854828" y="1035687"/>
              <a:ext cx="79200" cy="990000"/>
            </a:xfrm>
            <a:prstGeom prst="rect">
              <a:avLst/>
            </a:prstGeom>
            <a:noFill/>
            <a:ln>
              <a:noFill/>
            </a:ln>
          </p:spPr>
        </p:pic>
        <p:pic>
          <p:nvPicPr>
            <p:cNvPr id="1012" name="Google Shape;1012;p108"/>
            <p:cNvPicPr preferRelativeResize="0"/>
            <p:nvPr/>
          </p:nvPicPr>
          <p:blipFill rotWithShape="1">
            <a:blip r:embed="rId11">
              <a:alphaModFix/>
            </a:blip>
            <a:srcRect/>
            <a:stretch/>
          </p:blipFill>
          <p:spPr>
            <a:xfrm>
              <a:off x="1773909" y="1431007"/>
              <a:ext cx="310376" cy="2827527"/>
            </a:xfrm>
            <a:prstGeom prst="rect">
              <a:avLst/>
            </a:prstGeom>
            <a:noFill/>
            <a:ln>
              <a:noFill/>
            </a:ln>
          </p:spPr>
        </p:pic>
        <p:pic>
          <p:nvPicPr>
            <p:cNvPr id="1013" name="Google Shape;1013;p108"/>
            <p:cNvPicPr preferRelativeResize="0"/>
            <p:nvPr/>
          </p:nvPicPr>
          <p:blipFill rotWithShape="1">
            <a:blip r:embed="rId4">
              <a:alphaModFix/>
            </a:blip>
            <a:srcRect/>
            <a:stretch/>
          </p:blipFill>
          <p:spPr>
            <a:xfrm>
              <a:off x="3854828" y="2364123"/>
              <a:ext cx="79200" cy="990000"/>
            </a:xfrm>
            <a:prstGeom prst="rect">
              <a:avLst/>
            </a:prstGeom>
            <a:noFill/>
            <a:ln>
              <a:noFill/>
            </a:ln>
          </p:spPr>
        </p:pic>
      </p:grpSp>
      <p:grpSp>
        <p:nvGrpSpPr>
          <p:cNvPr id="1014" name="Google Shape;1014;p108"/>
          <p:cNvGrpSpPr/>
          <p:nvPr/>
        </p:nvGrpSpPr>
        <p:grpSpPr>
          <a:xfrm>
            <a:off x="0" y="345746"/>
            <a:ext cx="12197756" cy="269562"/>
            <a:chOff x="0" y="345746"/>
            <a:chExt cx="12197756" cy="269562"/>
          </a:xfrm>
        </p:grpSpPr>
        <p:pic>
          <p:nvPicPr>
            <p:cNvPr id="1015" name="Google Shape;1015;p108"/>
            <p:cNvPicPr preferRelativeResize="0"/>
            <p:nvPr/>
          </p:nvPicPr>
          <p:blipFill rotWithShape="1">
            <a:blip r:embed="rId12">
              <a:alphaModFix/>
            </a:blip>
            <a:srcRect/>
            <a:stretch/>
          </p:blipFill>
          <p:spPr>
            <a:xfrm>
              <a:off x="0" y="345746"/>
              <a:ext cx="2666000" cy="269562"/>
            </a:xfrm>
            <a:prstGeom prst="rect">
              <a:avLst/>
            </a:prstGeom>
            <a:noFill/>
            <a:ln>
              <a:noFill/>
            </a:ln>
          </p:spPr>
        </p:pic>
        <p:pic>
          <p:nvPicPr>
            <p:cNvPr id="1016" name="Google Shape;1016;p108"/>
            <p:cNvPicPr preferRelativeResize="0"/>
            <p:nvPr/>
          </p:nvPicPr>
          <p:blipFill rotWithShape="1">
            <a:blip r:embed="rId12">
              <a:alphaModFix/>
            </a:blip>
            <a:srcRect/>
            <a:stretch/>
          </p:blipFill>
          <p:spPr>
            <a:xfrm flipH="1">
              <a:off x="9531756" y="345746"/>
              <a:ext cx="2666000" cy="269562"/>
            </a:xfrm>
            <a:prstGeom prst="rect">
              <a:avLst/>
            </a:prstGeom>
            <a:noFill/>
            <a:ln>
              <a:noFill/>
            </a:ln>
          </p:spPr>
        </p:pic>
      </p:grpSp>
      <p:pic>
        <p:nvPicPr>
          <p:cNvPr id="1017" name="Google Shape;1017;p108"/>
          <p:cNvPicPr preferRelativeResize="0"/>
          <p:nvPr/>
        </p:nvPicPr>
        <p:blipFill rotWithShape="1">
          <a:blip r:embed="rId13">
            <a:alphaModFix/>
          </a:blip>
          <a:srcRect/>
          <a:stretch/>
        </p:blipFill>
        <p:spPr>
          <a:xfrm rot="10800000">
            <a:off x="5177281" y="6130057"/>
            <a:ext cx="1689259" cy="737779"/>
          </a:xfrm>
          <a:prstGeom prst="rect">
            <a:avLst/>
          </a:prstGeom>
          <a:noFill/>
          <a:ln>
            <a:noFill/>
          </a:ln>
        </p:spPr>
      </p:pic>
      <p:pic>
        <p:nvPicPr>
          <p:cNvPr id="1018" name="Google Shape;1018;p108"/>
          <p:cNvPicPr preferRelativeResize="0"/>
          <p:nvPr/>
        </p:nvPicPr>
        <p:blipFill rotWithShape="1">
          <a:blip r:embed="rId14">
            <a:alphaModFix/>
          </a:blip>
          <a:srcRect/>
          <a:stretch/>
        </p:blipFill>
        <p:spPr>
          <a:xfrm>
            <a:off x="11228860" y="6048972"/>
            <a:ext cx="968896" cy="809028"/>
          </a:xfrm>
          <a:prstGeom prst="rect">
            <a:avLst/>
          </a:prstGeom>
          <a:noFill/>
          <a:ln>
            <a:noFill/>
          </a:ln>
        </p:spPr>
      </p:pic>
      <p:sp>
        <p:nvSpPr>
          <p:cNvPr id="1019" name="Google Shape;1019;p108"/>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0" name="Google Shape;1020;p10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1" name="Google Shape;1021;p10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2" name="Google Shape;1022;p10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23" name="Google Shape;1023;p108"/>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p108"/>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p108"/>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6" name="Google Shape;1026;p108"/>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7" name="Google Shape;1027;p108"/>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8" name="Google Shape;1028;p108"/>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9" name="Google Shape;1029;p108"/>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0" name="Google Shape;1030;p108"/>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1" name="Google Shape;1031;p108"/>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2" name="Google Shape;1032;p108"/>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1033"/>
        <p:cNvGrpSpPr/>
        <p:nvPr/>
      </p:nvGrpSpPr>
      <p:grpSpPr>
        <a:xfrm>
          <a:off x="0" y="0"/>
          <a:ext cx="0" cy="0"/>
          <a:chOff x="0" y="0"/>
          <a:chExt cx="0" cy="0"/>
        </a:xfrm>
      </p:grpSpPr>
      <p:grpSp>
        <p:nvGrpSpPr>
          <p:cNvPr id="1034" name="Google Shape;1034;p109"/>
          <p:cNvGrpSpPr/>
          <p:nvPr/>
        </p:nvGrpSpPr>
        <p:grpSpPr>
          <a:xfrm>
            <a:off x="0" y="-17325"/>
            <a:ext cx="10997251" cy="6867251"/>
            <a:chOff x="0" y="-17325"/>
            <a:chExt cx="10997251" cy="6867251"/>
          </a:xfrm>
        </p:grpSpPr>
        <p:pic>
          <p:nvPicPr>
            <p:cNvPr id="1035" name="Google Shape;1035;p109"/>
            <p:cNvPicPr preferRelativeResize="0"/>
            <p:nvPr/>
          </p:nvPicPr>
          <p:blipFill rotWithShape="1">
            <a:blip r:embed="rId2">
              <a:alphaModFix/>
            </a:blip>
            <a:srcRect/>
            <a:stretch/>
          </p:blipFill>
          <p:spPr>
            <a:xfrm>
              <a:off x="3688570" y="5044014"/>
              <a:ext cx="4502274" cy="1805912"/>
            </a:xfrm>
            <a:prstGeom prst="rect">
              <a:avLst/>
            </a:prstGeom>
            <a:noFill/>
            <a:ln>
              <a:noFill/>
            </a:ln>
          </p:spPr>
        </p:pic>
        <p:pic>
          <p:nvPicPr>
            <p:cNvPr id="1036" name="Google Shape;1036;p109"/>
            <p:cNvPicPr preferRelativeResize="0"/>
            <p:nvPr/>
          </p:nvPicPr>
          <p:blipFill rotWithShape="1">
            <a:blip r:embed="rId3">
              <a:alphaModFix/>
            </a:blip>
            <a:srcRect/>
            <a:stretch/>
          </p:blipFill>
          <p:spPr>
            <a:xfrm>
              <a:off x="5454678" y="4221088"/>
              <a:ext cx="970057" cy="1916832"/>
            </a:xfrm>
            <a:prstGeom prst="rect">
              <a:avLst/>
            </a:prstGeom>
            <a:noFill/>
            <a:ln>
              <a:noFill/>
            </a:ln>
          </p:spPr>
        </p:pic>
        <p:pic>
          <p:nvPicPr>
            <p:cNvPr id="1037" name="Google Shape;1037;p109"/>
            <p:cNvPicPr preferRelativeResize="0"/>
            <p:nvPr/>
          </p:nvPicPr>
          <p:blipFill rotWithShape="1">
            <a:blip r:embed="rId4">
              <a:alphaModFix/>
            </a:blip>
            <a:srcRect/>
            <a:stretch/>
          </p:blipFill>
          <p:spPr>
            <a:xfrm>
              <a:off x="5843178" y="2996952"/>
              <a:ext cx="249746" cy="249746"/>
            </a:xfrm>
            <a:prstGeom prst="rect">
              <a:avLst/>
            </a:prstGeom>
            <a:noFill/>
            <a:ln>
              <a:noFill/>
            </a:ln>
          </p:spPr>
        </p:pic>
        <p:pic>
          <p:nvPicPr>
            <p:cNvPr id="1038" name="Google Shape;1038;p109"/>
            <p:cNvPicPr preferRelativeResize="0"/>
            <p:nvPr/>
          </p:nvPicPr>
          <p:blipFill rotWithShape="1">
            <a:blip r:embed="rId5">
              <a:alphaModFix/>
            </a:blip>
            <a:srcRect/>
            <a:stretch/>
          </p:blipFill>
          <p:spPr>
            <a:xfrm>
              <a:off x="938851" y="6505690"/>
              <a:ext cx="10058400" cy="138302"/>
            </a:xfrm>
            <a:prstGeom prst="rect">
              <a:avLst/>
            </a:prstGeom>
            <a:noFill/>
            <a:ln>
              <a:noFill/>
            </a:ln>
          </p:spPr>
        </p:pic>
        <p:pic>
          <p:nvPicPr>
            <p:cNvPr id="1039" name="Google Shape;1039;p109"/>
            <p:cNvPicPr preferRelativeResize="0"/>
            <p:nvPr/>
          </p:nvPicPr>
          <p:blipFill rotWithShape="1">
            <a:blip r:embed="rId6">
              <a:alphaModFix/>
            </a:blip>
            <a:srcRect/>
            <a:stretch/>
          </p:blipFill>
          <p:spPr>
            <a:xfrm>
              <a:off x="0" y="3636950"/>
              <a:ext cx="1510212" cy="3212976"/>
            </a:xfrm>
            <a:prstGeom prst="rect">
              <a:avLst/>
            </a:prstGeom>
            <a:noFill/>
            <a:ln>
              <a:noFill/>
            </a:ln>
          </p:spPr>
        </p:pic>
        <p:pic>
          <p:nvPicPr>
            <p:cNvPr id="1040" name="Google Shape;1040;p109"/>
            <p:cNvPicPr preferRelativeResize="0"/>
            <p:nvPr/>
          </p:nvPicPr>
          <p:blipFill rotWithShape="1">
            <a:blip r:embed="rId7">
              <a:alphaModFix/>
            </a:blip>
            <a:srcRect/>
            <a:stretch/>
          </p:blipFill>
          <p:spPr>
            <a:xfrm>
              <a:off x="4563008" y="-17325"/>
              <a:ext cx="2810086" cy="858637"/>
            </a:xfrm>
            <a:prstGeom prst="rect">
              <a:avLst/>
            </a:prstGeom>
            <a:noFill/>
            <a:ln>
              <a:noFill/>
            </a:ln>
          </p:spPr>
        </p:pic>
      </p:grpSp>
      <p:pic>
        <p:nvPicPr>
          <p:cNvPr id="1041" name="Google Shape;1041;p109"/>
          <p:cNvPicPr preferRelativeResize="0"/>
          <p:nvPr/>
        </p:nvPicPr>
        <p:blipFill rotWithShape="1">
          <a:blip r:embed="rId8">
            <a:alphaModFix/>
          </a:blip>
          <a:srcRect/>
          <a:stretch/>
        </p:blipFill>
        <p:spPr>
          <a:xfrm>
            <a:off x="11228860" y="6048972"/>
            <a:ext cx="968896" cy="809028"/>
          </a:xfrm>
          <a:prstGeom prst="rect">
            <a:avLst/>
          </a:prstGeom>
          <a:noFill/>
          <a:ln>
            <a:noFill/>
          </a:ln>
        </p:spPr>
      </p:pic>
      <p:sp>
        <p:nvSpPr>
          <p:cNvPr id="1042" name="Google Shape;1042;p109"/>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3" name="Google Shape;1043;p10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4" name="Google Shape;1044;p10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1045"/>
        <p:cNvGrpSpPr/>
        <p:nvPr/>
      </p:nvGrpSpPr>
      <p:grpSpPr>
        <a:xfrm>
          <a:off x="0" y="0"/>
          <a:ext cx="0" cy="0"/>
          <a:chOff x="0" y="0"/>
          <a:chExt cx="0" cy="0"/>
        </a:xfrm>
      </p:grpSpPr>
      <p:grpSp>
        <p:nvGrpSpPr>
          <p:cNvPr id="1046" name="Google Shape;1046;p110"/>
          <p:cNvGrpSpPr/>
          <p:nvPr/>
        </p:nvGrpSpPr>
        <p:grpSpPr>
          <a:xfrm>
            <a:off x="1885163" y="2085384"/>
            <a:ext cx="3635268" cy="3103246"/>
            <a:chOff x="1704655" y="2118352"/>
            <a:chExt cx="3635268" cy="3103246"/>
          </a:xfrm>
        </p:grpSpPr>
        <p:pic>
          <p:nvPicPr>
            <p:cNvPr id="1047" name="Google Shape;1047;p110"/>
            <p:cNvPicPr preferRelativeResize="0"/>
            <p:nvPr/>
          </p:nvPicPr>
          <p:blipFill rotWithShape="1">
            <a:blip r:embed="rId2">
              <a:alphaModFix/>
            </a:blip>
            <a:srcRect/>
            <a:stretch/>
          </p:blipFill>
          <p:spPr>
            <a:xfrm rot="10800000" flipH="1">
              <a:off x="1704655" y="4306896"/>
              <a:ext cx="3635268" cy="367566"/>
            </a:xfrm>
            <a:prstGeom prst="rect">
              <a:avLst/>
            </a:prstGeom>
            <a:noFill/>
            <a:ln>
              <a:noFill/>
            </a:ln>
          </p:spPr>
        </p:pic>
        <p:pic>
          <p:nvPicPr>
            <p:cNvPr id="1048" name="Google Shape;1048;p110"/>
            <p:cNvPicPr preferRelativeResize="0"/>
            <p:nvPr/>
          </p:nvPicPr>
          <p:blipFill rotWithShape="1">
            <a:blip r:embed="rId2">
              <a:alphaModFix/>
            </a:blip>
            <a:srcRect/>
            <a:stretch/>
          </p:blipFill>
          <p:spPr>
            <a:xfrm rot="10800000" flipH="1">
              <a:off x="1704655" y="3759760"/>
              <a:ext cx="3635268" cy="367566"/>
            </a:xfrm>
            <a:prstGeom prst="rect">
              <a:avLst/>
            </a:prstGeom>
            <a:noFill/>
            <a:ln>
              <a:noFill/>
            </a:ln>
          </p:spPr>
        </p:pic>
        <p:pic>
          <p:nvPicPr>
            <p:cNvPr id="1049" name="Google Shape;1049;p110"/>
            <p:cNvPicPr preferRelativeResize="0"/>
            <p:nvPr/>
          </p:nvPicPr>
          <p:blipFill rotWithShape="1">
            <a:blip r:embed="rId2">
              <a:alphaModFix/>
            </a:blip>
            <a:srcRect/>
            <a:stretch/>
          </p:blipFill>
          <p:spPr>
            <a:xfrm rot="10800000" flipH="1">
              <a:off x="1704655" y="2665488"/>
              <a:ext cx="3635268" cy="367566"/>
            </a:xfrm>
            <a:prstGeom prst="rect">
              <a:avLst/>
            </a:prstGeom>
            <a:noFill/>
            <a:ln>
              <a:noFill/>
            </a:ln>
          </p:spPr>
        </p:pic>
        <p:pic>
          <p:nvPicPr>
            <p:cNvPr id="1050" name="Google Shape;1050;p110"/>
            <p:cNvPicPr preferRelativeResize="0"/>
            <p:nvPr/>
          </p:nvPicPr>
          <p:blipFill rotWithShape="1">
            <a:blip r:embed="rId2">
              <a:alphaModFix/>
            </a:blip>
            <a:srcRect/>
            <a:stretch/>
          </p:blipFill>
          <p:spPr>
            <a:xfrm rot="10800000" flipH="1">
              <a:off x="1704655" y="2118352"/>
              <a:ext cx="3635268" cy="367566"/>
            </a:xfrm>
            <a:prstGeom prst="rect">
              <a:avLst/>
            </a:prstGeom>
            <a:noFill/>
            <a:ln>
              <a:noFill/>
            </a:ln>
          </p:spPr>
        </p:pic>
        <p:pic>
          <p:nvPicPr>
            <p:cNvPr id="1051" name="Google Shape;1051;p110"/>
            <p:cNvPicPr preferRelativeResize="0"/>
            <p:nvPr/>
          </p:nvPicPr>
          <p:blipFill rotWithShape="1">
            <a:blip r:embed="rId2">
              <a:alphaModFix/>
            </a:blip>
            <a:srcRect/>
            <a:stretch/>
          </p:blipFill>
          <p:spPr>
            <a:xfrm rot="10800000" flipH="1">
              <a:off x="1704655" y="3212624"/>
              <a:ext cx="3635268" cy="367566"/>
            </a:xfrm>
            <a:prstGeom prst="rect">
              <a:avLst/>
            </a:prstGeom>
            <a:noFill/>
            <a:ln>
              <a:noFill/>
            </a:ln>
          </p:spPr>
        </p:pic>
        <p:pic>
          <p:nvPicPr>
            <p:cNvPr id="1052" name="Google Shape;1052;p110"/>
            <p:cNvPicPr preferRelativeResize="0"/>
            <p:nvPr/>
          </p:nvPicPr>
          <p:blipFill rotWithShape="1">
            <a:blip r:embed="rId2">
              <a:alphaModFix/>
            </a:blip>
            <a:srcRect/>
            <a:stretch/>
          </p:blipFill>
          <p:spPr>
            <a:xfrm rot="10800000" flipH="1">
              <a:off x="1704655" y="4854032"/>
              <a:ext cx="3635268" cy="367566"/>
            </a:xfrm>
            <a:prstGeom prst="rect">
              <a:avLst/>
            </a:prstGeom>
            <a:noFill/>
            <a:ln>
              <a:noFill/>
            </a:ln>
          </p:spPr>
        </p:pic>
      </p:grpSp>
      <p:grpSp>
        <p:nvGrpSpPr>
          <p:cNvPr id="1053" name="Google Shape;1053;p110"/>
          <p:cNvGrpSpPr/>
          <p:nvPr/>
        </p:nvGrpSpPr>
        <p:grpSpPr>
          <a:xfrm>
            <a:off x="-1" y="0"/>
            <a:ext cx="12197757" cy="6895555"/>
            <a:chOff x="-1" y="0"/>
            <a:chExt cx="12197757" cy="6895555"/>
          </a:xfrm>
        </p:grpSpPr>
        <p:pic>
          <p:nvPicPr>
            <p:cNvPr id="1054" name="Google Shape;1054;p110"/>
            <p:cNvPicPr preferRelativeResize="0"/>
            <p:nvPr/>
          </p:nvPicPr>
          <p:blipFill rotWithShape="1">
            <a:blip r:embed="rId3">
              <a:alphaModFix/>
            </a:blip>
            <a:srcRect/>
            <a:stretch/>
          </p:blipFill>
          <p:spPr>
            <a:xfrm>
              <a:off x="-1" y="0"/>
              <a:ext cx="4469369" cy="6857999"/>
            </a:xfrm>
            <a:prstGeom prst="rect">
              <a:avLst/>
            </a:prstGeom>
            <a:noFill/>
            <a:ln>
              <a:noFill/>
            </a:ln>
          </p:spPr>
        </p:pic>
        <p:pic>
          <p:nvPicPr>
            <p:cNvPr id="1055" name="Google Shape;1055;p110"/>
            <p:cNvPicPr preferRelativeResize="0"/>
            <p:nvPr/>
          </p:nvPicPr>
          <p:blipFill rotWithShape="1">
            <a:blip r:embed="rId4">
              <a:alphaModFix/>
            </a:blip>
            <a:srcRect/>
            <a:stretch/>
          </p:blipFill>
          <p:spPr>
            <a:xfrm>
              <a:off x="575810" y="3368926"/>
              <a:ext cx="2910669" cy="2461227"/>
            </a:xfrm>
            <a:prstGeom prst="rect">
              <a:avLst/>
            </a:prstGeom>
            <a:noFill/>
            <a:ln>
              <a:noFill/>
            </a:ln>
          </p:spPr>
        </p:pic>
        <p:pic>
          <p:nvPicPr>
            <p:cNvPr id="1056" name="Google Shape;1056;p110"/>
            <p:cNvPicPr preferRelativeResize="0"/>
            <p:nvPr/>
          </p:nvPicPr>
          <p:blipFill rotWithShape="1">
            <a:blip r:embed="rId5">
              <a:alphaModFix/>
            </a:blip>
            <a:srcRect/>
            <a:stretch/>
          </p:blipFill>
          <p:spPr>
            <a:xfrm>
              <a:off x="6617149" y="0"/>
              <a:ext cx="5375126" cy="1195175"/>
            </a:xfrm>
            <a:prstGeom prst="rect">
              <a:avLst/>
            </a:prstGeom>
            <a:noFill/>
            <a:ln>
              <a:noFill/>
            </a:ln>
          </p:spPr>
        </p:pic>
        <p:pic>
          <p:nvPicPr>
            <p:cNvPr id="1057" name="Google Shape;1057;p110"/>
            <p:cNvPicPr preferRelativeResize="0"/>
            <p:nvPr/>
          </p:nvPicPr>
          <p:blipFill rotWithShape="1">
            <a:blip r:embed="rId6">
              <a:alphaModFix/>
            </a:blip>
            <a:srcRect/>
            <a:stretch/>
          </p:blipFill>
          <p:spPr>
            <a:xfrm>
              <a:off x="3440420" y="4810523"/>
              <a:ext cx="2123971" cy="2085032"/>
            </a:xfrm>
            <a:prstGeom prst="rect">
              <a:avLst/>
            </a:prstGeom>
            <a:noFill/>
            <a:ln>
              <a:noFill/>
            </a:ln>
          </p:spPr>
        </p:pic>
        <p:pic>
          <p:nvPicPr>
            <p:cNvPr id="1058" name="Google Shape;1058;p110"/>
            <p:cNvPicPr preferRelativeResize="0"/>
            <p:nvPr/>
          </p:nvPicPr>
          <p:blipFill rotWithShape="1">
            <a:blip r:embed="rId7">
              <a:alphaModFix/>
            </a:blip>
            <a:srcRect/>
            <a:stretch/>
          </p:blipFill>
          <p:spPr>
            <a:xfrm rot="-5400000">
              <a:off x="10961969" y="3184211"/>
              <a:ext cx="1873982" cy="597592"/>
            </a:xfrm>
            <a:prstGeom prst="rect">
              <a:avLst/>
            </a:prstGeom>
            <a:noFill/>
            <a:ln>
              <a:noFill/>
            </a:ln>
          </p:spPr>
        </p:pic>
        <p:pic>
          <p:nvPicPr>
            <p:cNvPr id="1059" name="Google Shape;1059;p110"/>
            <p:cNvPicPr preferRelativeResize="0"/>
            <p:nvPr/>
          </p:nvPicPr>
          <p:blipFill rotWithShape="1">
            <a:blip r:embed="rId8">
              <a:alphaModFix/>
            </a:blip>
            <a:srcRect/>
            <a:stretch/>
          </p:blipFill>
          <p:spPr>
            <a:xfrm>
              <a:off x="9976763" y="195263"/>
              <a:ext cx="1249815" cy="1256759"/>
            </a:xfrm>
            <a:prstGeom prst="rect">
              <a:avLst/>
            </a:prstGeom>
            <a:noFill/>
            <a:ln>
              <a:noFill/>
            </a:ln>
          </p:spPr>
        </p:pic>
        <p:pic>
          <p:nvPicPr>
            <p:cNvPr id="1060" name="Google Shape;1060;p110"/>
            <p:cNvPicPr preferRelativeResize="0"/>
            <p:nvPr/>
          </p:nvPicPr>
          <p:blipFill rotWithShape="1">
            <a:blip r:embed="rId9">
              <a:alphaModFix/>
            </a:blip>
            <a:srcRect/>
            <a:stretch/>
          </p:blipFill>
          <p:spPr>
            <a:xfrm>
              <a:off x="540000" y="5534152"/>
              <a:ext cx="1085473" cy="1085473"/>
            </a:xfrm>
            <a:prstGeom prst="rect">
              <a:avLst/>
            </a:prstGeom>
            <a:noFill/>
            <a:ln>
              <a:noFill/>
            </a:ln>
          </p:spPr>
        </p:pic>
        <p:pic>
          <p:nvPicPr>
            <p:cNvPr id="1061" name="Google Shape;1061;p110"/>
            <p:cNvPicPr preferRelativeResize="0"/>
            <p:nvPr/>
          </p:nvPicPr>
          <p:blipFill rotWithShape="1">
            <a:blip r:embed="rId10">
              <a:alphaModFix/>
            </a:blip>
            <a:srcRect/>
            <a:stretch/>
          </p:blipFill>
          <p:spPr>
            <a:xfrm>
              <a:off x="2970063" y="595923"/>
              <a:ext cx="366136" cy="344168"/>
            </a:xfrm>
            <a:prstGeom prst="rect">
              <a:avLst/>
            </a:prstGeom>
            <a:noFill/>
            <a:ln>
              <a:noFill/>
            </a:ln>
          </p:spPr>
        </p:pic>
        <p:pic>
          <p:nvPicPr>
            <p:cNvPr id="1062" name="Google Shape;1062;p110"/>
            <p:cNvPicPr preferRelativeResize="0"/>
            <p:nvPr/>
          </p:nvPicPr>
          <p:blipFill rotWithShape="1">
            <a:blip r:embed="rId10">
              <a:alphaModFix/>
            </a:blip>
            <a:srcRect/>
            <a:stretch/>
          </p:blipFill>
          <p:spPr>
            <a:xfrm rot="-6659001">
              <a:off x="11401485" y="1968047"/>
              <a:ext cx="366136" cy="344168"/>
            </a:xfrm>
            <a:prstGeom prst="rect">
              <a:avLst/>
            </a:prstGeom>
            <a:noFill/>
            <a:ln>
              <a:noFill/>
            </a:ln>
          </p:spPr>
        </p:pic>
        <p:pic>
          <p:nvPicPr>
            <p:cNvPr id="1063" name="Google Shape;1063;p110"/>
            <p:cNvPicPr preferRelativeResize="0"/>
            <p:nvPr/>
          </p:nvPicPr>
          <p:blipFill rotWithShape="1">
            <a:blip r:embed="rId10">
              <a:alphaModFix/>
            </a:blip>
            <a:srcRect/>
            <a:stretch/>
          </p:blipFill>
          <p:spPr>
            <a:xfrm rot="2722126">
              <a:off x="5177123" y="6281402"/>
              <a:ext cx="366136" cy="344168"/>
            </a:xfrm>
            <a:prstGeom prst="rect">
              <a:avLst/>
            </a:prstGeom>
            <a:noFill/>
            <a:ln>
              <a:noFill/>
            </a:ln>
          </p:spPr>
        </p:pic>
      </p:grpSp>
      <p:pic>
        <p:nvPicPr>
          <p:cNvPr id="1064" name="Google Shape;1064;p110"/>
          <p:cNvPicPr preferRelativeResize="0"/>
          <p:nvPr/>
        </p:nvPicPr>
        <p:blipFill rotWithShape="1">
          <a:blip r:embed="rId11">
            <a:alphaModFix/>
          </a:blip>
          <a:srcRect/>
          <a:stretch/>
        </p:blipFill>
        <p:spPr>
          <a:xfrm>
            <a:off x="11228860" y="6048972"/>
            <a:ext cx="968896" cy="809028"/>
          </a:xfrm>
          <a:prstGeom prst="rect">
            <a:avLst/>
          </a:prstGeom>
          <a:noFill/>
          <a:ln>
            <a:noFill/>
          </a:ln>
        </p:spPr>
      </p:pic>
      <p:sp>
        <p:nvSpPr>
          <p:cNvPr id="1065" name="Google Shape;1065;p110"/>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6" name="Google Shape;1066;p110"/>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7" name="Google Shape;1067;p11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68" name="Google Shape;1068;p110"/>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69" name="Google Shape;1069;p110"/>
          <p:cNvPicPr preferRelativeResize="0"/>
          <p:nvPr/>
        </p:nvPicPr>
        <p:blipFill rotWithShape="1">
          <a:blip r:embed="rId12">
            <a:alphaModFix/>
          </a:blip>
          <a:srcRect/>
          <a:stretch/>
        </p:blipFill>
        <p:spPr>
          <a:xfrm>
            <a:off x="5564391" y="5303630"/>
            <a:ext cx="4320958" cy="334874"/>
          </a:xfrm>
          <a:prstGeom prst="rect">
            <a:avLst/>
          </a:prstGeom>
          <a:noFill/>
          <a:ln>
            <a:noFill/>
          </a:ln>
        </p:spPr>
      </p:pic>
      <p:pic>
        <p:nvPicPr>
          <p:cNvPr id="1070" name="Google Shape;1070;p110"/>
          <p:cNvPicPr preferRelativeResize="0"/>
          <p:nvPr/>
        </p:nvPicPr>
        <p:blipFill rotWithShape="1">
          <a:blip r:embed="rId13">
            <a:alphaModFix/>
          </a:blip>
          <a:srcRect/>
          <a:stretch/>
        </p:blipFill>
        <p:spPr>
          <a:xfrm>
            <a:off x="575810" y="1331912"/>
            <a:ext cx="3055617" cy="470714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108"/>
        <p:cNvGrpSpPr/>
        <p:nvPr/>
      </p:nvGrpSpPr>
      <p:grpSpPr>
        <a:xfrm>
          <a:off x="0" y="0"/>
          <a:ext cx="0" cy="0"/>
          <a:chOff x="0" y="0"/>
          <a:chExt cx="0" cy="0"/>
        </a:xfrm>
      </p:grpSpPr>
      <p:pic>
        <p:nvPicPr>
          <p:cNvPr id="109" name="Google Shape;109;p45"/>
          <p:cNvPicPr preferRelativeResize="0"/>
          <p:nvPr/>
        </p:nvPicPr>
        <p:blipFill rotWithShape="1">
          <a:blip r:embed="rId2">
            <a:alphaModFix/>
          </a:blip>
          <a:srcRect/>
          <a:stretch/>
        </p:blipFill>
        <p:spPr>
          <a:xfrm>
            <a:off x="11228860" y="6059209"/>
            <a:ext cx="968896" cy="809028"/>
          </a:xfrm>
          <a:prstGeom prst="rect">
            <a:avLst/>
          </a:prstGeom>
          <a:noFill/>
          <a:ln>
            <a:noFill/>
          </a:ln>
        </p:spPr>
      </p:pic>
      <p:sp>
        <p:nvSpPr>
          <p:cNvPr id="110" name="Google Shape;110;p4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1" name="Google Shape;111;p45"/>
          <p:cNvPicPr preferRelativeResize="0"/>
          <p:nvPr/>
        </p:nvPicPr>
        <p:blipFill rotWithShape="1">
          <a:blip r:embed="rId3">
            <a:alphaModFix/>
          </a:blip>
          <a:srcRect/>
          <a:stretch/>
        </p:blipFill>
        <p:spPr>
          <a:xfrm flipH="1">
            <a:off x="11228860" y="-1"/>
            <a:ext cx="963140" cy="801332"/>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1071"/>
        <p:cNvGrpSpPr/>
        <p:nvPr/>
      </p:nvGrpSpPr>
      <p:grpSpPr>
        <a:xfrm>
          <a:off x="0" y="0"/>
          <a:ext cx="0" cy="0"/>
          <a:chOff x="0" y="0"/>
          <a:chExt cx="0" cy="0"/>
        </a:xfrm>
      </p:grpSpPr>
      <p:pic>
        <p:nvPicPr>
          <p:cNvPr id="1072" name="Google Shape;1072;p111"/>
          <p:cNvPicPr preferRelativeResize="0"/>
          <p:nvPr/>
        </p:nvPicPr>
        <p:blipFill rotWithShape="1">
          <a:blip r:embed="rId2">
            <a:alphaModFix/>
          </a:blip>
          <a:srcRect/>
          <a:stretch/>
        </p:blipFill>
        <p:spPr>
          <a:xfrm>
            <a:off x="1" y="0"/>
            <a:ext cx="5372100" cy="4637913"/>
          </a:xfrm>
          <a:prstGeom prst="rect">
            <a:avLst/>
          </a:prstGeom>
          <a:noFill/>
          <a:ln>
            <a:noFill/>
          </a:ln>
        </p:spPr>
      </p:pic>
      <p:pic>
        <p:nvPicPr>
          <p:cNvPr id="1073" name="Google Shape;1073;p111"/>
          <p:cNvPicPr preferRelativeResize="0"/>
          <p:nvPr/>
        </p:nvPicPr>
        <p:blipFill rotWithShape="1">
          <a:blip r:embed="rId3">
            <a:alphaModFix/>
          </a:blip>
          <a:srcRect/>
          <a:stretch/>
        </p:blipFill>
        <p:spPr>
          <a:xfrm flipH="1">
            <a:off x="8906342" y="0"/>
            <a:ext cx="3285658" cy="6858000"/>
          </a:xfrm>
          <a:prstGeom prst="rect">
            <a:avLst/>
          </a:prstGeom>
          <a:noFill/>
          <a:ln>
            <a:noFill/>
          </a:ln>
        </p:spPr>
      </p:pic>
      <p:pic>
        <p:nvPicPr>
          <p:cNvPr id="1074" name="Google Shape;1074;p111"/>
          <p:cNvPicPr preferRelativeResize="0"/>
          <p:nvPr/>
        </p:nvPicPr>
        <p:blipFill rotWithShape="1">
          <a:blip r:embed="rId4">
            <a:alphaModFix/>
          </a:blip>
          <a:srcRect/>
          <a:stretch/>
        </p:blipFill>
        <p:spPr>
          <a:xfrm>
            <a:off x="10540093" y="380373"/>
            <a:ext cx="1651907" cy="2465471"/>
          </a:xfrm>
          <a:prstGeom prst="rect">
            <a:avLst/>
          </a:prstGeom>
          <a:noFill/>
          <a:ln>
            <a:noFill/>
          </a:ln>
        </p:spPr>
      </p:pic>
      <p:pic>
        <p:nvPicPr>
          <p:cNvPr id="1075" name="Google Shape;1075;p111"/>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1076" name="Google Shape;1076;p111"/>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7" name="Google Shape;1077;p111"/>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8" name="Google Shape;1078;p1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79" name="Google Shape;1079;p111"/>
          <p:cNvPicPr preferRelativeResize="0"/>
          <p:nvPr/>
        </p:nvPicPr>
        <p:blipFill rotWithShape="1">
          <a:blip r:embed="rId6">
            <a:alphaModFix/>
          </a:blip>
          <a:srcRect/>
          <a:stretch/>
        </p:blipFill>
        <p:spPr>
          <a:xfrm>
            <a:off x="10177153" y="4899807"/>
            <a:ext cx="1051707" cy="1149165"/>
          </a:xfrm>
          <a:prstGeom prst="rect">
            <a:avLst/>
          </a:prstGeom>
          <a:noFill/>
          <a:ln>
            <a:noFill/>
          </a:ln>
        </p:spPr>
      </p:pic>
      <p:pic>
        <p:nvPicPr>
          <p:cNvPr id="1080" name="Google Shape;1080;p111"/>
          <p:cNvPicPr preferRelativeResize="0"/>
          <p:nvPr/>
        </p:nvPicPr>
        <p:blipFill rotWithShape="1">
          <a:blip r:embed="rId7">
            <a:alphaModFix/>
          </a:blip>
          <a:srcRect/>
          <a:stretch/>
        </p:blipFill>
        <p:spPr>
          <a:xfrm rot="9702775">
            <a:off x="136669" y="4532181"/>
            <a:ext cx="1192905" cy="1149165"/>
          </a:xfrm>
          <a:prstGeom prst="rect">
            <a:avLst/>
          </a:prstGeom>
          <a:noFill/>
          <a:ln>
            <a:noFill/>
          </a:ln>
        </p:spPr>
      </p:pic>
      <p:sp>
        <p:nvSpPr>
          <p:cNvPr id="1081" name="Google Shape;1081;p111"/>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82" name="Google Shape;1082;p111"/>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3" name="Google Shape;1083;p111"/>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84" name="Google Shape;1084;p111"/>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5" name="Google Shape;1085;p111"/>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86" name="Google Shape;1086;p111"/>
          <p:cNvPicPr preferRelativeResize="0"/>
          <p:nvPr/>
        </p:nvPicPr>
        <p:blipFill rotWithShape="1">
          <a:blip r:embed="rId8">
            <a:alphaModFix/>
          </a:blip>
          <a:srcRect/>
          <a:stretch/>
        </p:blipFill>
        <p:spPr>
          <a:xfrm rot="8728191" flipH="1">
            <a:off x="882163" y="922316"/>
            <a:ext cx="306371" cy="287989"/>
          </a:xfrm>
          <a:prstGeom prst="rect">
            <a:avLst/>
          </a:prstGeom>
          <a:noFill/>
          <a:ln>
            <a:noFill/>
          </a:ln>
        </p:spPr>
      </p:pic>
      <p:pic>
        <p:nvPicPr>
          <p:cNvPr id="1087" name="Google Shape;1087;p111"/>
          <p:cNvPicPr preferRelativeResize="0"/>
          <p:nvPr/>
        </p:nvPicPr>
        <p:blipFill rotWithShape="1">
          <a:blip r:embed="rId8">
            <a:alphaModFix/>
          </a:blip>
          <a:srcRect/>
          <a:stretch/>
        </p:blipFill>
        <p:spPr>
          <a:xfrm rot="-6622414" flipH="1">
            <a:off x="11599571" y="3414717"/>
            <a:ext cx="306371" cy="287989"/>
          </a:xfrm>
          <a:prstGeom prst="rect">
            <a:avLst/>
          </a:prstGeom>
          <a:noFill/>
          <a:ln>
            <a:noFill/>
          </a:ln>
        </p:spPr>
      </p:pic>
      <p:pic>
        <p:nvPicPr>
          <p:cNvPr id="1088" name="Google Shape;1088;p111"/>
          <p:cNvPicPr preferRelativeResize="0"/>
          <p:nvPr/>
        </p:nvPicPr>
        <p:blipFill rotWithShape="1">
          <a:blip r:embed="rId8">
            <a:alphaModFix/>
          </a:blip>
          <a:srcRect/>
          <a:stretch/>
        </p:blipFill>
        <p:spPr>
          <a:xfrm rot="3058411" flipH="1">
            <a:off x="241060" y="6265971"/>
            <a:ext cx="306371" cy="287989"/>
          </a:xfrm>
          <a:prstGeom prst="rect">
            <a:avLst/>
          </a:prstGeom>
          <a:noFill/>
          <a:ln>
            <a:noFill/>
          </a:ln>
        </p:spPr>
      </p:pic>
      <p:pic>
        <p:nvPicPr>
          <p:cNvPr id="1089" name="Google Shape;1089;p111"/>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1090" name="Google Shape;1090;p111"/>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1091"/>
        <p:cNvGrpSpPr/>
        <p:nvPr/>
      </p:nvGrpSpPr>
      <p:grpSpPr>
        <a:xfrm>
          <a:off x="0" y="0"/>
          <a:ext cx="0" cy="0"/>
          <a:chOff x="0" y="0"/>
          <a:chExt cx="0" cy="0"/>
        </a:xfrm>
      </p:grpSpPr>
      <p:pic>
        <p:nvPicPr>
          <p:cNvPr id="1092" name="Google Shape;1092;p112"/>
          <p:cNvPicPr preferRelativeResize="0"/>
          <p:nvPr/>
        </p:nvPicPr>
        <p:blipFill rotWithShape="1">
          <a:blip r:embed="rId2">
            <a:alphaModFix/>
          </a:blip>
          <a:srcRect/>
          <a:stretch/>
        </p:blipFill>
        <p:spPr>
          <a:xfrm>
            <a:off x="0" y="0"/>
            <a:ext cx="4823237" cy="6858000"/>
          </a:xfrm>
          <a:prstGeom prst="rect">
            <a:avLst/>
          </a:prstGeom>
          <a:noFill/>
          <a:ln>
            <a:noFill/>
          </a:ln>
        </p:spPr>
      </p:pic>
      <p:pic>
        <p:nvPicPr>
          <p:cNvPr id="1093" name="Google Shape;1093;p112"/>
          <p:cNvPicPr preferRelativeResize="0"/>
          <p:nvPr/>
        </p:nvPicPr>
        <p:blipFill rotWithShape="1">
          <a:blip r:embed="rId3">
            <a:alphaModFix/>
          </a:blip>
          <a:srcRect/>
          <a:stretch/>
        </p:blipFill>
        <p:spPr>
          <a:xfrm>
            <a:off x="2706523" y="0"/>
            <a:ext cx="9485477" cy="6858000"/>
          </a:xfrm>
          <a:prstGeom prst="rect">
            <a:avLst/>
          </a:prstGeom>
          <a:noFill/>
          <a:ln>
            <a:noFill/>
          </a:ln>
        </p:spPr>
      </p:pic>
      <p:pic>
        <p:nvPicPr>
          <p:cNvPr id="1094" name="Google Shape;1094;p112"/>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095" name="Google Shape;1095;p112"/>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6" name="Google Shape;1096;p112"/>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7" name="Google Shape;1097;p1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98" name="Google Shape;1098;p112"/>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9" name="Google Shape;1099;p112"/>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100" name="Google Shape;1100;p112"/>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101" name="Google Shape;1101;p112"/>
          <p:cNvPicPr preferRelativeResize="0"/>
          <p:nvPr/>
        </p:nvPicPr>
        <p:blipFill rotWithShape="1">
          <a:blip r:embed="rId5">
            <a:alphaModFix/>
          </a:blip>
          <a:srcRect/>
          <a:stretch/>
        </p:blipFill>
        <p:spPr>
          <a:xfrm flipH="1">
            <a:off x="9857101" y="465898"/>
            <a:ext cx="2334899" cy="6129110"/>
          </a:xfrm>
          <a:prstGeom prst="rect">
            <a:avLst/>
          </a:prstGeom>
          <a:noFill/>
          <a:ln>
            <a:noFill/>
          </a:ln>
        </p:spPr>
      </p:pic>
      <p:pic>
        <p:nvPicPr>
          <p:cNvPr id="1102" name="Google Shape;1102;p112"/>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1103" name="Google Shape;1103;p112"/>
          <p:cNvPicPr preferRelativeResize="0"/>
          <p:nvPr/>
        </p:nvPicPr>
        <p:blipFill rotWithShape="1">
          <a:blip r:embed="rId7">
            <a:alphaModFix/>
          </a:blip>
          <a:srcRect/>
          <a:stretch/>
        </p:blipFill>
        <p:spPr>
          <a:xfrm rot="957874">
            <a:off x="279457" y="3966116"/>
            <a:ext cx="1349829" cy="1325082"/>
          </a:xfrm>
          <a:prstGeom prst="rect">
            <a:avLst/>
          </a:prstGeom>
          <a:noFill/>
          <a:ln>
            <a:noFill/>
          </a:ln>
        </p:spPr>
      </p:pic>
      <p:pic>
        <p:nvPicPr>
          <p:cNvPr id="1104" name="Google Shape;1104;p112"/>
          <p:cNvPicPr preferRelativeResize="0"/>
          <p:nvPr/>
        </p:nvPicPr>
        <p:blipFill rotWithShape="1">
          <a:blip r:embed="rId8">
            <a:alphaModFix/>
          </a:blip>
          <a:srcRect/>
          <a:stretch/>
        </p:blipFill>
        <p:spPr>
          <a:xfrm>
            <a:off x="-11353" y="4207326"/>
            <a:ext cx="2712120" cy="274225"/>
          </a:xfrm>
          <a:prstGeom prst="rect">
            <a:avLst/>
          </a:prstGeom>
          <a:noFill/>
          <a:ln>
            <a:noFill/>
          </a:ln>
        </p:spPr>
      </p:pic>
      <p:pic>
        <p:nvPicPr>
          <p:cNvPr id="1105" name="Google Shape;1105;p112"/>
          <p:cNvPicPr preferRelativeResize="0"/>
          <p:nvPr/>
        </p:nvPicPr>
        <p:blipFill rotWithShape="1">
          <a:blip r:embed="rId8">
            <a:alphaModFix/>
          </a:blip>
          <a:srcRect/>
          <a:stretch/>
        </p:blipFill>
        <p:spPr>
          <a:xfrm>
            <a:off x="-11353" y="3043135"/>
            <a:ext cx="2712120" cy="274225"/>
          </a:xfrm>
          <a:prstGeom prst="rect">
            <a:avLst/>
          </a:prstGeom>
          <a:noFill/>
          <a:ln>
            <a:noFill/>
          </a:ln>
        </p:spPr>
      </p:pic>
      <p:pic>
        <p:nvPicPr>
          <p:cNvPr id="1106" name="Google Shape;1106;p112"/>
          <p:cNvPicPr preferRelativeResize="0"/>
          <p:nvPr/>
        </p:nvPicPr>
        <p:blipFill rotWithShape="1">
          <a:blip r:embed="rId8">
            <a:alphaModFix/>
          </a:blip>
          <a:srcRect/>
          <a:stretch/>
        </p:blipFill>
        <p:spPr>
          <a:xfrm>
            <a:off x="-11353" y="1910049"/>
            <a:ext cx="2712120" cy="274225"/>
          </a:xfrm>
          <a:prstGeom prst="rect">
            <a:avLst/>
          </a:prstGeom>
          <a:noFill/>
          <a:ln>
            <a:noFill/>
          </a:ln>
        </p:spPr>
      </p:pic>
      <p:pic>
        <p:nvPicPr>
          <p:cNvPr id="1107" name="Google Shape;1107;p112"/>
          <p:cNvPicPr preferRelativeResize="0"/>
          <p:nvPr/>
        </p:nvPicPr>
        <p:blipFill rotWithShape="1">
          <a:blip r:embed="rId9">
            <a:alphaModFix/>
          </a:blip>
          <a:srcRect/>
          <a:stretch/>
        </p:blipFill>
        <p:spPr>
          <a:xfrm>
            <a:off x="462912" y="219650"/>
            <a:ext cx="1780699" cy="3504747"/>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1108"/>
        <p:cNvGrpSpPr/>
        <p:nvPr/>
      </p:nvGrpSpPr>
      <p:grpSpPr>
        <a:xfrm>
          <a:off x="0" y="0"/>
          <a:ext cx="0" cy="0"/>
          <a:chOff x="0" y="0"/>
          <a:chExt cx="0" cy="0"/>
        </a:xfrm>
      </p:grpSpPr>
      <p:pic>
        <p:nvPicPr>
          <p:cNvPr id="1109" name="Google Shape;1109;p113"/>
          <p:cNvPicPr preferRelativeResize="0"/>
          <p:nvPr/>
        </p:nvPicPr>
        <p:blipFill rotWithShape="1">
          <a:blip r:embed="rId2">
            <a:alphaModFix/>
          </a:blip>
          <a:srcRect/>
          <a:stretch/>
        </p:blipFill>
        <p:spPr>
          <a:xfrm>
            <a:off x="7860134" y="0"/>
            <a:ext cx="4331866" cy="3403609"/>
          </a:xfrm>
          <a:prstGeom prst="rect">
            <a:avLst/>
          </a:prstGeom>
          <a:noFill/>
          <a:ln>
            <a:noFill/>
          </a:ln>
        </p:spPr>
      </p:pic>
      <p:pic>
        <p:nvPicPr>
          <p:cNvPr id="1110" name="Google Shape;1110;p113"/>
          <p:cNvPicPr preferRelativeResize="0"/>
          <p:nvPr/>
        </p:nvPicPr>
        <p:blipFill rotWithShape="1">
          <a:blip r:embed="rId3">
            <a:alphaModFix/>
          </a:blip>
          <a:srcRect/>
          <a:stretch/>
        </p:blipFill>
        <p:spPr>
          <a:xfrm rot="-2788370">
            <a:off x="348697" y="4677002"/>
            <a:ext cx="1319315" cy="2383971"/>
          </a:xfrm>
          <a:prstGeom prst="rect">
            <a:avLst/>
          </a:prstGeom>
          <a:noFill/>
          <a:ln>
            <a:noFill/>
          </a:ln>
        </p:spPr>
      </p:pic>
      <p:pic>
        <p:nvPicPr>
          <p:cNvPr id="1111" name="Google Shape;1111;p113"/>
          <p:cNvPicPr preferRelativeResize="0"/>
          <p:nvPr/>
        </p:nvPicPr>
        <p:blipFill rotWithShape="1">
          <a:blip r:embed="rId4">
            <a:alphaModFix/>
          </a:blip>
          <a:srcRect/>
          <a:stretch/>
        </p:blipFill>
        <p:spPr>
          <a:xfrm flipH="1">
            <a:off x="7374519" y="0"/>
            <a:ext cx="4823237" cy="6858000"/>
          </a:xfrm>
          <a:prstGeom prst="rect">
            <a:avLst/>
          </a:prstGeom>
          <a:noFill/>
          <a:ln>
            <a:noFill/>
          </a:ln>
        </p:spPr>
      </p:pic>
      <p:pic>
        <p:nvPicPr>
          <p:cNvPr id="1112" name="Google Shape;1112;p113"/>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1113" name="Google Shape;1113;p1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4" name="Google Shape;1114;p113"/>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15" name="Google Shape;1115;p113"/>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6" name="Google Shape;1116;p1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7" name="Google Shape;1117;p1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8" name="Google Shape;1118;p1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19" name="Google Shape;1119;p113"/>
          <p:cNvPicPr preferRelativeResize="0"/>
          <p:nvPr/>
        </p:nvPicPr>
        <p:blipFill rotWithShape="1">
          <a:blip r:embed="rId6">
            <a:alphaModFix/>
          </a:blip>
          <a:srcRect/>
          <a:stretch/>
        </p:blipFill>
        <p:spPr>
          <a:xfrm>
            <a:off x="11281717" y="4479876"/>
            <a:ext cx="635636" cy="635636"/>
          </a:xfrm>
          <a:prstGeom prst="rect">
            <a:avLst/>
          </a:prstGeom>
          <a:noFill/>
          <a:ln>
            <a:noFill/>
          </a:ln>
        </p:spPr>
      </p:pic>
      <p:pic>
        <p:nvPicPr>
          <p:cNvPr id="1120" name="Google Shape;1120;p113"/>
          <p:cNvPicPr preferRelativeResize="0"/>
          <p:nvPr/>
        </p:nvPicPr>
        <p:blipFill rotWithShape="1">
          <a:blip r:embed="rId6">
            <a:alphaModFix/>
          </a:blip>
          <a:srcRect/>
          <a:stretch/>
        </p:blipFill>
        <p:spPr>
          <a:xfrm>
            <a:off x="202563" y="5764520"/>
            <a:ext cx="635636" cy="635636"/>
          </a:xfrm>
          <a:prstGeom prst="rect">
            <a:avLst/>
          </a:prstGeom>
          <a:noFill/>
          <a:ln>
            <a:noFill/>
          </a:ln>
        </p:spPr>
      </p:pic>
      <p:pic>
        <p:nvPicPr>
          <p:cNvPr id="1121" name="Google Shape;1121;p113"/>
          <p:cNvPicPr preferRelativeResize="0"/>
          <p:nvPr/>
        </p:nvPicPr>
        <p:blipFill rotWithShape="1">
          <a:blip r:embed="rId7">
            <a:alphaModFix/>
          </a:blip>
          <a:srcRect/>
          <a:stretch/>
        </p:blipFill>
        <p:spPr>
          <a:xfrm>
            <a:off x="10264318" y="-170806"/>
            <a:ext cx="1888671" cy="1854045"/>
          </a:xfrm>
          <a:prstGeom prst="rect">
            <a:avLst/>
          </a:prstGeom>
          <a:noFill/>
          <a:ln>
            <a:noFill/>
          </a:ln>
        </p:spPr>
      </p:pic>
      <p:pic>
        <p:nvPicPr>
          <p:cNvPr id="1122" name="Google Shape;1122;p113"/>
          <p:cNvPicPr preferRelativeResize="0"/>
          <p:nvPr/>
        </p:nvPicPr>
        <p:blipFill rotWithShape="1">
          <a:blip r:embed="rId8">
            <a:alphaModFix/>
          </a:blip>
          <a:srcRect/>
          <a:stretch/>
        </p:blipFill>
        <p:spPr>
          <a:xfrm>
            <a:off x="10822176" y="1194615"/>
            <a:ext cx="1223697" cy="2408464"/>
          </a:xfrm>
          <a:prstGeom prst="rect">
            <a:avLst/>
          </a:prstGeom>
          <a:noFill/>
          <a:ln>
            <a:noFill/>
          </a:ln>
        </p:spPr>
      </p:pic>
      <p:pic>
        <p:nvPicPr>
          <p:cNvPr id="1123" name="Google Shape;1123;p113"/>
          <p:cNvPicPr preferRelativeResize="0"/>
          <p:nvPr/>
        </p:nvPicPr>
        <p:blipFill rotWithShape="1">
          <a:blip r:embed="rId9">
            <a:alphaModFix/>
          </a:blip>
          <a:srcRect/>
          <a:stretch/>
        </p:blipFill>
        <p:spPr>
          <a:xfrm>
            <a:off x="10382105" y="59472"/>
            <a:ext cx="516691" cy="516691"/>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1124"/>
        <p:cNvGrpSpPr/>
        <p:nvPr/>
      </p:nvGrpSpPr>
      <p:grpSpPr>
        <a:xfrm>
          <a:off x="0" y="0"/>
          <a:ext cx="0" cy="0"/>
          <a:chOff x="0" y="0"/>
          <a:chExt cx="0" cy="0"/>
        </a:xfrm>
      </p:grpSpPr>
      <p:pic>
        <p:nvPicPr>
          <p:cNvPr id="1125" name="Google Shape;1125;p114"/>
          <p:cNvPicPr preferRelativeResize="0"/>
          <p:nvPr/>
        </p:nvPicPr>
        <p:blipFill rotWithShape="1">
          <a:blip r:embed="rId2">
            <a:alphaModFix/>
          </a:blip>
          <a:srcRect r="66019"/>
          <a:stretch/>
        </p:blipFill>
        <p:spPr>
          <a:xfrm rot="5400000">
            <a:off x="7502418" y="2784167"/>
            <a:ext cx="1289666" cy="6858000"/>
          </a:xfrm>
          <a:prstGeom prst="rect">
            <a:avLst/>
          </a:prstGeom>
          <a:noFill/>
          <a:ln>
            <a:noFill/>
          </a:ln>
        </p:spPr>
      </p:pic>
      <p:pic>
        <p:nvPicPr>
          <p:cNvPr id="1126" name="Google Shape;1126;p114"/>
          <p:cNvPicPr preferRelativeResize="0"/>
          <p:nvPr/>
        </p:nvPicPr>
        <p:blipFill rotWithShape="1">
          <a:blip r:embed="rId3">
            <a:alphaModFix/>
          </a:blip>
          <a:srcRect l="41620"/>
          <a:stretch/>
        </p:blipFill>
        <p:spPr>
          <a:xfrm rot="5400000">
            <a:off x="3773754" y="-3773754"/>
            <a:ext cx="4634946" cy="12182454"/>
          </a:xfrm>
          <a:prstGeom prst="rect">
            <a:avLst/>
          </a:prstGeom>
          <a:noFill/>
          <a:ln>
            <a:noFill/>
          </a:ln>
        </p:spPr>
      </p:pic>
      <p:pic>
        <p:nvPicPr>
          <p:cNvPr id="1127" name="Google Shape;1127;p114"/>
          <p:cNvPicPr preferRelativeResize="0"/>
          <p:nvPr/>
        </p:nvPicPr>
        <p:blipFill rotWithShape="1">
          <a:blip r:embed="rId4">
            <a:alphaModFix/>
          </a:blip>
          <a:srcRect/>
          <a:stretch/>
        </p:blipFill>
        <p:spPr>
          <a:xfrm flipH="1">
            <a:off x="9337876" y="155276"/>
            <a:ext cx="3172531" cy="5437413"/>
          </a:xfrm>
          <a:prstGeom prst="rect">
            <a:avLst/>
          </a:prstGeom>
          <a:noFill/>
          <a:ln>
            <a:noFill/>
          </a:ln>
        </p:spPr>
      </p:pic>
      <p:pic>
        <p:nvPicPr>
          <p:cNvPr id="1128" name="Google Shape;1128;p114"/>
          <p:cNvPicPr preferRelativeResize="0"/>
          <p:nvPr/>
        </p:nvPicPr>
        <p:blipFill rotWithShape="1">
          <a:blip r:embed="rId5">
            <a:alphaModFix/>
          </a:blip>
          <a:srcRect/>
          <a:stretch/>
        </p:blipFill>
        <p:spPr>
          <a:xfrm>
            <a:off x="11228860" y="6048972"/>
            <a:ext cx="968896" cy="809028"/>
          </a:xfrm>
          <a:prstGeom prst="rect">
            <a:avLst/>
          </a:prstGeom>
          <a:noFill/>
          <a:ln>
            <a:noFill/>
          </a:ln>
        </p:spPr>
      </p:pic>
      <p:sp>
        <p:nvSpPr>
          <p:cNvPr id="1129" name="Google Shape;1129;p114"/>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0" name="Google Shape;1130;p114"/>
          <p:cNvSpPr>
            <a:spLocks noGrp="1"/>
          </p:cNvSpPr>
          <p:nvPr>
            <p:ph type="pic" idx="2"/>
          </p:nvPr>
        </p:nvSpPr>
        <p:spPr>
          <a:xfrm>
            <a:off x="5183188" y="2573951"/>
            <a:ext cx="4436750" cy="3287099"/>
          </a:xfrm>
          <a:prstGeom prst="rect">
            <a:avLst/>
          </a:prstGeom>
          <a:noFill/>
          <a:ln>
            <a:noFill/>
          </a:ln>
        </p:spPr>
      </p:sp>
      <p:sp>
        <p:nvSpPr>
          <p:cNvPr id="1131" name="Google Shape;1131;p114"/>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32" name="Google Shape;1132;p1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3" name="Google Shape;1133;p1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4" name="Google Shape;1134;p1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35" name="Google Shape;1135;p114"/>
          <p:cNvPicPr preferRelativeResize="0"/>
          <p:nvPr/>
        </p:nvPicPr>
        <p:blipFill rotWithShape="1">
          <a:blip r:embed="rId6">
            <a:alphaModFix/>
          </a:blip>
          <a:srcRect/>
          <a:stretch/>
        </p:blipFill>
        <p:spPr>
          <a:xfrm>
            <a:off x="608666" y="4771471"/>
            <a:ext cx="4256116" cy="1642435"/>
          </a:xfrm>
          <a:prstGeom prst="rect">
            <a:avLst/>
          </a:prstGeom>
          <a:noFill/>
          <a:ln>
            <a:noFill/>
          </a:ln>
        </p:spPr>
      </p:pic>
      <p:pic>
        <p:nvPicPr>
          <p:cNvPr id="1136" name="Google Shape;1136;p114"/>
          <p:cNvPicPr preferRelativeResize="0"/>
          <p:nvPr/>
        </p:nvPicPr>
        <p:blipFill rotWithShape="1">
          <a:blip r:embed="rId7">
            <a:alphaModFix/>
          </a:blip>
          <a:srcRect/>
          <a:stretch/>
        </p:blipFill>
        <p:spPr>
          <a:xfrm>
            <a:off x="4661893" y="1772797"/>
            <a:ext cx="2770040" cy="214678"/>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1137"/>
        <p:cNvGrpSpPr/>
        <p:nvPr/>
      </p:nvGrpSpPr>
      <p:grpSpPr>
        <a:xfrm>
          <a:off x="0" y="0"/>
          <a:ext cx="0" cy="0"/>
          <a:chOff x="0" y="0"/>
          <a:chExt cx="0" cy="0"/>
        </a:xfrm>
      </p:grpSpPr>
      <p:pic>
        <p:nvPicPr>
          <p:cNvPr id="1138" name="Google Shape;1138;p115"/>
          <p:cNvPicPr preferRelativeResize="0"/>
          <p:nvPr/>
        </p:nvPicPr>
        <p:blipFill rotWithShape="1">
          <a:blip r:embed="rId2">
            <a:alphaModFix/>
          </a:blip>
          <a:srcRect t="1314" b="72870"/>
          <a:stretch/>
        </p:blipFill>
        <p:spPr>
          <a:xfrm rot="-5400000">
            <a:off x="9409138" y="3586196"/>
            <a:ext cx="3795290" cy="1770435"/>
          </a:xfrm>
          <a:prstGeom prst="rect">
            <a:avLst/>
          </a:prstGeom>
          <a:noFill/>
          <a:ln>
            <a:noFill/>
          </a:ln>
        </p:spPr>
      </p:pic>
      <p:pic>
        <p:nvPicPr>
          <p:cNvPr id="1139" name="Google Shape;1139;p115"/>
          <p:cNvPicPr preferRelativeResize="0"/>
          <p:nvPr/>
        </p:nvPicPr>
        <p:blipFill rotWithShape="1">
          <a:blip r:embed="rId3">
            <a:alphaModFix/>
          </a:blip>
          <a:srcRect/>
          <a:stretch/>
        </p:blipFill>
        <p:spPr>
          <a:xfrm>
            <a:off x="10137802" y="1766204"/>
            <a:ext cx="2054198" cy="2016538"/>
          </a:xfrm>
          <a:prstGeom prst="rect">
            <a:avLst/>
          </a:prstGeom>
          <a:noFill/>
          <a:ln>
            <a:noFill/>
          </a:ln>
        </p:spPr>
      </p:pic>
      <p:pic>
        <p:nvPicPr>
          <p:cNvPr id="1140" name="Google Shape;1140;p115"/>
          <p:cNvPicPr preferRelativeResize="0"/>
          <p:nvPr/>
        </p:nvPicPr>
        <p:blipFill rotWithShape="1">
          <a:blip r:embed="rId4">
            <a:alphaModFix/>
          </a:blip>
          <a:srcRect/>
          <a:stretch/>
        </p:blipFill>
        <p:spPr>
          <a:xfrm rot="10800000" flipH="1">
            <a:off x="0" y="0"/>
            <a:ext cx="3285658" cy="6858000"/>
          </a:xfrm>
          <a:prstGeom prst="rect">
            <a:avLst/>
          </a:prstGeom>
          <a:noFill/>
          <a:ln>
            <a:noFill/>
          </a:ln>
        </p:spPr>
      </p:pic>
      <p:pic>
        <p:nvPicPr>
          <p:cNvPr id="1141" name="Google Shape;1141;p115"/>
          <p:cNvPicPr preferRelativeResize="0"/>
          <p:nvPr/>
        </p:nvPicPr>
        <p:blipFill rotWithShape="1">
          <a:blip r:embed="rId5">
            <a:alphaModFix/>
          </a:blip>
          <a:srcRect/>
          <a:stretch/>
        </p:blipFill>
        <p:spPr>
          <a:xfrm>
            <a:off x="11228860" y="6059209"/>
            <a:ext cx="968896" cy="809028"/>
          </a:xfrm>
          <a:prstGeom prst="rect">
            <a:avLst/>
          </a:prstGeom>
          <a:noFill/>
          <a:ln>
            <a:noFill/>
          </a:ln>
        </p:spPr>
      </p:pic>
      <p:sp>
        <p:nvSpPr>
          <p:cNvPr id="1142" name="Google Shape;1142;p115"/>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3" name="Google Shape;1143;p115"/>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4" name="Google Shape;1144;p1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45" name="Google Shape;1145;p115"/>
          <p:cNvPicPr preferRelativeResize="0"/>
          <p:nvPr/>
        </p:nvPicPr>
        <p:blipFill rotWithShape="1">
          <a:blip r:embed="rId6">
            <a:alphaModFix/>
          </a:blip>
          <a:srcRect r="27583"/>
          <a:stretch/>
        </p:blipFill>
        <p:spPr>
          <a:xfrm flipH="1">
            <a:off x="-5756" y="2912265"/>
            <a:ext cx="862469" cy="2344069"/>
          </a:xfrm>
          <a:prstGeom prst="rect">
            <a:avLst/>
          </a:prstGeom>
          <a:noFill/>
          <a:ln>
            <a:noFill/>
          </a:ln>
        </p:spPr>
      </p:pic>
      <p:pic>
        <p:nvPicPr>
          <p:cNvPr id="1146" name="Google Shape;1146;p115"/>
          <p:cNvPicPr preferRelativeResize="0"/>
          <p:nvPr/>
        </p:nvPicPr>
        <p:blipFill rotWithShape="1">
          <a:blip r:embed="rId7">
            <a:alphaModFix/>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1147"/>
        <p:cNvGrpSpPr/>
        <p:nvPr/>
      </p:nvGrpSpPr>
      <p:grpSpPr>
        <a:xfrm>
          <a:off x="0" y="0"/>
          <a:ext cx="0" cy="0"/>
          <a:chOff x="0" y="0"/>
          <a:chExt cx="0" cy="0"/>
        </a:xfrm>
      </p:grpSpPr>
      <p:grpSp>
        <p:nvGrpSpPr>
          <p:cNvPr id="1148" name="Google Shape;1148;p116"/>
          <p:cNvGrpSpPr/>
          <p:nvPr/>
        </p:nvGrpSpPr>
        <p:grpSpPr>
          <a:xfrm>
            <a:off x="0" y="0"/>
            <a:ext cx="12190413" cy="6858000"/>
            <a:chOff x="0" y="0"/>
            <a:chExt cx="12190413" cy="6858000"/>
          </a:xfrm>
        </p:grpSpPr>
        <p:pic>
          <p:nvPicPr>
            <p:cNvPr id="1149" name="Google Shape;1149;p116"/>
            <p:cNvPicPr preferRelativeResize="0"/>
            <p:nvPr/>
          </p:nvPicPr>
          <p:blipFill rotWithShape="1">
            <a:blip r:embed="rId2">
              <a:alphaModFix/>
            </a:blip>
            <a:srcRect/>
            <a:stretch/>
          </p:blipFill>
          <p:spPr>
            <a:xfrm>
              <a:off x="0" y="0"/>
              <a:ext cx="4106230" cy="2773986"/>
            </a:xfrm>
            <a:prstGeom prst="rect">
              <a:avLst/>
            </a:prstGeom>
            <a:noFill/>
            <a:ln>
              <a:noFill/>
            </a:ln>
          </p:spPr>
        </p:pic>
        <p:pic>
          <p:nvPicPr>
            <p:cNvPr id="1150" name="Google Shape;1150;p116"/>
            <p:cNvPicPr preferRelativeResize="0"/>
            <p:nvPr/>
          </p:nvPicPr>
          <p:blipFill rotWithShape="1">
            <a:blip r:embed="rId3">
              <a:alphaModFix/>
            </a:blip>
            <a:srcRect/>
            <a:stretch/>
          </p:blipFill>
          <p:spPr>
            <a:xfrm>
              <a:off x="3443791" y="1283487"/>
              <a:ext cx="8746622" cy="5574513"/>
            </a:xfrm>
            <a:prstGeom prst="rect">
              <a:avLst/>
            </a:prstGeom>
            <a:noFill/>
            <a:ln>
              <a:noFill/>
            </a:ln>
          </p:spPr>
        </p:pic>
      </p:grpSp>
      <p:pic>
        <p:nvPicPr>
          <p:cNvPr id="1151" name="Google Shape;1151;p116"/>
          <p:cNvPicPr preferRelativeResize="0"/>
          <p:nvPr/>
        </p:nvPicPr>
        <p:blipFill rotWithShape="1">
          <a:blip r:embed="rId4">
            <a:alphaModFix/>
          </a:blip>
          <a:srcRect/>
          <a:stretch/>
        </p:blipFill>
        <p:spPr>
          <a:xfrm>
            <a:off x="11221517" y="6048972"/>
            <a:ext cx="968896" cy="809028"/>
          </a:xfrm>
          <a:prstGeom prst="rect">
            <a:avLst/>
          </a:prstGeom>
          <a:noFill/>
          <a:ln>
            <a:noFill/>
          </a:ln>
        </p:spPr>
      </p:pic>
      <p:sp>
        <p:nvSpPr>
          <p:cNvPr id="1152" name="Google Shape;1152;p116"/>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3" name="Google Shape;1153;p116"/>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4" name="Google Shape;1154;p1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5" name="Google Shape;1155;p1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6" name="Google Shape;1156;p1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57" name="Google Shape;1157;p116"/>
          <p:cNvPicPr preferRelativeResize="0"/>
          <p:nvPr/>
        </p:nvPicPr>
        <p:blipFill rotWithShape="1">
          <a:blip r:embed="rId5">
            <a:alphaModFix/>
          </a:blip>
          <a:srcRect/>
          <a:stretch/>
        </p:blipFill>
        <p:spPr>
          <a:xfrm>
            <a:off x="5595257" y="1642738"/>
            <a:ext cx="345621" cy="345621"/>
          </a:xfrm>
          <a:prstGeom prst="rect">
            <a:avLst/>
          </a:prstGeom>
          <a:noFill/>
          <a:ln>
            <a:noFill/>
          </a:ln>
        </p:spPr>
      </p:pic>
      <p:pic>
        <p:nvPicPr>
          <p:cNvPr id="1158" name="Google Shape;1158;p116"/>
          <p:cNvPicPr preferRelativeResize="0"/>
          <p:nvPr/>
        </p:nvPicPr>
        <p:blipFill rotWithShape="1">
          <a:blip r:embed="rId6">
            <a:alphaModFix/>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1159"/>
        <p:cNvGrpSpPr/>
        <p:nvPr/>
      </p:nvGrpSpPr>
      <p:grpSpPr>
        <a:xfrm>
          <a:off x="0" y="0"/>
          <a:ext cx="0" cy="0"/>
          <a:chOff x="0" y="0"/>
          <a:chExt cx="0" cy="0"/>
        </a:xfrm>
      </p:grpSpPr>
      <p:pic>
        <p:nvPicPr>
          <p:cNvPr id="1160" name="Google Shape;1160;p117"/>
          <p:cNvPicPr preferRelativeResize="0"/>
          <p:nvPr/>
        </p:nvPicPr>
        <p:blipFill rotWithShape="1">
          <a:blip r:embed="rId2">
            <a:alphaModFix/>
          </a:blip>
          <a:srcRect/>
          <a:stretch/>
        </p:blipFill>
        <p:spPr>
          <a:xfrm>
            <a:off x="-5757" y="3175794"/>
            <a:ext cx="1760174" cy="3673929"/>
          </a:xfrm>
          <a:prstGeom prst="rect">
            <a:avLst/>
          </a:prstGeom>
          <a:noFill/>
          <a:ln>
            <a:noFill/>
          </a:ln>
        </p:spPr>
      </p:pic>
      <p:pic>
        <p:nvPicPr>
          <p:cNvPr id="1161" name="Google Shape;1161;p117"/>
          <p:cNvPicPr preferRelativeResize="0"/>
          <p:nvPr/>
        </p:nvPicPr>
        <p:blipFill rotWithShape="1">
          <a:blip r:embed="rId3">
            <a:alphaModFix/>
          </a:blip>
          <a:srcRect/>
          <a:stretch/>
        </p:blipFill>
        <p:spPr>
          <a:xfrm rot="-5400000">
            <a:off x="-1777752" y="1771996"/>
            <a:ext cx="5649296" cy="2105304"/>
          </a:xfrm>
          <a:prstGeom prst="rect">
            <a:avLst/>
          </a:prstGeom>
          <a:noFill/>
          <a:ln>
            <a:noFill/>
          </a:ln>
        </p:spPr>
      </p:pic>
      <p:pic>
        <p:nvPicPr>
          <p:cNvPr id="1162" name="Google Shape;1162;p117"/>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163" name="Google Shape;1163;p11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4" name="Google Shape;1164;p11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5" name="Google Shape;1165;p1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6" name="Google Shape;1166;p1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7" name="Google Shape;1167;p1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68" name="Google Shape;1168;p117"/>
          <p:cNvPicPr preferRelativeResize="0"/>
          <p:nvPr/>
        </p:nvPicPr>
        <p:blipFill rotWithShape="1">
          <a:blip r:embed="rId5">
            <a:alphaModFix/>
          </a:blip>
          <a:srcRect/>
          <a:stretch/>
        </p:blipFill>
        <p:spPr>
          <a:xfrm rot="5400000">
            <a:off x="7476037" y="3136061"/>
            <a:ext cx="3483429" cy="269966"/>
          </a:xfrm>
          <a:prstGeom prst="rect">
            <a:avLst/>
          </a:prstGeom>
          <a:noFill/>
          <a:ln>
            <a:noFill/>
          </a:ln>
        </p:spPr>
      </p:pic>
      <p:pic>
        <p:nvPicPr>
          <p:cNvPr id="1169" name="Google Shape;1169;p117"/>
          <p:cNvPicPr preferRelativeResize="0"/>
          <p:nvPr/>
        </p:nvPicPr>
        <p:blipFill rotWithShape="1">
          <a:blip r:embed="rId6">
            <a:alphaModFix/>
          </a:blip>
          <a:srcRect/>
          <a:stretch/>
        </p:blipFill>
        <p:spPr>
          <a:xfrm rot="3600000">
            <a:off x="1178613" y="4615007"/>
            <a:ext cx="1319104" cy="2596243"/>
          </a:xfrm>
          <a:prstGeom prst="rect">
            <a:avLst/>
          </a:prstGeom>
          <a:noFill/>
          <a:ln>
            <a:noFill/>
          </a:ln>
        </p:spPr>
      </p:pic>
      <p:pic>
        <p:nvPicPr>
          <p:cNvPr id="1170" name="Google Shape;1170;p117"/>
          <p:cNvPicPr preferRelativeResize="0"/>
          <p:nvPr/>
        </p:nvPicPr>
        <p:blipFill rotWithShape="1">
          <a:blip r:embed="rId7">
            <a:alphaModFix/>
          </a:blip>
          <a:srcRect/>
          <a:stretch/>
        </p:blipFill>
        <p:spPr>
          <a:xfrm>
            <a:off x="-60726" y="-1"/>
            <a:ext cx="2215243" cy="2174630"/>
          </a:xfrm>
          <a:prstGeom prst="rect">
            <a:avLst/>
          </a:prstGeom>
          <a:noFill/>
          <a:ln>
            <a:noFill/>
          </a:ln>
        </p:spPr>
      </p:pic>
      <p:pic>
        <p:nvPicPr>
          <p:cNvPr id="1171" name="Google Shape;1171;p117"/>
          <p:cNvPicPr preferRelativeResize="0"/>
          <p:nvPr/>
        </p:nvPicPr>
        <p:blipFill rotWithShape="1">
          <a:blip r:embed="rId8">
            <a:alphaModFix/>
          </a:blip>
          <a:srcRect/>
          <a:stretch/>
        </p:blipFill>
        <p:spPr>
          <a:xfrm>
            <a:off x="803342" y="617713"/>
            <a:ext cx="1270934" cy="1273629"/>
          </a:xfrm>
          <a:prstGeom prst="rect">
            <a:avLst/>
          </a:prstGeom>
          <a:noFill/>
          <a:ln>
            <a:noFill/>
          </a:ln>
        </p:spPr>
      </p:pic>
      <p:pic>
        <p:nvPicPr>
          <p:cNvPr id="1172" name="Google Shape;1172;p117"/>
          <p:cNvPicPr preferRelativeResize="0"/>
          <p:nvPr/>
        </p:nvPicPr>
        <p:blipFill rotWithShape="1">
          <a:blip r:embed="rId9">
            <a:alphaModFix/>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1173"/>
        <p:cNvGrpSpPr/>
        <p:nvPr/>
      </p:nvGrpSpPr>
      <p:grpSpPr>
        <a:xfrm>
          <a:off x="0" y="0"/>
          <a:ext cx="0" cy="0"/>
          <a:chOff x="0" y="0"/>
          <a:chExt cx="0" cy="0"/>
        </a:xfrm>
      </p:grpSpPr>
      <p:sp>
        <p:nvSpPr>
          <p:cNvPr id="1174" name="Google Shape;1174;p118"/>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5" name="Google Shape;1175;p118"/>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1202"/>
        <p:cNvGrpSpPr/>
        <p:nvPr/>
      </p:nvGrpSpPr>
      <p:grpSpPr>
        <a:xfrm>
          <a:off x="0" y="0"/>
          <a:ext cx="0" cy="0"/>
          <a:chOff x="0" y="0"/>
          <a:chExt cx="0" cy="0"/>
        </a:xfrm>
      </p:grpSpPr>
      <p:pic>
        <p:nvPicPr>
          <p:cNvPr id="1203" name="Google Shape;1203;p50"/>
          <p:cNvPicPr preferRelativeResize="0"/>
          <p:nvPr/>
        </p:nvPicPr>
        <p:blipFill rotWithShape="1">
          <a:blip r:embed="rId2">
            <a:alphaModFix/>
          </a:blip>
          <a:srcRect/>
          <a:stretch/>
        </p:blipFill>
        <p:spPr>
          <a:xfrm>
            <a:off x="0" y="0"/>
            <a:ext cx="12192000" cy="6858000"/>
          </a:xfrm>
          <a:prstGeom prst="rect">
            <a:avLst/>
          </a:prstGeom>
          <a:noFill/>
          <a:ln>
            <a:noFill/>
          </a:ln>
        </p:spPr>
      </p:pic>
      <p:grpSp>
        <p:nvGrpSpPr>
          <p:cNvPr id="1204" name="Google Shape;1204;p50"/>
          <p:cNvGrpSpPr/>
          <p:nvPr/>
        </p:nvGrpSpPr>
        <p:grpSpPr>
          <a:xfrm>
            <a:off x="0" y="1152497"/>
            <a:ext cx="4988476" cy="5568978"/>
            <a:chOff x="7185" y="1103455"/>
            <a:chExt cx="4988476" cy="5568978"/>
          </a:xfrm>
        </p:grpSpPr>
        <p:pic>
          <p:nvPicPr>
            <p:cNvPr id="1205" name="Google Shape;1205;p50"/>
            <p:cNvPicPr preferRelativeResize="0"/>
            <p:nvPr/>
          </p:nvPicPr>
          <p:blipFill rotWithShape="1">
            <a:blip r:embed="rId3">
              <a:alphaModFix/>
            </a:blip>
            <a:srcRect/>
            <a:stretch/>
          </p:blipFill>
          <p:spPr>
            <a:xfrm>
              <a:off x="694606" y="1103455"/>
              <a:ext cx="4021096" cy="4057956"/>
            </a:xfrm>
            <a:prstGeom prst="rect">
              <a:avLst/>
            </a:prstGeom>
            <a:noFill/>
            <a:ln>
              <a:noFill/>
            </a:ln>
          </p:spPr>
        </p:pic>
        <p:pic>
          <p:nvPicPr>
            <p:cNvPr id="1206" name="Google Shape;1206;p50"/>
            <p:cNvPicPr preferRelativeResize="0"/>
            <p:nvPr/>
          </p:nvPicPr>
          <p:blipFill rotWithShape="1">
            <a:blip r:embed="rId4">
              <a:alphaModFix/>
            </a:blip>
            <a:srcRect/>
            <a:stretch/>
          </p:blipFill>
          <p:spPr>
            <a:xfrm rot="10800000" flipH="1">
              <a:off x="694606" y="5661248"/>
              <a:ext cx="4301055" cy="511348"/>
            </a:xfrm>
            <a:prstGeom prst="rect">
              <a:avLst/>
            </a:prstGeom>
            <a:noFill/>
            <a:ln>
              <a:noFill/>
            </a:ln>
          </p:spPr>
        </p:pic>
        <p:pic>
          <p:nvPicPr>
            <p:cNvPr id="1207" name="Google Shape;1207;p50"/>
            <p:cNvPicPr preferRelativeResize="0"/>
            <p:nvPr/>
          </p:nvPicPr>
          <p:blipFill rotWithShape="1">
            <a:blip r:embed="rId5">
              <a:alphaModFix/>
            </a:blip>
            <a:srcRect/>
            <a:stretch/>
          </p:blipFill>
          <p:spPr>
            <a:xfrm>
              <a:off x="7185" y="6226376"/>
              <a:ext cx="2973710" cy="446057"/>
            </a:xfrm>
            <a:prstGeom prst="rect">
              <a:avLst/>
            </a:prstGeom>
            <a:noFill/>
            <a:ln>
              <a:noFill/>
            </a:ln>
          </p:spPr>
        </p:pic>
      </p:grpSp>
      <p:pic>
        <p:nvPicPr>
          <p:cNvPr id="1208" name="Google Shape;1208;p50"/>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209" name="Google Shape;1209;p50"/>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210" name="Google Shape;1210;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1" name="Google Shape;1211;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2" name="Google Shape;1212;p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13" name="Google Shape;1213;p50"/>
          <p:cNvPicPr preferRelativeResize="0"/>
          <p:nvPr/>
        </p:nvPicPr>
        <p:blipFill rotWithShape="1">
          <a:blip r:embed="rId7">
            <a:alphaModFix/>
          </a:blip>
          <a:srcRect/>
          <a:stretch/>
        </p:blipFill>
        <p:spPr>
          <a:xfrm>
            <a:off x="250136" y="354837"/>
            <a:ext cx="1363283" cy="65360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1214"/>
        <p:cNvGrpSpPr/>
        <p:nvPr/>
      </p:nvGrpSpPr>
      <p:grpSpPr>
        <a:xfrm>
          <a:off x="0" y="0"/>
          <a:ext cx="0" cy="0"/>
          <a:chOff x="0" y="0"/>
          <a:chExt cx="0" cy="0"/>
        </a:xfrm>
      </p:grpSpPr>
      <p:pic>
        <p:nvPicPr>
          <p:cNvPr id="1215" name="Google Shape;1215;p51"/>
          <p:cNvPicPr preferRelativeResize="0"/>
          <p:nvPr/>
        </p:nvPicPr>
        <p:blipFill rotWithShape="1">
          <a:blip r:embed="rId2">
            <a:alphaModFix/>
          </a:blip>
          <a:srcRect t="63484"/>
          <a:stretch/>
        </p:blipFill>
        <p:spPr>
          <a:xfrm rot="5400000">
            <a:off x="10852882" y="5110599"/>
            <a:ext cx="2194103" cy="491671"/>
          </a:xfrm>
          <a:prstGeom prst="rect">
            <a:avLst/>
          </a:prstGeom>
          <a:noFill/>
          <a:ln>
            <a:noFill/>
          </a:ln>
        </p:spPr>
      </p:pic>
      <p:pic>
        <p:nvPicPr>
          <p:cNvPr id="1216" name="Google Shape;1216;p51"/>
          <p:cNvPicPr preferRelativeResize="0"/>
          <p:nvPr/>
        </p:nvPicPr>
        <p:blipFill rotWithShape="1">
          <a:blip r:embed="rId3">
            <a:alphaModFix/>
          </a:blip>
          <a:srcRect b="34184"/>
          <a:stretch/>
        </p:blipFill>
        <p:spPr>
          <a:xfrm rot="5400000">
            <a:off x="-1959801" y="3227902"/>
            <a:ext cx="5589899" cy="1670296"/>
          </a:xfrm>
          <a:prstGeom prst="rect">
            <a:avLst/>
          </a:prstGeom>
          <a:noFill/>
          <a:ln>
            <a:noFill/>
          </a:ln>
        </p:spPr>
      </p:pic>
      <p:pic>
        <p:nvPicPr>
          <p:cNvPr id="1217" name="Google Shape;1217;p51"/>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218" name="Google Shape;1218;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9" name="Google Shape;1219;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0" name="Google Shape;1220;p5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21" name="Google Shape;1221;p51"/>
          <p:cNvPicPr preferRelativeResize="0"/>
          <p:nvPr/>
        </p:nvPicPr>
        <p:blipFill rotWithShape="1">
          <a:blip r:embed="rId5">
            <a:alphaModFix/>
          </a:blip>
          <a:srcRect/>
          <a:stretch/>
        </p:blipFill>
        <p:spPr>
          <a:xfrm>
            <a:off x="11296650" y="1454"/>
            <a:ext cx="895350" cy="757467"/>
          </a:xfrm>
          <a:prstGeom prst="rect">
            <a:avLst/>
          </a:prstGeom>
          <a:noFill/>
          <a:ln>
            <a:noFill/>
          </a:ln>
        </p:spPr>
      </p:pic>
      <p:sp>
        <p:nvSpPr>
          <p:cNvPr id="1222" name="Google Shape;1222;p5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112"/>
        <p:cNvGrpSpPr/>
        <p:nvPr/>
      </p:nvGrpSpPr>
      <p:grpSpPr>
        <a:xfrm>
          <a:off x="0" y="0"/>
          <a:ext cx="0" cy="0"/>
          <a:chOff x="0" y="0"/>
          <a:chExt cx="0" cy="0"/>
        </a:xfrm>
      </p:grpSpPr>
      <p:pic>
        <p:nvPicPr>
          <p:cNvPr id="113" name="Google Shape;113;p46"/>
          <p:cNvPicPr preferRelativeResize="0"/>
          <p:nvPr/>
        </p:nvPicPr>
        <p:blipFill rotWithShape="1">
          <a:blip r:embed="rId2">
            <a:alphaModFix/>
          </a:blip>
          <a:srcRect/>
          <a:stretch/>
        </p:blipFill>
        <p:spPr>
          <a:xfrm>
            <a:off x="0" y="0"/>
            <a:ext cx="12192000" cy="6858000"/>
          </a:xfrm>
          <a:prstGeom prst="rect">
            <a:avLst/>
          </a:prstGeom>
          <a:noFill/>
          <a:ln>
            <a:noFill/>
          </a:ln>
        </p:spPr>
      </p:pic>
      <p:grpSp>
        <p:nvGrpSpPr>
          <p:cNvPr id="114" name="Google Shape;114;p46"/>
          <p:cNvGrpSpPr/>
          <p:nvPr/>
        </p:nvGrpSpPr>
        <p:grpSpPr>
          <a:xfrm>
            <a:off x="0" y="1152497"/>
            <a:ext cx="4988476" cy="5568978"/>
            <a:chOff x="7185" y="1103455"/>
            <a:chExt cx="4988476" cy="5568978"/>
          </a:xfrm>
        </p:grpSpPr>
        <p:pic>
          <p:nvPicPr>
            <p:cNvPr id="115" name="Google Shape;115;p46"/>
            <p:cNvPicPr preferRelativeResize="0"/>
            <p:nvPr/>
          </p:nvPicPr>
          <p:blipFill rotWithShape="1">
            <a:blip r:embed="rId3">
              <a:alphaModFix/>
            </a:blip>
            <a:srcRect/>
            <a:stretch/>
          </p:blipFill>
          <p:spPr>
            <a:xfrm>
              <a:off x="694606" y="1103455"/>
              <a:ext cx="4021096" cy="4057956"/>
            </a:xfrm>
            <a:prstGeom prst="rect">
              <a:avLst/>
            </a:prstGeom>
            <a:noFill/>
            <a:ln>
              <a:noFill/>
            </a:ln>
          </p:spPr>
        </p:pic>
        <p:pic>
          <p:nvPicPr>
            <p:cNvPr id="116" name="Google Shape;116;p46"/>
            <p:cNvPicPr preferRelativeResize="0"/>
            <p:nvPr/>
          </p:nvPicPr>
          <p:blipFill rotWithShape="1">
            <a:blip r:embed="rId4">
              <a:alphaModFix/>
            </a:blip>
            <a:srcRect/>
            <a:stretch/>
          </p:blipFill>
          <p:spPr>
            <a:xfrm rot="10800000" flipH="1">
              <a:off x="694606" y="5661248"/>
              <a:ext cx="4301055" cy="511348"/>
            </a:xfrm>
            <a:prstGeom prst="rect">
              <a:avLst/>
            </a:prstGeom>
            <a:noFill/>
            <a:ln>
              <a:noFill/>
            </a:ln>
          </p:spPr>
        </p:pic>
        <p:pic>
          <p:nvPicPr>
            <p:cNvPr id="117" name="Google Shape;117;p46"/>
            <p:cNvPicPr preferRelativeResize="0"/>
            <p:nvPr/>
          </p:nvPicPr>
          <p:blipFill rotWithShape="1">
            <a:blip r:embed="rId5">
              <a:alphaModFix/>
            </a:blip>
            <a:srcRect/>
            <a:stretch/>
          </p:blipFill>
          <p:spPr>
            <a:xfrm>
              <a:off x="7185" y="6226376"/>
              <a:ext cx="2973710" cy="446057"/>
            </a:xfrm>
            <a:prstGeom prst="rect">
              <a:avLst/>
            </a:prstGeom>
            <a:noFill/>
            <a:ln>
              <a:noFill/>
            </a:ln>
          </p:spPr>
        </p:pic>
      </p:grpSp>
      <p:pic>
        <p:nvPicPr>
          <p:cNvPr id="118" name="Google Shape;118;p46"/>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19" name="Google Shape;119;p46"/>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20" name="Google Shape;120;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3" name="Google Shape;123;p46"/>
          <p:cNvPicPr preferRelativeResize="0"/>
          <p:nvPr/>
        </p:nvPicPr>
        <p:blipFill rotWithShape="1">
          <a:blip r:embed="rId7">
            <a:alphaModFix/>
          </a:blip>
          <a:srcRect/>
          <a:stretch/>
        </p:blipFill>
        <p:spPr>
          <a:xfrm>
            <a:off x="250136" y="354837"/>
            <a:ext cx="1363283" cy="653609"/>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223"/>
        <p:cNvGrpSpPr/>
        <p:nvPr/>
      </p:nvGrpSpPr>
      <p:grpSpPr>
        <a:xfrm>
          <a:off x="0" y="0"/>
          <a:ext cx="0" cy="0"/>
          <a:chOff x="0" y="0"/>
          <a:chExt cx="0" cy="0"/>
        </a:xfrm>
      </p:grpSpPr>
      <p:sp>
        <p:nvSpPr>
          <p:cNvPr id="1224" name="Google Shape;1224;p1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5" name="Google Shape;1225;p1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6" name="Google Shape;1226;p1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27" name="Google Shape;1227;p11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228" name="Google Shape;1228;p119"/>
          <p:cNvGrpSpPr/>
          <p:nvPr/>
        </p:nvGrpSpPr>
        <p:grpSpPr>
          <a:xfrm>
            <a:off x="0" y="-865198"/>
            <a:ext cx="12190413" cy="7723198"/>
            <a:chOff x="0" y="-865198"/>
            <a:chExt cx="12190413" cy="7723198"/>
          </a:xfrm>
        </p:grpSpPr>
        <p:pic>
          <p:nvPicPr>
            <p:cNvPr id="1229" name="Google Shape;1229;p119"/>
            <p:cNvPicPr preferRelativeResize="0"/>
            <p:nvPr/>
          </p:nvPicPr>
          <p:blipFill rotWithShape="1">
            <a:blip r:embed="rId2">
              <a:alphaModFix/>
            </a:blip>
            <a:srcRect/>
            <a:stretch/>
          </p:blipFill>
          <p:spPr>
            <a:xfrm rot="10800000" flipH="1">
              <a:off x="3981696" y="405923"/>
              <a:ext cx="2746327" cy="142809"/>
            </a:xfrm>
            <a:prstGeom prst="rect">
              <a:avLst/>
            </a:prstGeom>
            <a:noFill/>
            <a:ln>
              <a:noFill/>
            </a:ln>
          </p:spPr>
        </p:pic>
        <p:pic>
          <p:nvPicPr>
            <p:cNvPr id="1230" name="Google Shape;1230;p119"/>
            <p:cNvPicPr preferRelativeResize="0"/>
            <p:nvPr/>
          </p:nvPicPr>
          <p:blipFill rotWithShape="1">
            <a:blip r:embed="rId3">
              <a:alphaModFix/>
            </a:blip>
            <a:srcRect/>
            <a:stretch/>
          </p:blipFill>
          <p:spPr>
            <a:xfrm>
              <a:off x="6460283" y="1587"/>
              <a:ext cx="5730130" cy="2135428"/>
            </a:xfrm>
            <a:prstGeom prst="rect">
              <a:avLst/>
            </a:prstGeom>
            <a:noFill/>
            <a:ln>
              <a:noFill/>
            </a:ln>
          </p:spPr>
        </p:pic>
        <p:grpSp>
          <p:nvGrpSpPr>
            <p:cNvPr id="1231" name="Google Shape;1231;p119"/>
            <p:cNvGrpSpPr/>
            <p:nvPr/>
          </p:nvGrpSpPr>
          <p:grpSpPr>
            <a:xfrm>
              <a:off x="0" y="1587"/>
              <a:ext cx="12176092" cy="5856700"/>
              <a:chOff x="0" y="1587"/>
              <a:chExt cx="12176092" cy="5856700"/>
            </a:xfrm>
          </p:grpSpPr>
          <p:pic>
            <p:nvPicPr>
              <p:cNvPr id="1232" name="Google Shape;1232;p119"/>
              <p:cNvPicPr preferRelativeResize="0"/>
              <p:nvPr/>
            </p:nvPicPr>
            <p:blipFill rotWithShape="1">
              <a:blip r:embed="rId4">
                <a:alphaModFix/>
              </a:blip>
              <a:srcRect/>
              <a:stretch/>
            </p:blipFill>
            <p:spPr>
              <a:xfrm>
                <a:off x="0" y="1587"/>
                <a:ext cx="12176092" cy="5856700"/>
              </a:xfrm>
              <a:prstGeom prst="rect">
                <a:avLst/>
              </a:prstGeom>
              <a:noFill/>
              <a:ln>
                <a:noFill/>
              </a:ln>
            </p:spPr>
          </p:pic>
          <p:pic>
            <p:nvPicPr>
              <p:cNvPr id="1233" name="Google Shape;1233;p119"/>
              <p:cNvPicPr preferRelativeResize="0"/>
              <p:nvPr/>
            </p:nvPicPr>
            <p:blipFill rotWithShape="1">
              <a:blip r:embed="rId5">
                <a:alphaModFix/>
              </a:blip>
              <a:srcRect/>
              <a:stretch/>
            </p:blipFill>
            <p:spPr>
              <a:xfrm>
                <a:off x="2656824" y="1587"/>
                <a:ext cx="9389267" cy="5552186"/>
              </a:xfrm>
              <a:prstGeom prst="rect">
                <a:avLst/>
              </a:prstGeom>
              <a:noFill/>
              <a:ln>
                <a:noFill/>
              </a:ln>
            </p:spPr>
          </p:pic>
        </p:grpSp>
        <p:pic>
          <p:nvPicPr>
            <p:cNvPr id="1234" name="Google Shape;1234;p119"/>
            <p:cNvPicPr preferRelativeResize="0"/>
            <p:nvPr/>
          </p:nvPicPr>
          <p:blipFill rotWithShape="1">
            <a:blip r:embed="rId6">
              <a:alphaModFix/>
            </a:blip>
            <a:srcRect/>
            <a:stretch/>
          </p:blipFill>
          <p:spPr>
            <a:xfrm rot="847671">
              <a:off x="1910818" y="-398436"/>
              <a:ext cx="4354233" cy="4274405"/>
            </a:xfrm>
            <a:prstGeom prst="rect">
              <a:avLst/>
            </a:prstGeom>
            <a:noFill/>
            <a:ln>
              <a:noFill/>
            </a:ln>
          </p:spPr>
        </p:pic>
        <p:pic>
          <p:nvPicPr>
            <p:cNvPr id="1235" name="Google Shape;1235;p119"/>
            <p:cNvPicPr preferRelativeResize="0"/>
            <p:nvPr/>
          </p:nvPicPr>
          <p:blipFill rotWithShape="1">
            <a:blip r:embed="rId7">
              <a:alphaModFix/>
            </a:blip>
            <a:srcRect/>
            <a:stretch/>
          </p:blipFill>
          <p:spPr>
            <a:xfrm>
              <a:off x="2486511" y="3474791"/>
              <a:ext cx="3768633" cy="1982301"/>
            </a:xfrm>
            <a:prstGeom prst="rect">
              <a:avLst/>
            </a:prstGeom>
            <a:noFill/>
            <a:ln>
              <a:noFill/>
            </a:ln>
          </p:spPr>
        </p:pic>
        <p:pic>
          <p:nvPicPr>
            <p:cNvPr id="1236" name="Google Shape;1236;p119"/>
            <p:cNvPicPr preferRelativeResize="0"/>
            <p:nvPr/>
          </p:nvPicPr>
          <p:blipFill rotWithShape="1">
            <a:blip r:embed="rId8">
              <a:alphaModFix/>
            </a:blip>
            <a:srcRect/>
            <a:stretch/>
          </p:blipFill>
          <p:spPr>
            <a:xfrm>
              <a:off x="6320030" y="353039"/>
              <a:ext cx="4959752" cy="5688835"/>
            </a:xfrm>
            <a:prstGeom prst="rect">
              <a:avLst/>
            </a:prstGeom>
            <a:noFill/>
            <a:ln>
              <a:noFill/>
            </a:ln>
          </p:spPr>
        </p:pic>
        <p:sp>
          <p:nvSpPr>
            <p:cNvPr id="1237" name="Google Shape;1237;p11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38" name="Google Shape;1238;p119"/>
            <p:cNvPicPr preferRelativeResize="0"/>
            <p:nvPr/>
          </p:nvPicPr>
          <p:blipFill rotWithShape="1">
            <a:blip r:embed="rId9">
              <a:alphaModFix/>
            </a:blip>
            <a:srcRect/>
            <a:stretch/>
          </p:blipFill>
          <p:spPr>
            <a:xfrm>
              <a:off x="10441334" y="95349"/>
              <a:ext cx="1458438" cy="1515155"/>
            </a:xfrm>
            <a:prstGeom prst="rect">
              <a:avLst/>
            </a:prstGeom>
            <a:noFill/>
            <a:ln>
              <a:noFill/>
            </a:ln>
          </p:spPr>
        </p:pic>
        <p:pic>
          <p:nvPicPr>
            <p:cNvPr id="1239" name="Google Shape;1239;p119"/>
            <p:cNvPicPr preferRelativeResize="0"/>
            <p:nvPr/>
          </p:nvPicPr>
          <p:blipFill rotWithShape="1">
            <a:blip r:embed="rId2">
              <a:alphaModFix/>
            </a:blip>
            <a:srcRect/>
            <a:stretch/>
          </p:blipFill>
          <p:spPr>
            <a:xfrm rot="10800000" flipH="1">
              <a:off x="0" y="4829074"/>
              <a:ext cx="2746327" cy="142809"/>
            </a:xfrm>
            <a:prstGeom prst="rect">
              <a:avLst/>
            </a:prstGeom>
            <a:noFill/>
            <a:ln>
              <a:noFill/>
            </a:ln>
          </p:spPr>
        </p:pic>
        <p:pic>
          <p:nvPicPr>
            <p:cNvPr id="1240" name="Google Shape;1240;p119"/>
            <p:cNvPicPr preferRelativeResize="0"/>
            <p:nvPr/>
          </p:nvPicPr>
          <p:blipFill rotWithShape="1">
            <a:blip r:embed="rId10">
              <a:alphaModFix/>
            </a:blip>
            <a:srcRect/>
            <a:stretch/>
          </p:blipFill>
          <p:spPr>
            <a:xfrm flipH="1">
              <a:off x="4028374" y="540984"/>
              <a:ext cx="1416169" cy="2787284"/>
            </a:xfrm>
            <a:prstGeom prst="rect">
              <a:avLst/>
            </a:prstGeom>
            <a:noFill/>
            <a:ln>
              <a:noFill/>
            </a:ln>
          </p:spPr>
        </p:pic>
        <p:pic>
          <p:nvPicPr>
            <p:cNvPr id="1241" name="Google Shape;1241;p119"/>
            <p:cNvPicPr preferRelativeResize="0"/>
            <p:nvPr/>
          </p:nvPicPr>
          <p:blipFill rotWithShape="1">
            <a:blip r:embed="rId11">
              <a:alphaModFix/>
            </a:blip>
            <a:srcRect/>
            <a:stretch/>
          </p:blipFill>
          <p:spPr>
            <a:xfrm>
              <a:off x="6224785" y="904031"/>
              <a:ext cx="210077" cy="210077"/>
            </a:xfrm>
            <a:prstGeom prst="rect">
              <a:avLst/>
            </a:prstGeom>
            <a:noFill/>
            <a:ln>
              <a:noFill/>
            </a:ln>
          </p:spPr>
        </p:pic>
        <p:pic>
          <p:nvPicPr>
            <p:cNvPr id="1242" name="Google Shape;1242;p119"/>
            <p:cNvPicPr preferRelativeResize="0"/>
            <p:nvPr/>
          </p:nvPicPr>
          <p:blipFill rotWithShape="1">
            <a:blip r:embed="rId11">
              <a:alphaModFix/>
            </a:blip>
            <a:srcRect/>
            <a:stretch/>
          </p:blipFill>
          <p:spPr>
            <a:xfrm>
              <a:off x="11510081" y="4448891"/>
              <a:ext cx="210077" cy="210077"/>
            </a:xfrm>
            <a:prstGeom prst="rect">
              <a:avLst/>
            </a:prstGeom>
            <a:noFill/>
            <a:ln>
              <a:noFill/>
            </a:ln>
          </p:spPr>
        </p:pic>
        <p:pic>
          <p:nvPicPr>
            <p:cNvPr id="1243" name="Google Shape;1243;p119"/>
            <p:cNvPicPr preferRelativeResize="0"/>
            <p:nvPr/>
          </p:nvPicPr>
          <p:blipFill rotWithShape="1">
            <a:blip r:embed="rId12">
              <a:alphaModFix/>
            </a:blip>
            <a:srcRect/>
            <a:stretch/>
          </p:blipFill>
          <p:spPr>
            <a:xfrm>
              <a:off x="6405452" y="1208990"/>
              <a:ext cx="233464" cy="233464"/>
            </a:xfrm>
            <a:prstGeom prst="rect">
              <a:avLst/>
            </a:prstGeom>
            <a:noFill/>
            <a:ln>
              <a:noFill/>
            </a:ln>
          </p:spPr>
        </p:pic>
        <p:pic>
          <p:nvPicPr>
            <p:cNvPr id="1244" name="Google Shape;1244;p119"/>
            <p:cNvPicPr preferRelativeResize="0"/>
            <p:nvPr/>
          </p:nvPicPr>
          <p:blipFill rotWithShape="1">
            <a:blip r:embed="rId12">
              <a:alphaModFix/>
            </a:blip>
            <a:srcRect/>
            <a:stretch/>
          </p:blipFill>
          <p:spPr>
            <a:xfrm>
              <a:off x="11703056" y="3728389"/>
              <a:ext cx="233464" cy="233464"/>
            </a:xfrm>
            <a:prstGeom prst="rect">
              <a:avLst/>
            </a:prstGeom>
            <a:noFill/>
            <a:ln>
              <a:noFill/>
            </a:ln>
          </p:spPr>
        </p:pic>
        <p:pic>
          <p:nvPicPr>
            <p:cNvPr id="1245" name="Google Shape;1245;p119"/>
            <p:cNvPicPr preferRelativeResize="0"/>
            <p:nvPr/>
          </p:nvPicPr>
          <p:blipFill rotWithShape="1">
            <a:blip r:embed="rId12">
              <a:alphaModFix/>
            </a:blip>
            <a:srcRect/>
            <a:stretch/>
          </p:blipFill>
          <p:spPr>
            <a:xfrm>
              <a:off x="299622" y="404057"/>
              <a:ext cx="233464" cy="233464"/>
            </a:xfrm>
            <a:prstGeom prst="rect">
              <a:avLst/>
            </a:prstGeom>
            <a:noFill/>
            <a:ln>
              <a:noFill/>
            </a:ln>
          </p:spPr>
        </p:pic>
        <p:pic>
          <p:nvPicPr>
            <p:cNvPr id="1246" name="Google Shape;1246;p119"/>
            <p:cNvPicPr preferRelativeResize="0"/>
            <p:nvPr/>
          </p:nvPicPr>
          <p:blipFill rotWithShape="1">
            <a:blip r:embed="rId13">
              <a:alphaModFix/>
            </a:blip>
            <a:srcRect/>
            <a:stretch/>
          </p:blipFill>
          <p:spPr>
            <a:xfrm rot="-3772777">
              <a:off x="6681181" y="3023484"/>
              <a:ext cx="269823" cy="253634"/>
            </a:xfrm>
            <a:prstGeom prst="rect">
              <a:avLst/>
            </a:prstGeom>
            <a:noFill/>
            <a:ln>
              <a:noFill/>
            </a:ln>
          </p:spPr>
        </p:pic>
        <p:pic>
          <p:nvPicPr>
            <p:cNvPr id="1247" name="Google Shape;1247;p119"/>
            <p:cNvPicPr preferRelativeResize="0"/>
            <p:nvPr/>
          </p:nvPicPr>
          <p:blipFill rotWithShape="1">
            <a:blip r:embed="rId13">
              <a:alphaModFix/>
            </a:blip>
            <a:srcRect/>
            <a:stretch/>
          </p:blipFill>
          <p:spPr>
            <a:xfrm rot="-6174152">
              <a:off x="2351600" y="202530"/>
              <a:ext cx="269823" cy="253634"/>
            </a:xfrm>
            <a:prstGeom prst="rect">
              <a:avLst/>
            </a:prstGeom>
            <a:noFill/>
            <a:ln>
              <a:noFill/>
            </a:ln>
          </p:spPr>
        </p:pic>
      </p:grpSp>
      <p:sp>
        <p:nvSpPr>
          <p:cNvPr id="1248" name="Google Shape;1248;p119"/>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9" name="Google Shape;1249;p119"/>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0" name="Google Shape;1250;p119"/>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17.11.2025</a:t>
            </a:r>
            <a:endParaRPr sz="1200">
              <a:solidFill>
                <a:schemeClr val="dk1"/>
              </a:solidFill>
              <a:latin typeface="Century Gothic"/>
              <a:ea typeface="Century Gothic"/>
              <a:cs typeface="Century Gothic"/>
              <a:sym typeface="Century Gothic"/>
            </a:endParaRPr>
          </a:p>
        </p:txBody>
      </p:sp>
      <p:sp>
        <p:nvSpPr>
          <p:cNvPr id="1251" name="Google Shape;1251;p119"/>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252"/>
        <p:cNvGrpSpPr/>
        <p:nvPr/>
      </p:nvGrpSpPr>
      <p:grpSpPr>
        <a:xfrm>
          <a:off x="0" y="0"/>
          <a:ext cx="0" cy="0"/>
          <a:chOff x="0" y="0"/>
          <a:chExt cx="0" cy="0"/>
        </a:xfrm>
      </p:grpSpPr>
      <p:pic>
        <p:nvPicPr>
          <p:cNvPr id="1253" name="Google Shape;1253;p120"/>
          <p:cNvPicPr preferRelativeResize="0"/>
          <p:nvPr/>
        </p:nvPicPr>
        <p:blipFill rotWithShape="1">
          <a:blip r:embed="rId2">
            <a:alphaModFix/>
          </a:blip>
          <a:srcRect/>
          <a:stretch/>
        </p:blipFill>
        <p:spPr>
          <a:xfrm>
            <a:off x="2500646" y="1256699"/>
            <a:ext cx="4988975" cy="4121448"/>
          </a:xfrm>
          <a:prstGeom prst="rect">
            <a:avLst/>
          </a:prstGeom>
          <a:noFill/>
          <a:ln>
            <a:noFill/>
          </a:ln>
        </p:spPr>
      </p:pic>
      <p:pic>
        <p:nvPicPr>
          <p:cNvPr id="1254" name="Google Shape;1254;p120"/>
          <p:cNvPicPr preferRelativeResize="0"/>
          <p:nvPr/>
        </p:nvPicPr>
        <p:blipFill rotWithShape="1">
          <a:blip r:embed="rId3">
            <a:alphaModFix/>
          </a:blip>
          <a:srcRect/>
          <a:stretch/>
        </p:blipFill>
        <p:spPr>
          <a:xfrm rot="10800000">
            <a:off x="7472528" y="4436779"/>
            <a:ext cx="4573562" cy="1016945"/>
          </a:xfrm>
          <a:prstGeom prst="rect">
            <a:avLst/>
          </a:prstGeom>
          <a:noFill/>
          <a:ln>
            <a:noFill/>
          </a:ln>
        </p:spPr>
      </p:pic>
      <p:pic>
        <p:nvPicPr>
          <p:cNvPr id="1255" name="Google Shape;1255;p120"/>
          <p:cNvPicPr preferRelativeResize="0"/>
          <p:nvPr/>
        </p:nvPicPr>
        <p:blipFill rotWithShape="1">
          <a:blip r:embed="rId4">
            <a:alphaModFix/>
          </a:blip>
          <a:srcRect/>
          <a:stretch/>
        </p:blipFill>
        <p:spPr>
          <a:xfrm>
            <a:off x="-1" y="0"/>
            <a:ext cx="7184571" cy="6858000"/>
          </a:xfrm>
          <a:prstGeom prst="rect">
            <a:avLst/>
          </a:prstGeom>
          <a:noFill/>
          <a:ln>
            <a:noFill/>
          </a:ln>
        </p:spPr>
      </p:pic>
      <p:sp>
        <p:nvSpPr>
          <p:cNvPr id="1256" name="Google Shape;1256;p120"/>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7" name="Google Shape;1257;p1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8" name="Google Shape;1258;p1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9" name="Google Shape;1259;p1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60" name="Google Shape;1260;p120"/>
          <p:cNvPicPr preferRelativeResize="0"/>
          <p:nvPr/>
        </p:nvPicPr>
        <p:blipFill rotWithShape="1">
          <a:blip r:embed="rId5">
            <a:alphaModFix/>
          </a:blip>
          <a:srcRect/>
          <a:stretch/>
        </p:blipFill>
        <p:spPr>
          <a:xfrm>
            <a:off x="4867100" y="0"/>
            <a:ext cx="7323313" cy="5568043"/>
          </a:xfrm>
          <a:prstGeom prst="rect">
            <a:avLst/>
          </a:prstGeom>
          <a:noFill/>
          <a:ln>
            <a:noFill/>
          </a:ln>
        </p:spPr>
      </p:pic>
      <p:sp>
        <p:nvSpPr>
          <p:cNvPr id="1261" name="Google Shape;1261;p12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62" name="Google Shape;1262;p120"/>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63" name="Google Shape;1263;p120"/>
          <p:cNvPicPr preferRelativeResize="0"/>
          <p:nvPr/>
        </p:nvPicPr>
        <p:blipFill rotWithShape="1">
          <a:blip r:embed="rId6">
            <a:alphaModFix/>
          </a:blip>
          <a:srcRect/>
          <a:stretch/>
        </p:blipFill>
        <p:spPr>
          <a:xfrm flipH="1">
            <a:off x="-2" y="0"/>
            <a:ext cx="5257800" cy="1959407"/>
          </a:xfrm>
          <a:prstGeom prst="rect">
            <a:avLst/>
          </a:prstGeom>
          <a:noFill/>
          <a:ln>
            <a:noFill/>
          </a:ln>
        </p:spPr>
      </p:pic>
      <p:pic>
        <p:nvPicPr>
          <p:cNvPr id="1264" name="Google Shape;1264;p120"/>
          <p:cNvPicPr preferRelativeResize="0"/>
          <p:nvPr/>
        </p:nvPicPr>
        <p:blipFill rotWithShape="1">
          <a:blip r:embed="rId7">
            <a:alphaModFix/>
          </a:blip>
          <a:srcRect/>
          <a:stretch/>
        </p:blipFill>
        <p:spPr>
          <a:xfrm>
            <a:off x="10246839" y="2606379"/>
            <a:ext cx="1263242" cy="2486296"/>
          </a:xfrm>
          <a:prstGeom prst="rect">
            <a:avLst/>
          </a:prstGeom>
          <a:noFill/>
          <a:ln>
            <a:noFill/>
          </a:ln>
        </p:spPr>
      </p:pic>
      <p:pic>
        <p:nvPicPr>
          <p:cNvPr id="1265" name="Google Shape;1265;p120"/>
          <p:cNvPicPr preferRelativeResize="0"/>
          <p:nvPr/>
        </p:nvPicPr>
        <p:blipFill rotWithShape="1">
          <a:blip r:embed="rId8">
            <a:alphaModFix/>
          </a:blip>
          <a:srcRect/>
          <a:stretch/>
        </p:blipFill>
        <p:spPr>
          <a:xfrm rot="1459857">
            <a:off x="5242899" y="1331043"/>
            <a:ext cx="926692" cy="1012566"/>
          </a:xfrm>
          <a:prstGeom prst="rect">
            <a:avLst/>
          </a:prstGeom>
          <a:noFill/>
          <a:ln>
            <a:noFill/>
          </a:ln>
        </p:spPr>
      </p:pic>
      <p:pic>
        <p:nvPicPr>
          <p:cNvPr id="1266" name="Google Shape;1266;p120"/>
          <p:cNvPicPr preferRelativeResize="0"/>
          <p:nvPr/>
        </p:nvPicPr>
        <p:blipFill rotWithShape="1">
          <a:blip r:embed="rId8">
            <a:alphaModFix/>
          </a:blip>
          <a:srcRect/>
          <a:stretch/>
        </p:blipFill>
        <p:spPr>
          <a:xfrm rot="-661720" flipH="1">
            <a:off x="9536973" y="4109079"/>
            <a:ext cx="926692" cy="1012566"/>
          </a:xfrm>
          <a:prstGeom prst="rect">
            <a:avLst/>
          </a:prstGeom>
          <a:noFill/>
          <a:ln>
            <a:noFill/>
          </a:ln>
        </p:spPr>
      </p:pic>
      <p:pic>
        <p:nvPicPr>
          <p:cNvPr id="1267" name="Google Shape;1267;p120"/>
          <p:cNvPicPr preferRelativeResize="0"/>
          <p:nvPr/>
        </p:nvPicPr>
        <p:blipFill rotWithShape="1">
          <a:blip r:embed="rId9">
            <a:alphaModFix/>
          </a:blip>
          <a:srcRect/>
          <a:stretch/>
        </p:blipFill>
        <p:spPr>
          <a:xfrm rot="1707986">
            <a:off x="4442763" y="3321250"/>
            <a:ext cx="1357793" cy="1308007"/>
          </a:xfrm>
          <a:prstGeom prst="rect">
            <a:avLst/>
          </a:prstGeom>
          <a:noFill/>
          <a:ln>
            <a:noFill/>
          </a:ln>
        </p:spPr>
      </p:pic>
      <p:pic>
        <p:nvPicPr>
          <p:cNvPr id="1268" name="Google Shape;1268;p120"/>
          <p:cNvPicPr preferRelativeResize="0"/>
          <p:nvPr/>
        </p:nvPicPr>
        <p:blipFill rotWithShape="1">
          <a:blip r:embed="rId10">
            <a:alphaModFix/>
          </a:blip>
          <a:srcRect/>
          <a:stretch/>
        </p:blipFill>
        <p:spPr>
          <a:xfrm rot="10120386">
            <a:off x="3794195" y="174220"/>
            <a:ext cx="2115711" cy="1974095"/>
          </a:xfrm>
          <a:prstGeom prst="rect">
            <a:avLst/>
          </a:prstGeom>
          <a:noFill/>
          <a:ln>
            <a:noFill/>
          </a:ln>
        </p:spPr>
      </p:pic>
      <p:pic>
        <p:nvPicPr>
          <p:cNvPr id="1269" name="Google Shape;1269;p120"/>
          <p:cNvPicPr preferRelativeResize="0"/>
          <p:nvPr/>
        </p:nvPicPr>
        <p:blipFill rotWithShape="1">
          <a:blip r:embed="rId11">
            <a:alphaModFix/>
          </a:blip>
          <a:srcRect/>
          <a:stretch/>
        </p:blipFill>
        <p:spPr>
          <a:xfrm>
            <a:off x="250136" y="1440687"/>
            <a:ext cx="1363283" cy="653609"/>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270"/>
        <p:cNvGrpSpPr/>
        <p:nvPr/>
      </p:nvGrpSpPr>
      <p:grpSpPr>
        <a:xfrm>
          <a:off x="0" y="0"/>
          <a:ext cx="0" cy="0"/>
          <a:chOff x="0" y="0"/>
          <a:chExt cx="0" cy="0"/>
        </a:xfrm>
      </p:grpSpPr>
      <p:pic>
        <p:nvPicPr>
          <p:cNvPr id="1271" name="Google Shape;1271;p121"/>
          <p:cNvPicPr preferRelativeResize="0"/>
          <p:nvPr/>
        </p:nvPicPr>
        <p:blipFill rotWithShape="1">
          <a:blip r:embed="rId2">
            <a:alphaModFix/>
          </a:blip>
          <a:srcRect/>
          <a:stretch/>
        </p:blipFill>
        <p:spPr>
          <a:xfrm>
            <a:off x="2500646" y="1256699"/>
            <a:ext cx="4988975" cy="4121448"/>
          </a:xfrm>
          <a:prstGeom prst="rect">
            <a:avLst/>
          </a:prstGeom>
          <a:noFill/>
          <a:ln>
            <a:noFill/>
          </a:ln>
        </p:spPr>
      </p:pic>
      <p:pic>
        <p:nvPicPr>
          <p:cNvPr id="1272" name="Google Shape;1272;p121"/>
          <p:cNvPicPr preferRelativeResize="0"/>
          <p:nvPr/>
        </p:nvPicPr>
        <p:blipFill rotWithShape="1">
          <a:blip r:embed="rId3">
            <a:alphaModFix/>
          </a:blip>
          <a:srcRect/>
          <a:stretch/>
        </p:blipFill>
        <p:spPr>
          <a:xfrm rot="10800000">
            <a:off x="7472528" y="4436779"/>
            <a:ext cx="4573562" cy="1016945"/>
          </a:xfrm>
          <a:prstGeom prst="rect">
            <a:avLst/>
          </a:prstGeom>
          <a:noFill/>
          <a:ln>
            <a:noFill/>
          </a:ln>
        </p:spPr>
      </p:pic>
      <p:pic>
        <p:nvPicPr>
          <p:cNvPr id="1273" name="Google Shape;1273;p121"/>
          <p:cNvPicPr preferRelativeResize="0"/>
          <p:nvPr/>
        </p:nvPicPr>
        <p:blipFill rotWithShape="1">
          <a:blip r:embed="rId4">
            <a:alphaModFix/>
          </a:blip>
          <a:srcRect/>
          <a:stretch/>
        </p:blipFill>
        <p:spPr>
          <a:xfrm>
            <a:off x="-1" y="0"/>
            <a:ext cx="7184571" cy="6858000"/>
          </a:xfrm>
          <a:prstGeom prst="rect">
            <a:avLst/>
          </a:prstGeom>
          <a:noFill/>
          <a:ln>
            <a:noFill/>
          </a:ln>
        </p:spPr>
      </p:pic>
      <p:sp>
        <p:nvSpPr>
          <p:cNvPr id="1274" name="Google Shape;1274;p121"/>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5" name="Google Shape;1275;p1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6" name="Google Shape;1276;p1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7" name="Google Shape;1277;p1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78" name="Google Shape;1278;p121"/>
          <p:cNvPicPr preferRelativeResize="0"/>
          <p:nvPr/>
        </p:nvPicPr>
        <p:blipFill rotWithShape="1">
          <a:blip r:embed="rId5">
            <a:alphaModFix/>
          </a:blip>
          <a:srcRect/>
          <a:stretch/>
        </p:blipFill>
        <p:spPr>
          <a:xfrm>
            <a:off x="4867100" y="0"/>
            <a:ext cx="7323313" cy="5568043"/>
          </a:xfrm>
          <a:prstGeom prst="rect">
            <a:avLst/>
          </a:prstGeom>
          <a:noFill/>
          <a:ln>
            <a:noFill/>
          </a:ln>
        </p:spPr>
      </p:pic>
      <p:sp>
        <p:nvSpPr>
          <p:cNvPr id="1279" name="Google Shape;1279;p12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80" name="Google Shape;1280;p121"/>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81" name="Google Shape;1281;p121"/>
          <p:cNvPicPr preferRelativeResize="0"/>
          <p:nvPr/>
        </p:nvPicPr>
        <p:blipFill rotWithShape="1">
          <a:blip r:embed="rId6">
            <a:alphaModFix/>
          </a:blip>
          <a:srcRect/>
          <a:stretch/>
        </p:blipFill>
        <p:spPr>
          <a:xfrm flipH="1">
            <a:off x="-2" y="0"/>
            <a:ext cx="5257800" cy="1959407"/>
          </a:xfrm>
          <a:prstGeom prst="rect">
            <a:avLst/>
          </a:prstGeom>
          <a:noFill/>
          <a:ln>
            <a:noFill/>
          </a:ln>
        </p:spPr>
      </p:pic>
      <p:pic>
        <p:nvPicPr>
          <p:cNvPr id="1282" name="Google Shape;1282;p121"/>
          <p:cNvPicPr preferRelativeResize="0"/>
          <p:nvPr/>
        </p:nvPicPr>
        <p:blipFill rotWithShape="1">
          <a:blip r:embed="rId7">
            <a:alphaModFix/>
          </a:blip>
          <a:srcRect/>
          <a:stretch/>
        </p:blipFill>
        <p:spPr>
          <a:xfrm>
            <a:off x="10246839" y="2606379"/>
            <a:ext cx="1263242" cy="2486296"/>
          </a:xfrm>
          <a:prstGeom prst="rect">
            <a:avLst/>
          </a:prstGeom>
          <a:noFill/>
          <a:ln>
            <a:noFill/>
          </a:ln>
        </p:spPr>
      </p:pic>
      <p:pic>
        <p:nvPicPr>
          <p:cNvPr id="1283" name="Google Shape;1283;p121"/>
          <p:cNvPicPr preferRelativeResize="0"/>
          <p:nvPr/>
        </p:nvPicPr>
        <p:blipFill rotWithShape="1">
          <a:blip r:embed="rId8">
            <a:alphaModFix/>
          </a:blip>
          <a:srcRect/>
          <a:stretch/>
        </p:blipFill>
        <p:spPr>
          <a:xfrm rot="1459857">
            <a:off x="5242899" y="1331043"/>
            <a:ext cx="926692" cy="1012566"/>
          </a:xfrm>
          <a:prstGeom prst="rect">
            <a:avLst/>
          </a:prstGeom>
          <a:noFill/>
          <a:ln>
            <a:noFill/>
          </a:ln>
        </p:spPr>
      </p:pic>
      <p:pic>
        <p:nvPicPr>
          <p:cNvPr id="1284" name="Google Shape;1284;p121"/>
          <p:cNvPicPr preferRelativeResize="0"/>
          <p:nvPr/>
        </p:nvPicPr>
        <p:blipFill rotWithShape="1">
          <a:blip r:embed="rId8">
            <a:alphaModFix/>
          </a:blip>
          <a:srcRect/>
          <a:stretch/>
        </p:blipFill>
        <p:spPr>
          <a:xfrm rot="-661720" flipH="1">
            <a:off x="9536973" y="4109079"/>
            <a:ext cx="926692" cy="1012566"/>
          </a:xfrm>
          <a:prstGeom prst="rect">
            <a:avLst/>
          </a:prstGeom>
          <a:noFill/>
          <a:ln>
            <a:noFill/>
          </a:ln>
        </p:spPr>
      </p:pic>
      <p:pic>
        <p:nvPicPr>
          <p:cNvPr id="1285" name="Google Shape;1285;p121"/>
          <p:cNvPicPr preferRelativeResize="0"/>
          <p:nvPr/>
        </p:nvPicPr>
        <p:blipFill rotWithShape="1">
          <a:blip r:embed="rId9">
            <a:alphaModFix/>
          </a:blip>
          <a:srcRect/>
          <a:stretch/>
        </p:blipFill>
        <p:spPr>
          <a:xfrm rot="1707986">
            <a:off x="4442763" y="3321250"/>
            <a:ext cx="1357793" cy="1308007"/>
          </a:xfrm>
          <a:prstGeom prst="rect">
            <a:avLst/>
          </a:prstGeom>
          <a:noFill/>
          <a:ln>
            <a:noFill/>
          </a:ln>
        </p:spPr>
      </p:pic>
      <p:pic>
        <p:nvPicPr>
          <p:cNvPr id="1286" name="Google Shape;1286;p121"/>
          <p:cNvPicPr preferRelativeResize="0"/>
          <p:nvPr/>
        </p:nvPicPr>
        <p:blipFill rotWithShape="1">
          <a:blip r:embed="rId10">
            <a:alphaModFix/>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287"/>
        <p:cNvGrpSpPr/>
        <p:nvPr/>
      </p:nvGrpSpPr>
      <p:grpSpPr>
        <a:xfrm>
          <a:off x="0" y="0"/>
          <a:ext cx="0" cy="0"/>
          <a:chOff x="0" y="0"/>
          <a:chExt cx="0" cy="0"/>
        </a:xfrm>
      </p:grpSpPr>
      <p:pic>
        <p:nvPicPr>
          <p:cNvPr id="1288" name="Google Shape;1288;p122"/>
          <p:cNvPicPr preferRelativeResize="0"/>
          <p:nvPr/>
        </p:nvPicPr>
        <p:blipFill rotWithShape="1">
          <a:blip r:embed="rId2">
            <a:alphaModFix/>
          </a:blip>
          <a:srcRect/>
          <a:stretch/>
        </p:blipFill>
        <p:spPr>
          <a:xfrm>
            <a:off x="5306" y="0"/>
            <a:ext cx="6239483" cy="2407816"/>
          </a:xfrm>
          <a:prstGeom prst="rect">
            <a:avLst/>
          </a:prstGeom>
          <a:noFill/>
          <a:ln>
            <a:noFill/>
          </a:ln>
        </p:spPr>
      </p:pic>
      <p:pic>
        <p:nvPicPr>
          <p:cNvPr id="1289" name="Google Shape;1289;p122"/>
          <p:cNvPicPr preferRelativeResize="0"/>
          <p:nvPr/>
        </p:nvPicPr>
        <p:blipFill rotWithShape="1">
          <a:blip r:embed="rId3">
            <a:alphaModFix/>
          </a:blip>
          <a:srcRect/>
          <a:stretch/>
        </p:blipFill>
        <p:spPr>
          <a:xfrm rot="10800000" flipH="1">
            <a:off x="5261969" y="3493788"/>
            <a:ext cx="3169481" cy="164813"/>
          </a:xfrm>
          <a:prstGeom prst="rect">
            <a:avLst/>
          </a:prstGeom>
          <a:noFill/>
          <a:ln>
            <a:noFill/>
          </a:ln>
        </p:spPr>
      </p:pic>
      <p:pic>
        <p:nvPicPr>
          <p:cNvPr id="1290" name="Google Shape;1290;p122"/>
          <p:cNvPicPr preferRelativeResize="0"/>
          <p:nvPr/>
        </p:nvPicPr>
        <p:blipFill rotWithShape="1">
          <a:blip r:embed="rId4">
            <a:alphaModFix/>
          </a:blip>
          <a:srcRect/>
          <a:stretch/>
        </p:blipFill>
        <p:spPr>
          <a:xfrm>
            <a:off x="6423059" y="0"/>
            <a:ext cx="1936759" cy="3208564"/>
          </a:xfrm>
          <a:prstGeom prst="rect">
            <a:avLst/>
          </a:prstGeom>
          <a:noFill/>
          <a:ln>
            <a:noFill/>
          </a:ln>
        </p:spPr>
      </p:pic>
      <p:pic>
        <p:nvPicPr>
          <p:cNvPr id="1291" name="Google Shape;1291;p122"/>
          <p:cNvPicPr preferRelativeResize="0"/>
          <p:nvPr/>
        </p:nvPicPr>
        <p:blipFill rotWithShape="1">
          <a:blip r:embed="rId5">
            <a:alphaModFix/>
          </a:blip>
          <a:srcRect/>
          <a:stretch/>
        </p:blipFill>
        <p:spPr>
          <a:xfrm>
            <a:off x="2133600" y="0"/>
            <a:ext cx="10058400" cy="5957925"/>
          </a:xfrm>
          <a:prstGeom prst="rect">
            <a:avLst/>
          </a:prstGeom>
          <a:noFill/>
          <a:ln>
            <a:noFill/>
          </a:ln>
        </p:spPr>
      </p:pic>
      <p:pic>
        <p:nvPicPr>
          <p:cNvPr id="1292" name="Google Shape;1292;p122"/>
          <p:cNvPicPr preferRelativeResize="0"/>
          <p:nvPr/>
        </p:nvPicPr>
        <p:blipFill rotWithShape="1">
          <a:blip r:embed="rId6">
            <a:alphaModFix/>
          </a:blip>
          <a:srcRect/>
          <a:stretch/>
        </p:blipFill>
        <p:spPr>
          <a:xfrm>
            <a:off x="-1" y="-203086"/>
            <a:ext cx="4713111" cy="6701416"/>
          </a:xfrm>
          <a:prstGeom prst="rect">
            <a:avLst/>
          </a:prstGeom>
          <a:noFill/>
          <a:ln>
            <a:noFill/>
          </a:ln>
        </p:spPr>
      </p:pic>
      <p:sp>
        <p:nvSpPr>
          <p:cNvPr id="1293" name="Google Shape;1293;p122"/>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4" name="Google Shape;1294;p1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5" name="Google Shape;1295;p1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6" name="Google Shape;1296;p1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97" name="Google Shape;1297;p122"/>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98" name="Google Shape;1298;p122"/>
          <p:cNvPicPr preferRelativeResize="0"/>
          <p:nvPr/>
        </p:nvPicPr>
        <p:blipFill rotWithShape="1">
          <a:blip r:embed="rId7">
            <a:alphaModFix/>
          </a:blip>
          <a:srcRect/>
          <a:stretch/>
        </p:blipFill>
        <p:spPr>
          <a:xfrm>
            <a:off x="96213" y="0"/>
            <a:ext cx="6381890" cy="5355771"/>
          </a:xfrm>
          <a:prstGeom prst="rect">
            <a:avLst/>
          </a:prstGeom>
          <a:noFill/>
          <a:ln>
            <a:noFill/>
          </a:ln>
        </p:spPr>
      </p:pic>
      <p:sp>
        <p:nvSpPr>
          <p:cNvPr id="1299" name="Google Shape;1299;p12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00" name="Google Shape;1300;p122"/>
          <p:cNvPicPr preferRelativeResize="0"/>
          <p:nvPr/>
        </p:nvPicPr>
        <p:blipFill rotWithShape="1">
          <a:blip r:embed="rId8">
            <a:alphaModFix/>
          </a:blip>
          <a:srcRect/>
          <a:stretch/>
        </p:blipFill>
        <p:spPr>
          <a:xfrm>
            <a:off x="6708809" y="27720"/>
            <a:ext cx="2852057" cy="2799769"/>
          </a:xfrm>
          <a:prstGeom prst="rect">
            <a:avLst/>
          </a:prstGeom>
          <a:noFill/>
          <a:ln>
            <a:noFill/>
          </a:ln>
        </p:spPr>
      </p:pic>
      <p:pic>
        <p:nvPicPr>
          <p:cNvPr id="1301" name="Google Shape;1301;p122"/>
          <p:cNvPicPr preferRelativeResize="0"/>
          <p:nvPr/>
        </p:nvPicPr>
        <p:blipFill rotWithShape="1">
          <a:blip r:embed="rId9">
            <a:alphaModFix/>
          </a:blip>
          <a:srcRect/>
          <a:stretch/>
        </p:blipFill>
        <p:spPr>
          <a:xfrm>
            <a:off x="6244789" y="1333867"/>
            <a:ext cx="2013559" cy="2180685"/>
          </a:xfrm>
          <a:prstGeom prst="rect">
            <a:avLst/>
          </a:prstGeom>
          <a:noFill/>
          <a:ln>
            <a:noFill/>
          </a:ln>
        </p:spPr>
      </p:pic>
      <p:pic>
        <p:nvPicPr>
          <p:cNvPr id="1302" name="Google Shape;1302;p122"/>
          <p:cNvPicPr preferRelativeResize="0"/>
          <p:nvPr/>
        </p:nvPicPr>
        <p:blipFill rotWithShape="1">
          <a:blip r:embed="rId10">
            <a:alphaModFix/>
          </a:blip>
          <a:srcRect/>
          <a:stretch/>
        </p:blipFill>
        <p:spPr>
          <a:xfrm>
            <a:off x="920296" y="60695"/>
            <a:ext cx="1165197" cy="1273172"/>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303"/>
        <p:cNvGrpSpPr/>
        <p:nvPr/>
      </p:nvGrpSpPr>
      <p:grpSpPr>
        <a:xfrm>
          <a:off x="0" y="0"/>
          <a:ext cx="0" cy="0"/>
          <a:chOff x="0" y="0"/>
          <a:chExt cx="0" cy="0"/>
        </a:xfrm>
      </p:grpSpPr>
      <p:pic>
        <p:nvPicPr>
          <p:cNvPr id="1304" name="Google Shape;1304;p123"/>
          <p:cNvPicPr preferRelativeResize="0"/>
          <p:nvPr/>
        </p:nvPicPr>
        <p:blipFill rotWithShape="1">
          <a:blip r:embed="rId2">
            <a:alphaModFix/>
          </a:blip>
          <a:srcRect/>
          <a:stretch/>
        </p:blipFill>
        <p:spPr>
          <a:xfrm>
            <a:off x="0" y="0"/>
            <a:ext cx="6376307" cy="3518221"/>
          </a:xfrm>
          <a:prstGeom prst="rect">
            <a:avLst/>
          </a:prstGeom>
          <a:noFill/>
          <a:ln>
            <a:noFill/>
          </a:ln>
        </p:spPr>
      </p:pic>
      <p:pic>
        <p:nvPicPr>
          <p:cNvPr id="1305" name="Google Shape;1305;p123"/>
          <p:cNvPicPr preferRelativeResize="0"/>
          <p:nvPr/>
        </p:nvPicPr>
        <p:blipFill rotWithShape="1">
          <a:blip r:embed="rId3">
            <a:alphaModFix/>
          </a:blip>
          <a:srcRect/>
          <a:stretch/>
        </p:blipFill>
        <p:spPr>
          <a:xfrm rot="-736529" flipH="1">
            <a:off x="382567" y="1475867"/>
            <a:ext cx="4872218" cy="4024993"/>
          </a:xfrm>
          <a:prstGeom prst="rect">
            <a:avLst/>
          </a:prstGeom>
          <a:noFill/>
          <a:ln>
            <a:noFill/>
          </a:ln>
        </p:spPr>
      </p:pic>
      <p:pic>
        <p:nvPicPr>
          <p:cNvPr id="1306" name="Google Shape;1306;p123"/>
          <p:cNvPicPr preferRelativeResize="0"/>
          <p:nvPr/>
        </p:nvPicPr>
        <p:blipFill rotWithShape="1">
          <a:blip r:embed="rId4">
            <a:alphaModFix/>
          </a:blip>
          <a:srcRect/>
          <a:stretch/>
        </p:blipFill>
        <p:spPr>
          <a:xfrm>
            <a:off x="1540325" y="4458656"/>
            <a:ext cx="4305300" cy="1372912"/>
          </a:xfrm>
          <a:prstGeom prst="rect">
            <a:avLst/>
          </a:prstGeom>
          <a:noFill/>
          <a:ln>
            <a:noFill/>
          </a:ln>
        </p:spPr>
      </p:pic>
      <p:pic>
        <p:nvPicPr>
          <p:cNvPr id="1307" name="Google Shape;1307;p123"/>
          <p:cNvPicPr preferRelativeResize="0"/>
          <p:nvPr/>
        </p:nvPicPr>
        <p:blipFill rotWithShape="1">
          <a:blip r:embed="rId5">
            <a:alphaModFix/>
          </a:blip>
          <a:srcRect/>
          <a:stretch/>
        </p:blipFill>
        <p:spPr>
          <a:xfrm>
            <a:off x="3447765" y="0"/>
            <a:ext cx="8742647" cy="5306786"/>
          </a:xfrm>
          <a:prstGeom prst="rect">
            <a:avLst/>
          </a:prstGeom>
          <a:noFill/>
          <a:ln>
            <a:noFill/>
          </a:ln>
        </p:spPr>
      </p:pic>
      <p:sp>
        <p:nvSpPr>
          <p:cNvPr id="1308" name="Google Shape;1308;p123"/>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09" name="Google Shape;1309;p1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0" name="Google Shape;1310;p1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1" name="Google Shape;1311;p1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12" name="Google Shape;1312;p123"/>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13" name="Google Shape;1313;p123"/>
          <p:cNvPicPr preferRelativeResize="0"/>
          <p:nvPr/>
        </p:nvPicPr>
        <p:blipFill rotWithShape="1">
          <a:blip r:embed="rId6">
            <a:alphaModFix/>
          </a:blip>
          <a:srcRect/>
          <a:stretch/>
        </p:blipFill>
        <p:spPr>
          <a:xfrm>
            <a:off x="117013" y="902667"/>
            <a:ext cx="6773645" cy="4630915"/>
          </a:xfrm>
          <a:prstGeom prst="rect">
            <a:avLst/>
          </a:prstGeom>
          <a:noFill/>
          <a:ln>
            <a:noFill/>
          </a:ln>
        </p:spPr>
      </p:pic>
      <p:sp>
        <p:nvSpPr>
          <p:cNvPr id="1314" name="Google Shape;1314;p12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15" name="Google Shape;1315;p123"/>
          <p:cNvPicPr preferRelativeResize="0"/>
          <p:nvPr/>
        </p:nvPicPr>
        <p:blipFill rotWithShape="1">
          <a:blip r:embed="rId7">
            <a:alphaModFix/>
          </a:blip>
          <a:srcRect/>
          <a:stretch/>
        </p:blipFill>
        <p:spPr>
          <a:xfrm>
            <a:off x="6493320" y="0"/>
            <a:ext cx="1736561" cy="2506436"/>
          </a:xfrm>
          <a:prstGeom prst="rect">
            <a:avLst/>
          </a:prstGeom>
          <a:noFill/>
          <a:ln>
            <a:noFill/>
          </a:ln>
        </p:spPr>
      </p:pic>
      <p:pic>
        <p:nvPicPr>
          <p:cNvPr id="1316" name="Google Shape;1316;p123"/>
          <p:cNvPicPr preferRelativeResize="0"/>
          <p:nvPr/>
        </p:nvPicPr>
        <p:blipFill rotWithShape="1">
          <a:blip r:embed="rId8">
            <a:alphaModFix/>
          </a:blip>
          <a:srcRect/>
          <a:stretch/>
        </p:blipFill>
        <p:spPr>
          <a:xfrm rot="10800000" flipH="1">
            <a:off x="6064845" y="2774391"/>
            <a:ext cx="2990850" cy="155524"/>
          </a:xfrm>
          <a:prstGeom prst="rect">
            <a:avLst/>
          </a:prstGeom>
          <a:noFill/>
          <a:ln>
            <a:noFill/>
          </a:ln>
        </p:spPr>
      </p:pic>
      <p:pic>
        <p:nvPicPr>
          <p:cNvPr id="1317" name="Google Shape;1317;p123"/>
          <p:cNvPicPr preferRelativeResize="0"/>
          <p:nvPr/>
        </p:nvPicPr>
        <p:blipFill rotWithShape="1">
          <a:blip r:embed="rId9">
            <a:alphaModFix/>
          </a:blip>
          <a:srcRect/>
          <a:stretch/>
        </p:blipFill>
        <p:spPr>
          <a:xfrm rot="1932337">
            <a:off x="335257" y="62979"/>
            <a:ext cx="1119420" cy="1223153"/>
          </a:xfrm>
          <a:prstGeom prst="rect">
            <a:avLst/>
          </a:prstGeom>
          <a:noFill/>
          <a:ln>
            <a:noFill/>
          </a:ln>
        </p:spPr>
      </p:pic>
      <p:pic>
        <p:nvPicPr>
          <p:cNvPr id="1318" name="Google Shape;1318;p123"/>
          <p:cNvPicPr preferRelativeResize="0"/>
          <p:nvPr/>
        </p:nvPicPr>
        <p:blipFill rotWithShape="1">
          <a:blip r:embed="rId10">
            <a:alphaModFix/>
          </a:blip>
          <a:srcRect/>
          <a:stretch/>
        </p:blipFill>
        <p:spPr>
          <a:xfrm>
            <a:off x="7107368" y="3851205"/>
            <a:ext cx="732419" cy="732419"/>
          </a:xfrm>
          <a:prstGeom prst="rect">
            <a:avLst/>
          </a:prstGeom>
          <a:noFill/>
          <a:ln>
            <a:noFill/>
          </a:ln>
        </p:spPr>
      </p:pic>
      <p:pic>
        <p:nvPicPr>
          <p:cNvPr id="1319" name="Google Shape;1319;p123"/>
          <p:cNvPicPr preferRelativeResize="0"/>
          <p:nvPr/>
        </p:nvPicPr>
        <p:blipFill rotWithShape="1">
          <a:blip r:embed="rId11">
            <a:alphaModFix/>
          </a:blip>
          <a:srcRect/>
          <a:stretch/>
        </p:blipFill>
        <p:spPr>
          <a:xfrm>
            <a:off x="3625277" y="187457"/>
            <a:ext cx="900634" cy="905638"/>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320"/>
        <p:cNvGrpSpPr/>
        <p:nvPr/>
      </p:nvGrpSpPr>
      <p:grpSpPr>
        <a:xfrm>
          <a:off x="0" y="0"/>
          <a:ext cx="0" cy="0"/>
          <a:chOff x="0" y="0"/>
          <a:chExt cx="0" cy="0"/>
        </a:xfrm>
      </p:grpSpPr>
      <p:grpSp>
        <p:nvGrpSpPr>
          <p:cNvPr id="1321" name="Google Shape;1321;p124"/>
          <p:cNvGrpSpPr/>
          <p:nvPr/>
        </p:nvGrpSpPr>
        <p:grpSpPr>
          <a:xfrm>
            <a:off x="0" y="0"/>
            <a:ext cx="12190413" cy="6871807"/>
            <a:chOff x="0" y="0"/>
            <a:chExt cx="12190413" cy="6871807"/>
          </a:xfrm>
        </p:grpSpPr>
        <p:pic>
          <p:nvPicPr>
            <p:cNvPr id="1322" name="Google Shape;1322;p124"/>
            <p:cNvPicPr preferRelativeResize="0"/>
            <p:nvPr/>
          </p:nvPicPr>
          <p:blipFill rotWithShape="1">
            <a:blip r:embed="rId2">
              <a:alphaModFix/>
            </a:blip>
            <a:srcRect/>
            <a:stretch/>
          </p:blipFill>
          <p:spPr>
            <a:xfrm flipH="1">
              <a:off x="7707874" y="0"/>
              <a:ext cx="4147972" cy="6871807"/>
            </a:xfrm>
            <a:prstGeom prst="rect">
              <a:avLst/>
            </a:prstGeom>
            <a:noFill/>
            <a:ln>
              <a:noFill/>
            </a:ln>
          </p:spPr>
        </p:pic>
        <p:pic>
          <p:nvPicPr>
            <p:cNvPr id="1323" name="Google Shape;1323;p124"/>
            <p:cNvPicPr preferRelativeResize="0"/>
            <p:nvPr/>
          </p:nvPicPr>
          <p:blipFill rotWithShape="1">
            <a:blip r:embed="rId2">
              <a:alphaModFix/>
            </a:blip>
            <a:srcRect/>
            <a:stretch/>
          </p:blipFill>
          <p:spPr>
            <a:xfrm>
              <a:off x="227376" y="0"/>
              <a:ext cx="4139638" cy="6858000"/>
            </a:xfrm>
            <a:prstGeom prst="rect">
              <a:avLst/>
            </a:prstGeom>
            <a:noFill/>
            <a:ln>
              <a:noFill/>
            </a:ln>
          </p:spPr>
        </p:pic>
        <p:pic>
          <p:nvPicPr>
            <p:cNvPr id="1324" name="Google Shape;1324;p124"/>
            <p:cNvPicPr preferRelativeResize="0"/>
            <p:nvPr/>
          </p:nvPicPr>
          <p:blipFill rotWithShape="1">
            <a:blip r:embed="rId3">
              <a:alphaModFix/>
            </a:blip>
            <a:srcRect/>
            <a:stretch/>
          </p:blipFill>
          <p:spPr>
            <a:xfrm>
              <a:off x="3644625" y="3478929"/>
              <a:ext cx="4837042" cy="374871"/>
            </a:xfrm>
            <a:prstGeom prst="rect">
              <a:avLst/>
            </a:prstGeom>
            <a:noFill/>
            <a:ln>
              <a:noFill/>
            </a:ln>
          </p:spPr>
        </p:pic>
        <p:pic>
          <p:nvPicPr>
            <p:cNvPr id="1325" name="Google Shape;1325;p124"/>
            <p:cNvPicPr preferRelativeResize="0"/>
            <p:nvPr/>
          </p:nvPicPr>
          <p:blipFill rotWithShape="1">
            <a:blip r:embed="rId4">
              <a:alphaModFix/>
            </a:blip>
            <a:srcRect/>
            <a:stretch/>
          </p:blipFill>
          <p:spPr>
            <a:xfrm>
              <a:off x="8019762" y="2929662"/>
              <a:ext cx="3693546" cy="3812642"/>
            </a:xfrm>
            <a:prstGeom prst="rect">
              <a:avLst/>
            </a:prstGeom>
            <a:noFill/>
            <a:ln>
              <a:noFill/>
            </a:ln>
          </p:spPr>
        </p:pic>
        <p:pic>
          <p:nvPicPr>
            <p:cNvPr id="1326" name="Google Shape;1326;p124"/>
            <p:cNvPicPr preferRelativeResize="0"/>
            <p:nvPr/>
          </p:nvPicPr>
          <p:blipFill rotWithShape="1">
            <a:blip r:embed="rId5">
              <a:alphaModFix/>
            </a:blip>
            <a:srcRect/>
            <a:stretch/>
          </p:blipFill>
          <p:spPr>
            <a:xfrm>
              <a:off x="255493" y="2708920"/>
              <a:ext cx="3538656" cy="3779194"/>
            </a:xfrm>
            <a:prstGeom prst="rect">
              <a:avLst/>
            </a:prstGeom>
            <a:noFill/>
            <a:ln>
              <a:noFill/>
            </a:ln>
          </p:spPr>
        </p:pic>
        <p:pic>
          <p:nvPicPr>
            <p:cNvPr id="1327" name="Google Shape;1327;p124"/>
            <p:cNvPicPr preferRelativeResize="0"/>
            <p:nvPr/>
          </p:nvPicPr>
          <p:blipFill rotWithShape="1">
            <a:blip r:embed="rId6">
              <a:alphaModFix/>
            </a:blip>
            <a:srcRect/>
            <a:stretch/>
          </p:blipFill>
          <p:spPr>
            <a:xfrm>
              <a:off x="4905918" y="0"/>
              <a:ext cx="2314457" cy="1010832"/>
            </a:xfrm>
            <a:prstGeom prst="rect">
              <a:avLst/>
            </a:prstGeom>
            <a:noFill/>
            <a:ln>
              <a:noFill/>
            </a:ln>
          </p:spPr>
        </p:pic>
        <p:pic>
          <p:nvPicPr>
            <p:cNvPr id="1328" name="Google Shape;1328;p124"/>
            <p:cNvPicPr preferRelativeResize="0"/>
            <p:nvPr/>
          </p:nvPicPr>
          <p:blipFill rotWithShape="1">
            <a:blip r:embed="rId7">
              <a:alphaModFix/>
            </a:blip>
            <a:srcRect/>
            <a:stretch/>
          </p:blipFill>
          <p:spPr>
            <a:xfrm rot="10800000" flipH="1">
              <a:off x="4216885" y="5243007"/>
              <a:ext cx="3729391" cy="1628800"/>
            </a:xfrm>
            <a:prstGeom prst="rect">
              <a:avLst/>
            </a:prstGeom>
            <a:noFill/>
            <a:ln>
              <a:noFill/>
            </a:ln>
          </p:spPr>
        </p:pic>
        <p:pic>
          <p:nvPicPr>
            <p:cNvPr id="1329" name="Google Shape;1329;p124"/>
            <p:cNvPicPr preferRelativeResize="0"/>
            <p:nvPr/>
          </p:nvPicPr>
          <p:blipFill rotWithShape="1">
            <a:blip r:embed="rId8">
              <a:alphaModFix/>
            </a:blip>
            <a:srcRect/>
            <a:stretch/>
          </p:blipFill>
          <p:spPr>
            <a:xfrm rot="10800000" flipH="1">
              <a:off x="0" y="1365969"/>
              <a:ext cx="2598973" cy="262785"/>
            </a:xfrm>
            <a:prstGeom prst="rect">
              <a:avLst/>
            </a:prstGeom>
            <a:noFill/>
            <a:ln>
              <a:noFill/>
            </a:ln>
          </p:spPr>
        </p:pic>
        <p:pic>
          <p:nvPicPr>
            <p:cNvPr id="1330" name="Google Shape;1330;p124"/>
            <p:cNvPicPr preferRelativeResize="0"/>
            <p:nvPr/>
          </p:nvPicPr>
          <p:blipFill rotWithShape="1">
            <a:blip r:embed="rId8">
              <a:alphaModFix/>
            </a:blip>
            <a:srcRect/>
            <a:stretch/>
          </p:blipFill>
          <p:spPr>
            <a:xfrm rot="10800000">
              <a:off x="9591440" y="1365969"/>
              <a:ext cx="2598973" cy="262785"/>
            </a:xfrm>
            <a:prstGeom prst="rect">
              <a:avLst/>
            </a:prstGeom>
            <a:noFill/>
            <a:ln>
              <a:noFill/>
            </a:ln>
          </p:spPr>
        </p:pic>
      </p:grpSp>
      <p:pic>
        <p:nvPicPr>
          <p:cNvPr id="1331" name="Google Shape;1331;p124"/>
          <p:cNvPicPr preferRelativeResize="0"/>
          <p:nvPr/>
        </p:nvPicPr>
        <p:blipFill rotWithShape="1">
          <a:blip r:embed="rId9">
            <a:alphaModFix/>
          </a:blip>
          <a:srcRect/>
          <a:stretch/>
        </p:blipFill>
        <p:spPr>
          <a:xfrm>
            <a:off x="11228860" y="6048972"/>
            <a:ext cx="968896" cy="809028"/>
          </a:xfrm>
          <a:prstGeom prst="rect">
            <a:avLst/>
          </a:prstGeom>
          <a:noFill/>
          <a:ln>
            <a:noFill/>
          </a:ln>
        </p:spPr>
      </p:pic>
      <p:sp>
        <p:nvSpPr>
          <p:cNvPr id="1332" name="Google Shape;1332;p124"/>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3" name="Google Shape;1333;p124"/>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34" name="Google Shape;1334;p1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5" name="Google Shape;1335;p1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6" name="Google Shape;1336;p1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337"/>
        <p:cNvGrpSpPr/>
        <p:nvPr/>
      </p:nvGrpSpPr>
      <p:grpSpPr>
        <a:xfrm>
          <a:off x="0" y="0"/>
          <a:ext cx="0" cy="0"/>
          <a:chOff x="0" y="0"/>
          <a:chExt cx="0" cy="0"/>
        </a:xfrm>
      </p:grpSpPr>
      <p:grpSp>
        <p:nvGrpSpPr>
          <p:cNvPr id="1338" name="Google Shape;1338;p125"/>
          <p:cNvGrpSpPr/>
          <p:nvPr/>
        </p:nvGrpSpPr>
        <p:grpSpPr>
          <a:xfrm>
            <a:off x="-7686" y="0"/>
            <a:ext cx="12215900" cy="5401644"/>
            <a:chOff x="-7685" y="0"/>
            <a:chExt cx="12215900" cy="5401644"/>
          </a:xfrm>
        </p:grpSpPr>
        <p:pic>
          <p:nvPicPr>
            <p:cNvPr id="1339" name="Google Shape;1339;p125"/>
            <p:cNvPicPr preferRelativeResize="0"/>
            <p:nvPr/>
          </p:nvPicPr>
          <p:blipFill rotWithShape="1">
            <a:blip r:embed="rId2">
              <a:alphaModFix/>
            </a:blip>
            <a:srcRect/>
            <a:stretch/>
          </p:blipFill>
          <p:spPr>
            <a:xfrm rot="-5400000">
              <a:off x="-1702001" y="1694315"/>
              <a:ext cx="5401643" cy="2013012"/>
            </a:xfrm>
            <a:prstGeom prst="rect">
              <a:avLst/>
            </a:prstGeom>
            <a:noFill/>
            <a:ln>
              <a:noFill/>
            </a:ln>
          </p:spPr>
        </p:pic>
        <p:pic>
          <p:nvPicPr>
            <p:cNvPr id="1340" name="Google Shape;1340;p125"/>
            <p:cNvPicPr preferRelativeResize="0"/>
            <p:nvPr/>
          </p:nvPicPr>
          <p:blipFill rotWithShape="1">
            <a:blip r:embed="rId2">
              <a:alphaModFix/>
            </a:blip>
            <a:srcRect/>
            <a:stretch/>
          </p:blipFill>
          <p:spPr>
            <a:xfrm rot="5400000" flipH="1">
              <a:off x="8500887" y="1694316"/>
              <a:ext cx="5401643" cy="2013012"/>
            </a:xfrm>
            <a:prstGeom prst="rect">
              <a:avLst/>
            </a:prstGeom>
            <a:noFill/>
            <a:ln>
              <a:noFill/>
            </a:ln>
          </p:spPr>
        </p:pic>
      </p:grpSp>
      <p:grpSp>
        <p:nvGrpSpPr>
          <p:cNvPr id="1341" name="Google Shape;1341;p125"/>
          <p:cNvGrpSpPr/>
          <p:nvPr/>
        </p:nvGrpSpPr>
        <p:grpSpPr>
          <a:xfrm>
            <a:off x="-37819" y="0"/>
            <a:ext cx="12200175" cy="6858000"/>
            <a:chOff x="-37819" y="0"/>
            <a:chExt cx="12200175" cy="6858000"/>
          </a:xfrm>
        </p:grpSpPr>
        <p:pic>
          <p:nvPicPr>
            <p:cNvPr id="1342" name="Google Shape;1342;p125"/>
            <p:cNvPicPr preferRelativeResize="0"/>
            <p:nvPr/>
          </p:nvPicPr>
          <p:blipFill rotWithShape="1">
            <a:blip r:embed="rId3">
              <a:alphaModFix/>
            </a:blip>
            <a:srcRect/>
            <a:stretch/>
          </p:blipFill>
          <p:spPr>
            <a:xfrm rot="10800000" flipH="1">
              <a:off x="-37819" y="0"/>
              <a:ext cx="4139638" cy="6858000"/>
            </a:xfrm>
            <a:prstGeom prst="rect">
              <a:avLst/>
            </a:prstGeom>
            <a:noFill/>
            <a:ln>
              <a:noFill/>
            </a:ln>
          </p:spPr>
        </p:pic>
        <p:pic>
          <p:nvPicPr>
            <p:cNvPr id="1343" name="Google Shape;1343;p125"/>
            <p:cNvPicPr preferRelativeResize="0"/>
            <p:nvPr/>
          </p:nvPicPr>
          <p:blipFill rotWithShape="1">
            <a:blip r:embed="rId3">
              <a:alphaModFix/>
            </a:blip>
            <a:srcRect/>
            <a:stretch/>
          </p:blipFill>
          <p:spPr>
            <a:xfrm rot="10800000">
              <a:off x="8022718" y="0"/>
              <a:ext cx="4139638" cy="6858000"/>
            </a:xfrm>
            <a:prstGeom prst="rect">
              <a:avLst/>
            </a:prstGeom>
            <a:noFill/>
            <a:ln>
              <a:noFill/>
            </a:ln>
          </p:spPr>
        </p:pic>
      </p:grpSp>
      <p:grpSp>
        <p:nvGrpSpPr>
          <p:cNvPr id="1344" name="Google Shape;1344;p125"/>
          <p:cNvGrpSpPr/>
          <p:nvPr/>
        </p:nvGrpSpPr>
        <p:grpSpPr>
          <a:xfrm>
            <a:off x="387424" y="0"/>
            <a:ext cx="11042132" cy="6859390"/>
            <a:chOff x="387424" y="0"/>
            <a:chExt cx="11042132" cy="6859390"/>
          </a:xfrm>
        </p:grpSpPr>
        <p:pic>
          <p:nvPicPr>
            <p:cNvPr id="1345" name="Google Shape;1345;p125"/>
            <p:cNvPicPr preferRelativeResize="0"/>
            <p:nvPr/>
          </p:nvPicPr>
          <p:blipFill rotWithShape="1">
            <a:blip r:embed="rId4">
              <a:alphaModFix/>
            </a:blip>
            <a:srcRect/>
            <a:stretch/>
          </p:blipFill>
          <p:spPr>
            <a:xfrm>
              <a:off x="3644625" y="3478929"/>
              <a:ext cx="4837042" cy="374871"/>
            </a:xfrm>
            <a:prstGeom prst="rect">
              <a:avLst/>
            </a:prstGeom>
            <a:noFill/>
            <a:ln>
              <a:noFill/>
            </a:ln>
          </p:spPr>
        </p:pic>
        <p:pic>
          <p:nvPicPr>
            <p:cNvPr id="1346" name="Google Shape;1346;p125"/>
            <p:cNvPicPr preferRelativeResize="0"/>
            <p:nvPr/>
          </p:nvPicPr>
          <p:blipFill rotWithShape="1">
            <a:blip r:embed="rId5">
              <a:alphaModFix/>
            </a:blip>
            <a:srcRect/>
            <a:stretch/>
          </p:blipFill>
          <p:spPr>
            <a:xfrm>
              <a:off x="9166348" y="2703637"/>
              <a:ext cx="2263208" cy="3883587"/>
            </a:xfrm>
            <a:prstGeom prst="rect">
              <a:avLst/>
            </a:prstGeom>
            <a:noFill/>
            <a:ln>
              <a:noFill/>
            </a:ln>
          </p:spPr>
        </p:pic>
        <p:pic>
          <p:nvPicPr>
            <p:cNvPr id="1347" name="Google Shape;1347;p125"/>
            <p:cNvPicPr preferRelativeResize="0"/>
            <p:nvPr/>
          </p:nvPicPr>
          <p:blipFill rotWithShape="1">
            <a:blip r:embed="rId6">
              <a:alphaModFix/>
            </a:blip>
            <a:srcRect/>
            <a:stretch/>
          </p:blipFill>
          <p:spPr>
            <a:xfrm>
              <a:off x="387424" y="2996952"/>
              <a:ext cx="2194636" cy="3765920"/>
            </a:xfrm>
            <a:prstGeom prst="rect">
              <a:avLst/>
            </a:prstGeom>
            <a:noFill/>
            <a:ln>
              <a:noFill/>
            </a:ln>
          </p:spPr>
        </p:pic>
        <p:pic>
          <p:nvPicPr>
            <p:cNvPr id="1348" name="Google Shape;1348;p125"/>
            <p:cNvPicPr preferRelativeResize="0"/>
            <p:nvPr/>
          </p:nvPicPr>
          <p:blipFill rotWithShape="1">
            <a:blip r:embed="rId7">
              <a:alphaModFix/>
            </a:blip>
            <a:srcRect/>
            <a:stretch/>
          </p:blipFill>
          <p:spPr>
            <a:xfrm>
              <a:off x="5874357" y="334062"/>
              <a:ext cx="377577" cy="377577"/>
            </a:xfrm>
            <a:prstGeom prst="rect">
              <a:avLst/>
            </a:prstGeom>
            <a:noFill/>
            <a:ln>
              <a:noFill/>
            </a:ln>
          </p:spPr>
        </p:pic>
        <p:pic>
          <p:nvPicPr>
            <p:cNvPr id="1349" name="Google Shape;1349;p125"/>
            <p:cNvPicPr preferRelativeResize="0"/>
            <p:nvPr/>
          </p:nvPicPr>
          <p:blipFill rotWithShape="1">
            <a:blip r:embed="rId8">
              <a:alphaModFix/>
            </a:blip>
            <a:srcRect/>
            <a:stretch/>
          </p:blipFill>
          <p:spPr>
            <a:xfrm>
              <a:off x="1806259" y="2602805"/>
              <a:ext cx="8579482" cy="117967"/>
            </a:xfrm>
            <a:prstGeom prst="rect">
              <a:avLst/>
            </a:prstGeom>
            <a:noFill/>
            <a:ln>
              <a:noFill/>
            </a:ln>
          </p:spPr>
        </p:pic>
        <p:pic>
          <p:nvPicPr>
            <p:cNvPr id="1350" name="Google Shape;1350;p125"/>
            <p:cNvPicPr preferRelativeResize="0"/>
            <p:nvPr/>
          </p:nvPicPr>
          <p:blipFill rotWithShape="1">
            <a:blip r:embed="rId9">
              <a:alphaModFix/>
            </a:blip>
            <a:srcRect/>
            <a:stretch/>
          </p:blipFill>
          <p:spPr>
            <a:xfrm rot="10800000">
              <a:off x="5324145" y="6048972"/>
              <a:ext cx="1855578" cy="810418"/>
            </a:xfrm>
            <a:prstGeom prst="rect">
              <a:avLst/>
            </a:prstGeom>
            <a:noFill/>
            <a:ln>
              <a:noFill/>
            </a:ln>
          </p:spPr>
        </p:pic>
        <p:pic>
          <p:nvPicPr>
            <p:cNvPr id="1351" name="Google Shape;1351;p125"/>
            <p:cNvPicPr preferRelativeResize="0"/>
            <p:nvPr/>
          </p:nvPicPr>
          <p:blipFill rotWithShape="1">
            <a:blip r:embed="rId10">
              <a:alphaModFix/>
            </a:blip>
            <a:srcRect/>
            <a:stretch/>
          </p:blipFill>
          <p:spPr>
            <a:xfrm>
              <a:off x="766614" y="0"/>
              <a:ext cx="1272583" cy="555797"/>
            </a:xfrm>
            <a:prstGeom prst="rect">
              <a:avLst/>
            </a:prstGeom>
            <a:noFill/>
            <a:ln>
              <a:noFill/>
            </a:ln>
          </p:spPr>
        </p:pic>
        <p:pic>
          <p:nvPicPr>
            <p:cNvPr id="1352" name="Google Shape;1352;p125"/>
            <p:cNvPicPr preferRelativeResize="0"/>
            <p:nvPr/>
          </p:nvPicPr>
          <p:blipFill rotWithShape="1">
            <a:blip r:embed="rId10">
              <a:alphaModFix/>
            </a:blip>
            <a:srcRect/>
            <a:stretch/>
          </p:blipFill>
          <p:spPr>
            <a:xfrm>
              <a:off x="9956277" y="0"/>
              <a:ext cx="1272583" cy="555797"/>
            </a:xfrm>
            <a:prstGeom prst="rect">
              <a:avLst/>
            </a:prstGeom>
            <a:noFill/>
            <a:ln>
              <a:noFill/>
            </a:ln>
          </p:spPr>
        </p:pic>
      </p:grpSp>
      <p:pic>
        <p:nvPicPr>
          <p:cNvPr id="1353" name="Google Shape;1353;p125"/>
          <p:cNvPicPr preferRelativeResize="0"/>
          <p:nvPr/>
        </p:nvPicPr>
        <p:blipFill rotWithShape="1">
          <a:blip r:embed="rId11">
            <a:alphaModFix/>
          </a:blip>
          <a:srcRect/>
          <a:stretch/>
        </p:blipFill>
        <p:spPr>
          <a:xfrm>
            <a:off x="11228860" y="6048972"/>
            <a:ext cx="968896" cy="809028"/>
          </a:xfrm>
          <a:prstGeom prst="rect">
            <a:avLst/>
          </a:prstGeom>
          <a:noFill/>
          <a:ln>
            <a:noFill/>
          </a:ln>
        </p:spPr>
      </p:pic>
      <p:sp>
        <p:nvSpPr>
          <p:cNvPr id="1354" name="Google Shape;1354;p125"/>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5" name="Google Shape;1355;p12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56" name="Google Shape;1356;p1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7" name="Google Shape;1357;p1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8" name="Google Shape;1358;p1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359"/>
        <p:cNvGrpSpPr/>
        <p:nvPr/>
      </p:nvGrpSpPr>
      <p:grpSpPr>
        <a:xfrm>
          <a:off x="0" y="0"/>
          <a:ext cx="0" cy="0"/>
          <a:chOff x="0" y="0"/>
          <a:chExt cx="0" cy="0"/>
        </a:xfrm>
      </p:grpSpPr>
      <p:grpSp>
        <p:nvGrpSpPr>
          <p:cNvPr id="1360" name="Google Shape;1360;p126"/>
          <p:cNvGrpSpPr/>
          <p:nvPr/>
        </p:nvGrpSpPr>
        <p:grpSpPr>
          <a:xfrm>
            <a:off x="0" y="-15941"/>
            <a:ext cx="12200394" cy="6876669"/>
            <a:chOff x="0" y="-15941"/>
            <a:chExt cx="12200394" cy="6876669"/>
          </a:xfrm>
        </p:grpSpPr>
        <p:pic>
          <p:nvPicPr>
            <p:cNvPr id="1361" name="Google Shape;1361;p126"/>
            <p:cNvPicPr preferRelativeResize="0"/>
            <p:nvPr/>
          </p:nvPicPr>
          <p:blipFill rotWithShape="1">
            <a:blip r:embed="rId2">
              <a:alphaModFix/>
            </a:blip>
            <a:srcRect/>
            <a:stretch/>
          </p:blipFill>
          <p:spPr>
            <a:xfrm rot="10800000" flipH="1">
              <a:off x="0" y="2728"/>
              <a:ext cx="3285658" cy="6858000"/>
            </a:xfrm>
            <a:prstGeom prst="rect">
              <a:avLst/>
            </a:prstGeom>
            <a:noFill/>
            <a:ln>
              <a:noFill/>
            </a:ln>
          </p:spPr>
        </p:pic>
        <p:pic>
          <p:nvPicPr>
            <p:cNvPr id="1362" name="Google Shape;1362;p126"/>
            <p:cNvPicPr preferRelativeResize="0"/>
            <p:nvPr/>
          </p:nvPicPr>
          <p:blipFill rotWithShape="1">
            <a:blip r:embed="rId2">
              <a:alphaModFix/>
            </a:blip>
            <a:srcRect/>
            <a:stretch/>
          </p:blipFill>
          <p:spPr>
            <a:xfrm rot="10800000">
              <a:off x="8914736" y="-15941"/>
              <a:ext cx="3285658" cy="6858000"/>
            </a:xfrm>
            <a:prstGeom prst="rect">
              <a:avLst/>
            </a:prstGeom>
            <a:noFill/>
            <a:ln>
              <a:noFill/>
            </a:ln>
          </p:spPr>
        </p:pic>
      </p:grpSp>
      <p:grpSp>
        <p:nvGrpSpPr>
          <p:cNvPr id="1363" name="Google Shape;1363;p126"/>
          <p:cNvGrpSpPr/>
          <p:nvPr/>
        </p:nvGrpSpPr>
        <p:grpSpPr>
          <a:xfrm>
            <a:off x="1453046" y="2818412"/>
            <a:ext cx="8762986" cy="2505655"/>
            <a:chOff x="1453046" y="2818412"/>
            <a:chExt cx="8762986" cy="2505655"/>
          </a:xfrm>
        </p:grpSpPr>
        <p:pic>
          <p:nvPicPr>
            <p:cNvPr id="1364" name="Google Shape;1364;p126"/>
            <p:cNvPicPr preferRelativeResize="0"/>
            <p:nvPr/>
          </p:nvPicPr>
          <p:blipFill rotWithShape="1">
            <a:blip r:embed="rId3">
              <a:alphaModFix/>
            </a:blip>
            <a:srcRect/>
            <a:stretch/>
          </p:blipFill>
          <p:spPr>
            <a:xfrm>
              <a:off x="1453046" y="2818412"/>
              <a:ext cx="2468230" cy="2468230"/>
            </a:xfrm>
            <a:prstGeom prst="rect">
              <a:avLst/>
            </a:prstGeom>
            <a:noFill/>
            <a:ln>
              <a:noFill/>
            </a:ln>
          </p:spPr>
        </p:pic>
        <p:pic>
          <p:nvPicPr>
            <p:cNvPr id="1365" name="Google Shape;1365;p126"/>
            <p:cNvPicPr preferRelativeResize="0"/>
            <p:nvPr/>
          </p:nvPicPr>
          <p:blipFill rotWithShape="1">
            <a:blip r:embed="rId3">
              <a:alphaModFix/>
            </a:blip>
            <a:srcRect/>
            <a:stretch/>
          </p:blipFill>
          <p:spPr>
            <a:xfrm>
              <a:off x="7747802" y="2855837"/>
              <a:ext cx="2468230" cy="2468230"/>
            </a:xfrm>
            <a:prstGeom prst="rect">
              <a:avLst/>
            </a:prstGeom>
            <a:noFill/>
            <a:ln>
              <a:noFill/>
            </a:ln>
          </p:spPr>
        </p:pic>
      </p:grpSp>
      <p:grpSp>
        <p:nvGrpSpPr>
          <p:cNvPr id="1366" name="Google Shape;1366;p126"/>
          <p:cNvGrpSpPr/>
          <p:nvPr/>
        </p:nvGrpSpPr>
        <p:grpSpPr>
          <a:xfrm>
            <a:off x="-133486" y="-15941"/>
            <a:ext cx="12215328" cy="7241745"/>
            <a:chOff x="-133486" y="-15941"/>
            <a:chExt cx="12215328" cy="7241745"/>
          </a:xfrm>
        </p:grpSpPr>
        <p:pic>
          <p:nvPicPr>
            <p:cNvPr id="1367" name="Google Shape;1367;p126"/>
            <p:cNvPicPr preferRelativeResize="0"/>
            <p:nvPr/>
          </p:nvPicPr>
          <p:blipFill rotWithShape="1">
            <a:blip r:embed="rId4">
              <a:alphaModFix/>
            </a:blip>
            <a:srcRect/>
            <a:stretch/>
          </p:blipFill>
          <p:spPr>
            <a:xfrm rot="10800000">
              <a:off x="5348416" y="6186735"/>
              <a:ext cx="1536966" cy="671265"/>
            </a:xfrm>
            <a:prstGeom prst="rect">
              <a:avLst/>
            </a:prstGeom>
            <a:noFill/>
            <a:ln>
              <a:noFill/>
            </a:ln>
          </p:spPr>
        </p:pic>
        <p:pic>
          <p:nvPicPr>
            <p:cNvPr id="1368" name="Google Shape;1368;p126"/>
            <p:cNvPicPr preferRelativeResize="0"/>
            <p:nvPr/>
          </p:nvPicPr>
          <p:blipFill rotWithShape="1">
            <a:blip r:embed="rId5">
              <a:alphaModFix/>
            </a:blip>
            <a:srcRect/>
            <a:stretch/>
          </p:blipFill>
          <p:spPr>
            <a:xfrm>
              <a:off x="5447134" y="-15941"/>
              <a:ext cx="1190545" cy="519967"/>
            </a:xfrm>
            <a:prstGeom prst="rect">
              <a:avLst/>
            </a:prstGeom>
            <a:noFill/>
            <a:ln>
              <a:noFill/>
            </a:ln>
          </p:spPr>
        </p:pic>
        <p:pic>
          <p:nvPicPr>
            <p:cNvPr id="1369" name="Google Shape;1369;p126"/>
            <p:cNvPicPr preferRelativeResize="0"/>
            <p:nvPr/>
          </p:nvPicPr>
          <p:blipFill rotWithShape="1">
            <a:blip r:embed="rId6">
              <a:alphaModFix/>
            </a:blip>
            <a:srcRect/>
            <a:stretch/>
          </p:blipFill>
          <p:spPr>
            <a:xfrm>
              <a:off x="3993080" y="3279462"/>
              <a:ext cx="4140132" cy="320860"/>
            </a:xfrm>
            <a:prstGeom prst="rect">
              <a:avLst/>
            </a:prstGeom>
            <a:noFill/>
            <a:ln>
              <a:noFill/>
            </a:ln>
          </p:spPr>
        </p:pic>
        <p:pic>
          <p:nvPicPr>
            <p:cNvPr id="1370" name="Google Shape;1370;p126"/>
            <p:cNvPicPr preferRelativeResize="0"/>
            <p:nvPr/>
          </p:nvPicPr>
          <p:blipFill rotWithShape="1">
            <a:blip r:embed="rId7">
              <a:alphaModFix/>
            </a:blip>
            <a:srcRect/>
            <a:stretch/>
          </p:blipFill>
          <p:spPr>
            <a:xfrm>
              <a:off x="-133486" y="2453228"/>
              <a:ext cx="4599527" cy="4599527"/>
            </a:xfrm>
            <a:prstGeom prst="rect">
              <a:avLst/>
            </a:prstGeom>
            <a:noFill/>
            <a:ln>
              <a:noFill/>
            </a:ln>
          </p:spPr>
        </p:pic>
        <p:pic>
          <p:nvPicPr>
            <p:cNvPr id="1371" name="Google Shape;1371;p126"/>
            <p:cNvPicPr preferRelativeResize="0"/>
            <p:nvPr/>
          </p:nvPicPr>
          <p:blipFill rotWithShape="1">
            <a:blip r:embed="rId8">
              <a:alphaModFix/>
            </a:blip>
            <a:srcRect/>
            <a:stretch/>
          </p:blipFill>
          <p:spPr>
            <a:xfrm>
              <a:off x="6881326" y="2280177"/>
              <a:ext cx="4945627" cy="4945627"/>
            </a:xfrm>
            <a:prstGeom prst="rect">
              <a:avLst/>
            </a:prstGeom>
            <a:noFill/>
            <a:ln>
              <a:noFill/>
            </a:ln>
          </p:spPr>
        </p:pic>
        <p:pic>
          <p:nvPicPr>
            <p:cNvPr id="1372" name="Google Shape;1372;p126"/>
            <p:cNvPicPr preferRelativeResize="0"/>
            <p:nvPr/>
          </p:nvPicPr>
          <p:blipFill rotWithShape="1">
            <a:blip r:embed="rId9">
              <a:alphaModFix/>
            </a:blip>
            <a:srcRect/>
            <a:stretch/>
          </p:blipFill>
          <p:spPr>
            <a:xfrm>
              <a:off x="5867976" y="354226"/>
              <a:ext cx="390339" cy="390339"/>
            </a:xfrm>
            <a:prstGeom prst="rect">
              <a:avLst/>
            </a:prstGeom>
            <a:noFill/>
            <a:ln>
              <a:noFill/>
            </a:ln>
          </p:spPr>
        </p:pic>
        <p:pic>
          <p:nvPicPr>
            <p:cNvPr id="1373" name="Google Shape;1373;p126"/>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374" name="Google Shape;1374;p126"/>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375" name="Google Shape;1375;p126"/>
            <p:cNvPicPr preferRelativeResize="0"/>
            <p:nvPr/>
          </p:nvPicPr>
          <p:blipFill rotWithShape="1">
            <a:blip r:embed="rId11">
              <a:alphaModFix/>
            </a:blip>
            <a:srcRect/>
            <a:stretch/>
          </p:blipFill>
          <p:spPr>
            <a:xfrm rot="5400000" flipH="1">
              <a:off x="4903745" y="5533169"/>
              <a:ext cx="2406353" cy="243309"/>
            </a:xfrm>
            <a:prstGeom prst="rect">
              <a:avLst/>
            </a:prstGeom>
            <a:noFill/>
            <a:ln>
              <a:noFill/>
            </a:ln>
          </p:spPr>
        </p:pic>
      </p:grpSp>
      <p:pic>
        <p:nvPicPr>
          <p:cNvPr id="1376" name="Google Shape;1376;p126"/>
          <p:cNvPicPr preferRelativeResize="0"/>
          <p:nvPr/>
        </p:nvPicPr>
        <p:blipFill rotWithShape="1">
          <a:blip r:embed="rId12">
            <a:alphaModFix/>
          </a:blip>
          <a:srcRect/>
          <a:stretch/>
        </p:blipFill>
        <p:spPr>
          <a:xfrm>
            <a:off x="11228860" y="6048972"/>
            <a:ext cx="968896" cy="809028"/>
          </a:xfrm>
          <a:prstGeom prst="rect">
            <a:avLst/>
          </a:prstGeom>
          <a:noFill/>
          <a:ln>
            <a:noFill/>
          </a:ln>
        </p:spPr>
      </p:pic>
      <p:sp>
        <p:nvSpPr>
          <p:cNvPr id="1377" name="Google Shape;1377;p126"/>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78" name="Google Shape;1378;p126"/>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79" name="Google Shape;1379;p1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0" name="Google Shape;1380;p1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1" name="Google Shape;1381;p1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382"/>
        <p:cNvGrpSpPr/>
        <p:nvPr/>
      </p:nvGrpSpPr>
      <p:grpSpPr>
        <a:xfrm>
          <a:off x="0" y="0"/>
          <a:ext cx="0" cy="0"/>
          <a:chOff x="0" y="0"/>
          <a:chExt cx="0" cy="0"/>
        </a:xfrm>
      </p:grpSpPr>
      <p:pic>
        <p:nvPicPr>
          <p:cNvPr id="1383" name="Google Shape;1383;p127"/>
          <p:cNvPicPr preferRelativeResize="0"/>
          <p:nvPr/>
        </p:nvPicPr>
        <p:blipFill rotWithShape="1">
          <a:blip r:embed="rId2">
            <a:alphaModFix/>
          </a:blip>
          <a:srcRect/>
          <a:stretch/>
        </p:blipFill>
        <p:spPr>
          <a:xfrm>
            <a:off x="7001798" y="0"/>
            <a:ext cx="4669971" cy="1038381"/>
          </a:xfrm>
          <a:prstGeom prst="rect">
            <a:avLst/>
          </a:prstGeom>
          <a:noFill/>
          <a:ln>
            <a:noFill/>
          </a:ln>
        </p:spPr>
      </p:pic>
      <p:grpSp>
        <p:nvGrpSpPr>
          <p:cNvPr id="1384" name="Google Shape;1384;p127"/>
          <p:cNvGrpSpPr/>
          <p:nvPr/>
        </p:nvGrpSpPr>
        <p:grpSpPr>
          <a:xfrm>
            <a:off x="0" y="0"/>
            <a:ext cx="8973927" cy="6858000"/>
            <a:chOff x="0" y="0"/>
            <a:chExt cx="8973927" cy="6858000"/>
          </a:xfrm>
        </p:grpSpPr>
        <p:pic>
          <p:nvPicPr>
            <p:cNvPr id="1385" name="Google Shape;1385;p127"/>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1386" name="Google Shape;1386;p127"/>
            <p:cNvPicPr preferRelativeResize="0"/>
            <p:nvPr/>
          </p:nvPicPr>
          <p:blipFill rotWithShape="1">
            <a:blip r:embed="rId4">
              <a:alphaModFix/>
            </a:blip>
            <a:srcRect/>
            <a:stretch/>
          </p:blipFill>
          <p:spPr>
            <a:xfrm>
              <a:off x="0" y="0"/>
              <a:ext cx="6234545" cy="6858000"/>
            </a:xfrm>
            <a:prstGeom prst="rect">
              <a:avLst/>
            </a:prstGeom>
            <a:noFill/>
            <a:ln>
              <a:noFill/>
            </a:ln>
          </p:spPr>
        </p:pic>
        <p:pic>
          <p:nvPicPr>
            <p:cNvPr id="1387" name="Google Shape;1387;p127"/>
            <p:cNvPicPr preferRelativeResize="0"/>
            <p:nvPr/>
          </p:nvPicPr>
          <p:blipFill rotWithShape="1">
            <a:blip r:embed="rId5">
              <a:alphaModFix/>
            </a:blip>
            <a:srcRect/>
            <a:stretch/>
          </p:blipFill>
          <p:spPr>
            <a:xfrm>
              <a:off x="1451512" y="0"/>
              <a:ext cx="4139638" cy="6858000"/>
            </a:xfrm>
            <a:prstGeom prst="rect">
              <a:avLst/>
            </a:prstGeom>
            <a:noFill/>
            <a:ln>
              <a:noFill/>
            </a:ln>
          </p:spPr>
        </p:pic>
      </p:grpSp>
      <p:pic>
        <p:nvPicPr>
          <p:cNvPr id="1388" name="Google Shape;1388;p127"/>
          <p:cNvPicPr preferRelativeResize="0"/>
          <p:nvPr/>
        </p:nvPicPr>
        <p:blipFill rotWithShape="1">
          <a:blip r:embed="rId6">
            <a:alphaModFix/>
          </a:blip>
          <a:srcRect/>
          <a:stretch/>
        </p:blipFill>
        <p:spPr>
          <a:xfrm>
            <a:off x="11228860" y="6048972"/>
            <a:ext cx="968896" cy="809028"/>
          </a:xfrm>
          <a:prstGeom prst="rect">
            <a:avLst/>
          </a:prstGeom>
          <a:noFill/>
          <a:ln>
            <a:noFill/>
          </a:ln>
        </p:spPr>
      </p:pic>
      <p:sp>
        <p:nvSpPr>
          <p:cNvPr id="1389" name="Google Shape;1389;p127"/>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0" name="Google Shape;1390;p127"/>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1" name="Google Shape;1391;p1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2" name="Google Shape;1392;p1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3" name="Google Shape;1393;p1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394" name="Google Shape;1394;p127"/>
          <p:cNvPicPr preferRelativeResize="0"/>
          <p:nvPr/>
        </p:nvPicPr>
        <p:blipFill rotWithShape="1">
          <a:blip r:embed="rId7">
            <a:alphaModFix/>
          </a:blip>
          <a:srcRect/>
          <a:stretch/>
        </p:blipFill>
        <p:spPr>
          <a:xfrm rot="10800000">
            <a:off x="10345265" y="5699345"/>
            <a:ext cx="1846735" cy="313710"/>
          </a:xfrm>
          <a:prstGeom prst="rect">
            <a:avLst/>
          </a:prstGeom>
          <a:noFill/>
          <a:ln>
            <a:noFill/>
          </a:ln>
        </p:spPr>
      </p:pic>
      <p:pic>
        <p:nvPicPr>
          <p:cNvPr id="1395" name="Google Shape;1395;p127"/>
          <p:cNvPicPr preferRelativeResize="0"/>
          <p:nvPr/>
        </p:nvPicPr>
        <p:blipFill rotWithShape="1">
          <a:blip r:embed="rId8">
            <a:alphaModFix/>
          </a:blip>
          <a:srcRect/>
          <a:stretch/>
        </p:blipFill>
        <p:spPr>
          <a:xfrm>
            <a:off x="70947" y="549765"/>
            <a:ext cx="3444606" cy="5903721"/>
          </a:xfrm>
          <a:prstGeom prst="rect">
            <a:avLst/>
          </a:prstGeom>
          <a:noFill/>
          <a:ln>
            <a:noFill/>
          </a:ln>
        </p:spPr>
      </p:pic>
      <p:pic>
        <p:nvPicPr>
          <p:cNvPr id="1396" name="Google Shape;1396;p127"/>
          <p:cNvPicPr preferRelativeResize="0"/>
          <p:nvPr/>
        </p:nvPicPr>
        <p:blipFill rotWithShape="1">
          <a:blip r:embed="rId9">
            <a:alphaModFix/>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1397"/>
        <p:cNvGrpSpPr/>
        <p:nvPr/>
      </p:nvGrpSpPr>
      <p:grpSpPr>
        <a:xfrm>
          <a:off x="0" y="0"/>
          <a:ext cx="0" cy="0"/>
          <a:chOff x="0" y="0"/>
          <a:chExt cx="0" cy="0"/>
        </a:xfrm>
      </p:grpSpPr>
      <p:grpSp>
        <p:nvGrpSpPr>
          <p:cNvPr id="1398" name="Google Shape;1398;p128"/>
          <p:cNvGrpSpPr/>
          <p:nvPr/>
        </p:nvGrpSpPr>
        <p:grpSpPr>
          <a:xfrm>
            <a:off x="-9326" y="0"/>
            <a:ext cx="12203410" cy="6877876"/>
            <a:chOff x="-9326" y="0"/>
            <a:chExt cx="12203410" cy="6877876"/>
          </a:xfrm>
        </p:grpSpPr>
        <p:pic>
          <p:nvPicPr>
            <p:cNvPr id="1399" name="Google Shape;1399;p128"/>
            <p:cNvPicPr preferRelativeResize="0"/>
            <p:nvPr/>
          </p:nvPicPr>
          <p:blipFill rotWithShape="1">
            <a:blip r:embed="rId2">
              <a:alphaModFix/>
            </a:blip>
            <a:srcRect/>
            <a:stretch/>
          </p:blipFill>
          <p:spPr>
            <a:xfrm>
              <a:off x="2205936" y="4185084"/>
              <a:ext cx="7290489" cy="2264608"/>
            </a:xfrm>
            <a:prstGeom prst="rect">
              <a:avLst/>
            </a:prstGeom>
            <a:noFill/>
            <a:ln>
              <a:noFill/>
            </a:ln>
          </p:spPr>
        </p:pic>
        <p:pic>
          <p:nvPicPr>
            <p:cNvPr id="1400" name="Google Shape;1400;p128"/>
            <p:cNvPicPr preferRelativeResize="0"/>
            <p:nvPr/>
          </p:nvPicPr>
          <p:blipFill rotWithShape="1">
            <a:blip r:embed="rId3">
              <a:alphaModFix/>
            </a:blip>
            <a:srcRect/>
            <a:stretch/>
          </p:blipFill>
          <p:spPr>
            <a:xfrm>
              <a:off x="8654781" y="2600907"/>
              <a:ext cx="3539303" cy="4276969"/>
            </a:xfrm>
            <a:prstGeom prst="rect">
              <a:avLst/>
            </a:prstGeom>
            <a:noFill/>
            <a:ln>
              <a:noFill/>
            </a:ln>
          </p:spPr>
        </p:pic>
        <p:pic>
          <p:nvPicPr>
            <p:cNvPr id="1401" name="Google Shape;1401;p128"/>
            <p:cNvPicPr preferRelativeResize="0"/>
            <p:nvPr/>
          </p:nvPicPr>
          <p:blipFill rotWithShape="1">
            <a:blip r:embed="rId4">
              <a:alphaModFix/>
            </a:blip>
            <a:srcRect/>
            <a:stretch/>
          </p:blipFill>
          <p:spPr>
            <a:xfrm>
              <a:off x="0" y="0"/>
              <a:ext cx="5290467" cy="4567437"/>
            </a:xfrm>
            <a:prstGeom prst="rect">
              <a:avLst/>
            </a:prstGeom>
            <a:noFill/>
            <a:ln>
              <a:noFill/>
            </a:ln>
          </p:spPr>
        </p:pic>
        <p:pic>
          <p:nvPicPr>
            <p:cNvPr id="1402" name="Google Shape;1402;p128"/>
            <p:cNvPicPr preferRelativeResize="0"/>
            <p:nvPr/>
          </p:nvPicPr>
          <p:blipFill rotWithShape="1">
            <a:blip r:embed="rId5">
              <a:alphaModFix/>
            </a:blip>
            <a:srcRect/>
            <a:stretch/>
          </p:blipFill>
          <p:spPr>
            <a:xfrm>
              <a:off x="0" y="3848927"/>
              <a:ext cx="2001020" cy="300153"/>
            </a:xfrm>
            <a:prstGeom prst="rect">
              <a:avLst/>
            </a:prstGeom>
            <a:noFill/>
            <a:ln>
              <a:noFill/>
            </a:ln>
          </p:spPr>
        </p:pic>
        <p:pic>
          <p:nvPicPr>
            <p:cNvPr id="1403" name="Google Shape;1403;p128"/>
            <p:cNvPicPr preferRelativeResize="0"/>
            <p:nvPr/>
          </p:nvPicPr>
          <p:blipFill rotWithShape="1">
            <a:blip r:embed="rId6">
              <a:alphaModFix/>
            </a:blip>
            <a:srcRect/>
            <a:stretch/>
          </p:blipFill>
          <p:spPr>
            <a:xfrm>
              <a:off x="11189938" y="0"/>
              <a:ext cx="1000475" cy="842400"/>
            </a:xfrm>
            <a:prstGeom prst="rect">
              <a:avLst/>
            </a:prstGeom>
            <a:noFill/>
            <a:ln>
              <a:noFill/>
            </a:ln>
          </p:spPr>
        </p:pic>
        <p:pic>
          <p:nvPicPr>
            <p:cNvPr id="1404" name="Google Shape;1404;p128"/>
            <p:cNvPicPr preferRelativeResize="0"/>
            <p:nvPr/>
          </p:nvPicPr>
          <p:blipFill rotWithShape="1">
            <a:blip r:embed="rId7">
              <a:alphaModFix/>
            </a:blip>
            <a:srcRect/>
            <a:stretch/>
          </p:blipFill>
          <p:spPr>
            <a:xfrm>
              <a:off x="9151305" y="3916928"/>
              <a:ext cx="2706534" cy="2960948"/>
            </a:xfrm>
            <a:prstGeom prst="rect">
              <a:avLst/>
            </a:prstGeom>
            <a:noFill/>
            <a:ln>
              <a:noFill/>
            </a:ln>
          </p:spPr>
        </p:pic>
        <p:pic>
          <p:nvPicPr>
            <p:cNvPr id="1405" name="Google Shape;1405;p128"/>
            <p:cNvPicPr preferRelativeResize="0"/>
            <p:nvPr/>
          </p:nvPicPr>
          <p:blipFill rotWithShape="1">
            <a:blip r:embed="rId8">
              <a:alphaModFix/>
            </a:blip>
            <a:srcRect/>
            <a:stretch/>
          </p:blipFill>
          <p:spPr>
            <a:xfrm>
              <a:off x="0" y="0"/>
              <a:ext cx="4201160" cy="3753036"/>
            </a:xfrm>
            <a:prstGeom prst="rect">
              <a:avLst/>
            </a:prstGeom>
            <a:noFill/>
            <a:ln>
              <a:noFill/>
            </a:ln>
          </p:spPr>
        </p:pic>
        <p:pic>
          <p:nvPicPr>
            <p:cNvPr id="1406" name="Google Shape;1406;p128"/>
            <p:cNvPicPr preferRelativeResize="0"/>
            <p:nvPr/>
          </p:nvPicPr>
          <p:blipFill rotWithShape="1">
            <a:blip r:embed="rId9">
              <a:alphaModFix/>
            </a:blip>
            <a:srcRect/>
            <a:stretch/>
          </p:blipFill>
          <p:spPr>
            <a:xfrm>
              <a:off x="50" y="1138203"/>
              <a:ext cx="2000970" cy="5253658"/>
            </a:xfrm>
            <a:prstGeom prst="rect">
              <a:avLst/>
            </a:prstGeom>
            <a:noFill/>
            <a:ln>
              <a:noFill/>
            </a:ln>
          </p:spPr>
        </p:pic>
        <p:pic>
          <p:nvPicPr>
            <p:cNvPr id="1407" name="Google Shape;1407;p128"/>
            <p:cNvPicPr preferRelativeResize="0"/>
            <p:nvPr/>
          </p:nvPicPr>
          <p:blipFill rotWithShape="1">
            <a:blip r:embed="rId10">
              <a:alphaModFix/>
            </a:blip>
            <a:srcRect/>
            <a:stretch/>
          </p:blipFill>
          <p:spPr>
            <a:xfrm rot="5192472" flipH="1">
              <a:off x="2070776" y="4677340"/>
              <a:ext cx="376436" cy="353850"/>
            </a:xfrm>
            <a:prstGeom prst="rect">
              <a:avLst/>
            </a:prstGeom>
            <a:noFill/>
            <a:ln>
              <a:noFill/>
            </a:ln>
          </p:spPr>
        </p:pic>
        <p:pic>
          <p:nvPicPr>
            <p:cNvPr id="1408" name="Google Shape;1408;p128"/>
            <p:cNvPicPr preferRelativeResize="0"/>
            <p:nvPr/>
          </p:nvPicPr>
          <p:blipFill rotWithShape="1">
            <a:blip r:embed="rId10">
              <a:alphaModFix/>
            </a:blip>
            <a:srcRect/>
            <a:stretch/>
          </p:blipFill>
          <p:spPr>
            <a:xfrm rot="2101090" flipH="1">
              <a:off x="10397548" y="1487071"/>
              <a:ext cx="376436" cy="353850"/>
            </a:xfrm>
            <a:prstGeom prst="rect">
              <a:avLst/>
            </a:prstGeom>
            <a:noFill/>
            <a:ln>
              <a:noFill/>
            </a:ln>
          </p:spPr>
        </p:pic>
        <p:pic>
          <p:nvPicPr>
            <p:cNvPr id="1409" name="Google Shape;1409;p128"/>
            <p:cNvPicPr preferRelativeResize="0"/>
            <p:nvPr/>
          </p:nvPicPr>
          <p:blipFill rotWithShape="1">
            <a:blip r:embed="rId10">
              <a:alphaModFix/>
            </a:blip>
            <a:srcRect/>
            <a:stretch/>
          </p:blipFill>
          <p:spPr>
            <a:xfrm rot="3681458" flipH="1">
              <a:off x="5513787" y="73347"/>
              <a:ext cx="376436" cy="353850"/>
            </a:xfrm>
            <a:prstGeom prst="rect">
              <a:avLst/>
            </a:prstGeom>
            <a:noFill/>
            <a:ln>
              <a:noFill/>
            </a:ln>
          </p:spPr>
        </p:pic>
        <p:pic>
          <p:nvPicPr>
            <p:cNvPr id="1410" name="Google Shape;1410;p128"/>
            <p:cNvPicPr preferRelativeResize="0"/>
            <p:nvPr/>
          </p:nvPicPr>
          <p:blipFill rotWithShape="1">
            <a:blip r:embed="rId11">
              <a:alphaModFix/>
            </a:blip>
            <a:srcRect/>
            <a:stretch/>
          </p:blipFill>
          <p:spPr>
            <a:xfrm>
              <a:off x="10885158" y="1016732"/>
              <a:ext cx="1301918" cy="1943112"/>
            </a:xfrm>
            <a:prstGeom prst="rect">
              <a:avLst/>
            </a:prstGeom>
            <a:noFill/>
            <a:ln>
              <a:noFill/>
            </a:ln>
          </p:spPr>
        </p:pic>
        <p:pic>
          <p:nvPicPr>
            <p:cNvPr id="1411" name="Google Shape;1411;p128"/>
            <p:cNvPicPr preferRelativeResize="0"/>
            <p:nvPr/>
          </p:nvPicPr>
          <p:blipFill rotWithShape="1">
            <a:blip r:embed="rId12">
              <a:alphaModFix/>
            </a:blip>
            <a:srcRect/>
            <a:stretch/>
          </p:blipFill>
          <p:spPr>
            <a:xfrm rot="10800000" flipH="1">
              <a:off x="-9326" y="6304149"/>
              <a:ext cx="1716784" cy="446364"/>
            </a:xfrm>
            <a:prstGeom prst="rect">
              <a:avLst/>
            </a:prstGeom>
            <a:noFill/>
            <a:ln>
              <a:noFill/>
            </a:ln>
          </p:spPr>
        </p:pic>
        <p:pic>
          <p:nvPicPr>
            <p:cNvPr id="1412" name="Google Shape;1412;p128"/>
            <p:cNvPicPr preferRelativeResize="0"/>
            <p:nvPr/>
          </p:nvPicPr>
          <p:blipFill rotWithShape="1">
            <a:blip r:embed="rId13">
              <a:alphaModFix/>
            </a:blip>
            <a:srcRect/>
            <a:stretch/>
          </p:blipFill>
          <p:spPr>
            <a:xfrm rot="10800000" flipH="1">
              <a:off x="3921834" y="6581967"/>
              <a:ext cx="3858692" cy="192935"/>
            </a:xfrm>
            <a:prstGeom prst="rect">
              <a:avLst/>
            </a:prstGeom>
            <a:noFill/>
            <a:ln>
              <a:noFill/>
            </a:ln>
          </p:spPr>
        </p:pic>
        <p:pic>
          <p:nvPicPr>
            <p:cNvPr id="1413" name="Google Shape;1413;p128"/>
            <p:cNvPicPr preferRelativeResize="0"/>
            <p:nvPr/>
          </p:nvPicPr>
          <p:blipFill rotWithShape="1">
            <a:blip r:embed="rId14">
              <a:alphaModFix/>
            </a:blip>
            <a:srcRect/>
            <a:stretch/>
          </p:blipFill>
          <p:spPr>
            <a:xfrm>
              <a:off x="5768336" y="1492354"/>
              <a:ext cx="358329" cy="358329"/>
            </a:xfrm>
            <a:prstGeom prst="rect">
              <a:avLst/>
            </a:prstGeom>
            <a:noFill/>
            <a:ln>
              <a:noFill/>
            </a:ln>
          </p:spPr>
        </p:pic>
      </p:grpSp>
      <p:pic>
        <p:nvPicPr>
          <p:cNvPr id="1414" name="Google Shape;1414;p128"/>
          <p:cNvPicPr preferRelativeResize="0"/>
          <p:nvPr/>
        </p:nvPicPr>
        <p:blipFill rotWithShape="1">
          <a:blip r:embed="rId15">
            <a:alphaModFix/>
          </a:blip>
          <a:srcRect/>
          <a:stretch/>
        </p:blipFill>
        <p:spPr>
          <a:xfrm>
            <a:off x="11228484" y="6068848"/>
            <a:ext cx="968896" cy="809028"/>
          </a:xfrm>
          <a:prstGeom prst="rect">
            <a:avLst/>
          </a:prstGeom>
          <a:noFill/>
          <a:ln>
            <a:noFill/>
          </a:ln>
        </p:spPr>
      </p:pic>
      <p:sp>
        <p:nvSpPr>
          <p:cNvPr id="1415" name="Google Shape;1415;p128"/>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6" name="Google Shape;1416;p128"/>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7" name="Google Shape;1417;p1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8" name="Google Shape;1418;p1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9" name="Google Shape;1419;p1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420" name="Google Shape;1420;p128"/>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124"/>
        <p:cNvGrpSpPr/>
        <p:nvPr/>
      </p:nvGrpSpPr>
      <p:grpSpPr>
        <a:xfrm>
          <a:off x="0" y="0"/>
          <a:ext cx="0" cy="0"/>
          <a:chOff x="0" y="0"/>
          <a:chExt cx="0" cy="0"/>
        </a:xfrm>
      </p:grpSpPr>
      <p:pic>
        <p:nvPicPr>
          <p:cNvPr id="125" name="Google Shape;125;p47"/>
          <p:cNvPicPr preferRelativeResize="0"/>
          <p:nvPr/>
        </p:nvPicPr>
        <p:blipFill rotWithShape="1">
          <a:blip r:embed="rId2">
            <a:alphaModFix/>
          </a:blip>
          <a:srcRect t="63484"/>
          <a:stretch/>
        </p:blipFill>
        <p:spPr>
          <a:xfrm rot="5400000">
            <a:off x="10852882" y="5110599"/>
            <a:ext cx="2194103" cy="491671"/>
          </a:xfrm>
          <a:prstGeom prst="rect">
            <a:avLst/>
          </a:prstGeom>
          <a:noFill/>
          <a:ln>
            <a:noFill/>
          </a:ln>
        </p:spPr>
      </p:pic>
      <p:pic>
        <p:nvPicPr>
          <p:cNvPr id="126" name="Google Shape;126;p47"/>
          <p:cNvPicPr preferRelativeResize="0"/>
          <p:nvPr/>
        </p:nvPicPr>
        <p:blipFill rotWithShape="1">
          <a:blip r:embed="rId3">
            <a:alphaModFix/>
          </a:blip>
          <a:srcRect b="34184"/>
          <a:stretch/>
        </p:blipFill>
        <p:spPr>
          <a:xfrm rot="5400000">
            <a:off x="-1959801" y="3227902"/>
            <a:ext cx="5589899" cy="1670296"/>
          </a:xfrm>
          <a:prstGeom prst="rect">
            <a:avLst/>
          </a:prstGeom>
          <a:noFill/>
          <a:ln>
            <a:noFill/>
          </a:ln>
        </p:spPr>
      </p:pic>
      <p:pic>
        <p:nvPicPr>
          <p:cNvPr id="127" name="Google Shape;127;p47"/>
          <p:cNvPicPr preferRelativeResize="0"/>
          <p:nvPr/>
        </p:nvPicPr>
        <p:blipFill rotWithShape="1">
          <a:blip r:embed="rId4">
            <a:alphaModFix/>
          </a:blip>
          <a:srcRect/>
          <a:stretch/>
        </p:blipFill>
        <p:spPr>
          <a:xfrm>
            <a:off x="11228860" y="6048972"/>
            <a:ext cx="968896" cy="809028"/>
          </a:xfrm>
          <a:prstGeom prst="rect">
            <a:avLst/>
          </a:prstGeom>
          <a:noFill/>
          <a:ln>
            <a:noFill/>
          </a:ln>
        </p:spPr>
      </p:pic>
      <p:sp>
        <p:nvSpPr>
          <p:cNvPr id="128" name="Google Shape;128;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31" name="Google Shape;131;p47"/>
          <p:cNvPicPr preferRelativeResize="0"/>
          <p:nvPr/>
        </p:nvPicPr>
        <p:blipFill rotWithShape="1">
          <a:blip r:embed="rId5">
            <a:alphaModFix/>
          </a:blip>
          <a:srcRect/>
          <a:stretch/>
        </p:blipFill>
        <p:spPr>
          <a:xfrm>
            <a:off x="11296650" y="1454"/>
            <a:ext cx="895350" cy="757467"/>
          </a:xfrm>
          <a:prstGeom prst="rect">
            <a:avLst/>
          </a:prstGeom>
          <a:noFill/>
          <a:ln>
            <a:noFill/>
          </a:ln>
        </p:spPr>
      </p:pic>
      <p:sp>
        <p:nvSpPr>
          <p:cNvPr id="132" name="Google Shape;132;p47"/>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1421"/>
        <p:cNvGrpSpPr/>
        <p:nvPr/>
      </p:nvGrpSpPr>
      <p:grpSpPr>
        <a:xfrm>
          <a:off x="0" y="0"/>
          <a:ext cx="0" cy="0"/>
          <a:chOff x="0" y="0"/>
          <a:chExt cx="0" cy="0"/>
        </a:xfrm>
      </p:grpSpPr>
      <p:grpSp>
        <p:nvGrpSpPr>
          <p:cNvPr id="1422" name="Google Shape;1422;p129"/>
          <p:cNvGrpSpPr/>
          <p:nvPr/>
        </p:nvGrpSpPr>
        <p:grpSpPr>
          <a:xfrm>
            <a:off x="0" y="0"/>
            <a:ext cx="12197756" cy="6868237"/>
            <a:chOff x="0" y="0"/>
            <a:chExt cx="12197756" cy="6868237"/>
          </a:xfrm>
        </p:grpSpPr>
        <p:pic>
          <p:nvPicPr>
            <p:cNvPr id="1423" name="Google Shape;1423;p129"/>
            <p:cNvPicPr preferRelativeResize="0"/>
            <p:nvPr/>
          </p:nvPicPr>
          <p:blipFill rotWithShape="1">
            <a:blip r:embed="rId2">
              <a:alphaModFix/>
            </a:blip>
            <a:srcRect/>
            <a:stretch/>
          </p:blipFill>
          <p:spPr>
            <a:xfrm>
              <a:off x="3138251" y="0"/>
              <a:ext cx="9059505" cy="6868237"/>
            </a:xfrm>
            <a:prstGeom prst="rect">
              <a:avLst/>
            </a:prstGeom>
            <a:noFill/>
            <a:ln>
              <a:noFill/>
            </a:ln>
          </p:spPr>
        </p:pic>
        <p:pic>
          <p:nvPicPr>
            <p:cNvPr id="1424" name="Google Shape;1424;p129"/>
            <p:cNvPicPr preferRelativeResize="0"/>
            <p:nvPr/>
          </p:nvPicPr>
          <p:blipFill rotWithShape="1">
            <a:blip r:embed="rId3">
              <a:alphaModFix/>
            </a:blip>
            <a:srcRect/>
            <a:stretch/>
          </p:blipFill>
          <p:spPr>
            <a:xfrm>
              <a:off x="6239222" y="507696"/>
              <a:ext cx="3477333" cy="5049860"/>
            </a:xfrm>
            <a:prstGeom prst="rect">
              <a:avLst/>
            </a:prstGeom>
            <a:noFill/>
            <a:ln>
              <a:noFill/>
            </a:ln>
          </p:spPr>
        </p:pic>
        <p:pic>
          <p:nvPicPr>
            <p:cNvPr id="1425" name="Google Shape;1425;p129"/>
            <p:cNvPicPr preferRelativeResize="0"/>
            <p:nvPr/>
          </p:nvPicPr>
          <p:blipFill rotWithShape="1">
            <a:blip r:embed="rId4">
              <a:alphaModFix/>
            </a:blip>
            <a:srcRect/>
            <a:stretch/>
          </p:blipFill>
          <p:spPr>
            <a:xfrm>
              <a:off x="6222258" y="620688"/>
              <a:ext cx="484448" cy="455381"/>
            </a:xfrm>
            <a:prstGeom prst="rect">
              <a:avLst/>
            </a:prstGeom>
            <a:noFill/>
            <a:ln>
              <a:noFill/>
            </a:ln>
          </p:spPr>
        </p:pic>
        <p:pic>
          <p:nvPicPr>
            <p:cNvPr id="1426" name="Google Shape;1426;p129"/>
            <p:cNvPicPr preferRelativeResize="0"/>
            <p:nvPr/>
          </p:nvPicPr>
          <p:blipFill rotWithShape="1">
            <a:blip r:embed="rId4">
              <a:alphaModFix/>
            </a:blip>
            <a:srcRect/>
            <a:stretch/>
          </p:blipFill>
          <p:spPr>
            <a:xfrm rot="-4808872">
              <a:off x="11244834" y="4257092"/>
              <a:ext cx="484448" cy="455381"/>
            </a:xfrm>
            <a:prstGeom prst="rect">
              <a:avLst/>
            </a:prstGeom>
            <a:noFill/>
            <a:ln>
              <a:noFill/>
            </a:ln>
          </p:spPr>
        </p:pic>
        <p:pic>
          <p:nvPicPr>
            <p:cNvPr id="1427" name="Google Shape;1427;p129"/>
            <p:cNvPicPr preferRelativeResize="0"/>
            <p:nvPr/>
          </p:nvPicPr>
          <p:blipFill rotWithShape="1">
            <a:blip r:embed="rId4">
              <a:alphaModFix/>
            </a:blip>
            <a:srcRect/>
            <a:stretch/>
          </p:blipFill>
          <p:spPr>
            <a:xfrm rot="-9001691">
              <a:off x="292020" y="6146633"/>
              <a:ext cx="484448" cy="455381"/>
            </a:xfrm>
            <a:prstGeom prst="rect">
              <a:avLst/>
            </a:prstGeom>
            <a:noFill/>
            <a:ln>
              <a:noFill/>
            </a:ln>
          </p:spPr>
        </p:pic>
        <p:pic>
          <p:nvPicPr>
            <p:cNvPr id="1428" name="Google Shape;1428;p129"/>
            <p:cNvPicPr preferRelativeResize="0"/>
            <p:nvPr/>
          </p:nvPicPr>
          <p:blipFill rotWithShape="1">
            <a:blip r:embed="rId5">
              <a:alphaModFix/>
            </a:blip>
            <a:srcRect/>
            <a:stretch/>
          </p:blipFill>
          <p:spPr>
            <a:xfrm>
              <a:off x="3115171" y="3656060"/>
              <a:ext cx="390339" cy="390339"/>
            </a:xfrm>
            <a:prstGeom prst="rect">
              <a:avLst/>
            </a:prstGeom>
            <a:noFill/>
            <a:ln>
              <a:noFill/>
            </a:ln>
          </p:spPr>
        </p:pic>
        <p:pic>
          <p:nvPicPr>
            <p:cNvPr id="1429" name="Google Shape;1429;p129"/>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1430" name="Google Shape;1430;p129"/>
            <p:cNvPicPr preferRelativeResize="0"/>
            <p:nvPr/>
          </p:nvPicPr>
          <p:blipFill rotWithShape="1">
            <a:blip r:embed="rId7">
              <a:alphaModFix/>
            </a:blip>
            <a:srcRect/>
            <a:stretch/>
          </p:blipFill>
          <p:spPr>
            <a:xfrm>
              <a:off x="0" y="1404200"/>
              <a:ext cx="2098762" cy="314814"/>
            </a:xfrm>
            <a:prstGeom prst="rect">
              <a:avLst/>
            </a:prstGeom>
            <a:noFill/>
            <a:ln>
              <a:noFill/>
            </a:ln>
          </p:spPr>
        </p:pic>
        <p:pic>
          <p:nvPicPr>
            <p:cNvPr id="1431" name="Google Shape;1431;p129"/>
            <p:cNvPicPr preferRelativeResize="0"/>
            <p:nvPr/>
          </p:nvPicPr>
          <p:blipFill rotWithShape="1">
            <a:blip r:embed="rId8">
              <a:alphaModFix/>
            </a:blip>
            <a:srcRect/>
            <a:stretch/>
          </p:blipFill>
          <p:spPr>
            <a:xfrm>
              <a:off x="442578" y="5561664"/>
              <a:ext cx="5630831" cy="225233"/>
            </a:xfrm>
            <a:prstGeom prst="rect">
              <a:avLst/>
            </a:prstGeom>
            <a:noFill/>
            <a:ln>
              <a:noFill/>
            </a:ln>
          </p:spPr>
        </p:pic>
      </p:grpSp>
      <p:pic>
        <p:nvPicPr>
          <p:cNvPr id="1432" name="Google Shape;1432;p129"/>
          <p:cNvPicPr preferRelativeResize="0"/>
          <p:nvPr/>
        </p:nvPicPr>
        <p:blipFill rotWithShape="1">
          <a:blip r:embed="rId9">
            <a:alphaModFix/>
          </a:blip>
          <a:srcRect/>
          <a:stretch/>
        </p:blipFill>
        <p:spPr>
          <a:xfrm>
            <a:off x="11228860" y="6059209"/>
            <a:ext cx="968896" cy="809028"/>
          </a:xfrm>
          <a:prstGeom prst="rect">
            <a:avLst/>
          </a:prstGeom>
          <a:noFill/>
          <a:ln>
            <a:noFill/>
          </a:ln>
        </p:spPr>
      </p:pic>
      <p:sp>
        <p:nvSpPr>
          <p:cNvPr id="1433" name="Google Shape;1433;p129"/>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4" name="Google Shape;1434;p129"/>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35" name="Google Shape;1435;p1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6" name="Google Shape;1436;p1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7" name="Google Shape;1437;p1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1438"/>
        <p:cNvGrpSpPr/>
        <p:nvPr/>
      </p:nvGrpSpPr>
      <p:grpSpPr>
        <a:xfrm>
          <a:off x="0" y="0"/>
          <a:ext cx="0" cy="0"/>
          <a:chOff x="0" y="0"/>
          <a:chExt cx="0" cy="0"/>
        </a:xfrm>
      </p:grpSpPr>
      <p:pic>
        <p:nvPicPr>
          <p:cNvPr id="1439" name="Google Shape;1439;p130"/>
          <p:cNvPicPr preferRelativeResize="0"/>
          <p:nvPr/>
        </p:nvPicPr>
        <p:blipFill rotWithShape="1">
          <a:blip r:embed="rId2">
            <a:alphaModFix/>
          </a:blip>
          <a:srcRect/>
          <a:stretch/>
        </p:blipFill>
        <p:spPr>
          <a:xfrm flipH="1">
            <a:off x="-18336" y="2139043"/>
            <a:ext cx="3913531" cy="4729194"/>
          </a:xfrm>
          <a:prstGeom prst="rect">
            <a:avLst/>
          </a:prstGeom>
          <a:noFill/>
          <a:ln>
            <a:noFill/>
          </a:ln>
        </p:spPr>
      </p:pic>
      <p:pic>
        <p:nvPicPr>
          <p:cNvPr id="1440" name="Google Shape;1440;p130"/>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441" name="Google Shape;1441;p130"/>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2" name="Google Shape;1442;p130"/>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43" name="Google Shape;1443;p1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4" name="Google Shape;1444;p1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5" name="Google Shape;1445;p1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46" name="Google Shape;1446;p130"/>
          <p:cNvPicPr preferRelativeResize="0"/>
          <p:nvPr/>
        </p:nvPicPr>
        <p:blipFill rotWithShape="1">
          <a:blip r:embed="rId4">
            <a:alphaModFix/>
          </a:blip>
          <a:srcRect/>
          <a:stretch/>
        </p:blipFill>
        <p:spPr>
          <a:xfrm>
            <a:off x="11313676" y="0"/>
            <a:ext cx="878324" cy="739549"/>
          </a:xfrm>
          <a:prstGeom prst="rect">
            <a:avLst/>
          </a:prstGeom>
          <a:noFill/>
          <a:ln>
            <a:noFill/>
          </a:ln>
        </p:spPr>
      </p:pic>
      <p:pic>
        <p:nvPicPr>
          <p:cNvPr id="1447" name="Google Shape;1447;p130"/>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1448" name="Google Shape;1448;p130"/>
          <p:cNvPicPr preferRelativeResize="0"/>
          <p:nvPr/>
        </p:nvPicPr>
        <p:blipFill rotWithShape="1">
          <a:blip r:embed="rId6">
            <a:alphaModFix/>
          </a:blip>
          <a:srcRect/>
          <a:stretch/>
        </p:blipFill>
        <p:spPr>
          <a:xfrm>
            <a:off x="5861956" y="1777869"/>
            <a:ext cx="461282" cy="461282"/>
          </a:xfrm>
          <a:prstGeom prst="rect">
            <a:avLst/>
          </a:prstGeom>
          <a:noFill/>
          <a:ln>
            <a:noFill/>
          </a:ln>
        </p:spPr>
      </p:pic>
      <p:pic>
        <p:nvPicPr>
          <p:cNvPr id="1449" name="Google Shape;1449;p130"/>
          <p:cNvPicPr preferRelativeResize="0"/>
          <p:nvPr/>
        </p:nvPicPr>
        <p:blipFill rotWithShape="1">
          <a:blip r:embed="rId7">
            <a:alphaModFix/>
          </a:blip>
          <a:srcRect/>
          <a:stretch/>
        </p:blipFill>
        <p:spPr>
          <a:xfrm rot="2073084" flipH="1">
            <a:off x="955944" y="2143335"/>
            <a:ext cx="253722" cy="1902279"/>
          </a:xfrm>
          <a:prstGeom prst="rect">
            <a:avLst/>
          </a:prstGeom>
          <a:noFill/>
          <a:ln>
            <a:noFill/>
          </a:ln>
        </p:spPr>
      </p:pic>
      <p:pic>
        <p:nvPicPr>
          <p:cNvPr id="1450" name="Google Shape;1450;p130"/>
          <p:cNvPicPr preferRelativeResize="0"/>
          <p:nvPr/>
        </p:nvPicPr>
        <p:blipFill rotWithShape="1">
          <a:blip r:embed="rId8">
            <a:alphaModFix/>
          </a:blip>
          <a:srcRect/>
          <a:stretch/>
        </p:blipFill>
        <p:spPr>
          <a:xfrm rot="4152103">
            <a:off x="841407" y="3203981"/>
            <a:ext cx="552355" cy="1866039"/>
          </a:xfrm>
          <a:prstGeom prst="rect">
            <a:avLst/>
          </a:prstGeom>
          <a:noFill/>
          <a:ln>
            <a:noFill/>
          </a:ln>
        </p:spPr>
      </p:pic>
      <p:pic>
        <p:nvPicPr>
          <p:cNvPr id="1451" name="Google Shape;1451;p130"/>
          <p:cNvPicPr preferRelativeResize="0"/>
          <p:nvPr/>
        </p:nvPicPr>
        <p:blipFill rotWithShape="1">
          <a:blip r:embed="rId9">
            <a:alphaModFix/>
          </a:blip>
          <a:srcRect/>
          <a:stretch/>
        </p:blipFill>
        <p:spPr>
          <a:xfrm>
            <a:off x="9171353" y="4726477"/>
            <a:ext cx="794378" cy="798791"/>
          </a:xfrm>
          <a:prstGeom prst="rect">
            <a:avLst/>
          </a:prstGeom>
          <a:noFill/>
          <a:ln>
            <a:noFill/>
          </a:ln>
        </p:spPr>
      </p:pic>
      <p:pic>
        <p:nvPicPr>
          <p:cNvPr id="1452" name="Google Shape;1452;p130"/>
          <p:cNvPicPr preferRelativeResize="0"/>
          <p:nvPr/>
        </p:nvPicPr>
        <p:blipFill rotWithShape="1">
          <a:blip r:embed="rId10">
            <a:alphaModFix/>
          </a:blip>
          <a:srcRect/>
          <a:stretch/>
        </p:blipFill>
        <p:spPr>
          <a:xfrm>
            <a:off x="9721418" y="1453508"/>
            <a:ext cx="3014884" cy="3014884"/>
          </a:xfrm>
          <a:prstGeom prst="rect">
            <a:avLst/>
          </a:prstGeom>
          <a:noFill/>
          <a:ln>
            <a:noFill/>
          </a:ln>
        </p:spPr>
      </p:pic>
      <p:pic>
        <p:nvPicPr>
          <p:cNvPr id="1453" name="Google Shape;1453;p130"/>
          <p:cNvPicPr preferRelativeResize="0"/>
          <p:nvPr/>
        </p:nvPicPr>
        <p:blipFill rotWithShape="1">
          <a:blip r:embed="rId11">
            <a:alphaModFix/>
          </a:blip>
          <a:srcRect/>
          <a:stretch/>
        </p:blipFill>
        <p:spPr>
          <a:xfrm flipH="1">
            <a:off x="10056488" y="4482131"/>
            <a:ext cx="2135512" cy="555233"/>
          </a:xfrm>
          <a:prstGeom prst="rect">
            <a:avLst/>
          </a:prstGeom>
          <a:noFill/>
          <a:ln>
            <a:noFill/>
          </a:ln>
        </p:spPr>
      </p:pic>
      <p:pic>
        <p:nvPicPr>
          <p:cNvPr id="1454" name="Google Shape;1454;p130"/>
          <p:cNvPicPr preferRelativeResize="0"/>
          <p:nvPr/>
        </p:nvPicPr>
        <p:blipFill rotWithShape="1">
          <a:blip r:embed="rId12">
            <a:alphaModFix/>
          </a:blip>
          <a:srcRect/>
          <a:stretch/>
        </p:blipFill>
        <p:spPr>
          <a:xfrm flipH="1">
            <a:off x="-18336" y="11333"/>
            <a:ext cx="1670956" cy="2493902"/>
          </a:xfrm>
          <a:prstGeom prst="rect">
            <a:avLst/>
          </a:prstGeom>
          <a:noFill/>
          <a:ln>
            <a:noFill/>
          </a:ln>
        </p:spPr>
      </p:pic>
      <p:pic>
        <p:nvPicPr>
          <p:cNvPr id="1455" name="Google Shape;1455;p130"/>
          <p:cNvPicPr preferRelativeResize="0"/>
          <p:nvPr/>
        </p:nvPicPr>
        <p:blipFill rotWithShape="1">
          <a:blip r:embed="rId13">
            <a:alphaModFix/>
          </a:blip>
          <a:srcRect/>
          <a:stretch/>
        </p:blipFill>
        <p:spPr>
          <a:xfrm rot="-2215512">
            <a:off x="960166" y="4715367"/>
            <a:ext cx="342550" cy="321997"/>
          </a:xfrm>
          <a:prstGeom prst="rect">
            <a:avLst/>
          </a:prstGeom>
          <a:noFill/>
          <a:ln>
            <a:noFill/>
          </a:ln>
        </p:spPr>
      </p:pic>
      <p:pic>
        <p:nvPicPr>
          <p:cNvPr id="1456" name="Google Shape;1456;p130"/>
          <p:cNvPicPr preferRelativeResize="0"/>
          <p:nvPr/>
        </p:nvPicPr>
        <p:blipFill rotWithShape="1">
          <a:blip r:embed="rId13">
            <a:alphaModFix/>
          </a:blip>
          <a:srcRect/>
          <a:stretch/>
        </p:blipFill>
        <p:spPr>
          <a:xfrm rot="639368">
            <a:off x="1542630" y="237020"/>
            <a:ext cx="342550" cy="321997"/>
          </a:xfrm>
          <a:prstGeom prst="rect">
            <a:avLst/>
          </a:prstGeom>
          <a:noFill/>
          <a:ln>
            <a:noFill/>
          </a:ln>
        </p:spPr>
      </p:pic>
      <p:pic>
        <p:nvPicPr>
          <p:cNvPr id="1457" name="Google Shape;1457;p130"/>
          <p:cNvPicPr preferRelativeResize="0"/>
          <p:nvPr/>
        </p:nvPicPr>
        <p:blipFill rotWithShape="1">
          <a:blip r:embed="rId13">
            <a:alphaModFix/>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1458"/>
        <p:cNvGrpSpPr/>
        <p:nvPr/>
      </p:nvGrpSpPr>
      <p:grpSpPr>
        <a:xfrm>
          <a:off x="0" y="0"/>
          <a:ext cx="0" cy="0"/>
          <a:chOff x="0" y="0"/>
          <a:chExt cx="0" cy="0"/>
        </a:xfrm>
      </p:grpSpPr>
      <p:pic>
        <p:nvPicPr>
          <p:cNvPr id="1459" name="Google Shape;1459;p131"/>
          <p:cNvPicPr preferRelativeResize="0"/>
          <p:nvPr/>
        </p:nvPicPr>
        <p:blipFill rotWithShape="1">
          <a:blip r:embed="rId2">
            <a:alphaModFix/>
          </a:blip>
          <a:srcRect/>
          <a:stretch/>
        </p:blipFill>
        <p:spPr>
          <a:xfrm>
            <a:off x="0" y="0"/>
            <a:ext cx="3546882" cy="6858000"/>
          </a:xfrm>
          <a:prstGeom prst="rect">
            <a:avLst/>
          </a:prstGeom>
          <a:noFill/>
          <a:ln>
            <a:noFill/>
          </a:ln>
        </p:spPr>
      </p:pic>
      <p:pic>
        <p:nvPicPr>
          <p:cNvPr id="1460" name="Google Shape;1460;p131"/>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461" name="Google Shape;1461;p131"/>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62" name="Google Shape;1462;p1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3" name="Google Shape;1463;p1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4" name="Google Shape;1464;p1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65" name="Google Shape;1465;p131"/>
          <p:cNvPicPr preferRelativeResize="0"/>
          <p:nvPr/>
        </p:nvPicPr>
        <p:blipFill rotWithShape="1">
          <a:blip r:embed="rId4">
            <a:alphaModFix/>
          </a:blip>
          <a:srcRect/>
          <a:stretch/>
        </p:blipFill>
        <p:spPr>
          <a:xfrm>
            <a:off x="11313676" y="0"/>
            <a:ext cx="878324" cy="739549"/>
          </a:xfrm>
          <a:prstGeom prst="rect">
            <a:avLst/>
          </a:prstGeom>
          <a:noFill/>
          <a:ln>
            <a:noFill/>
          </a:ln>
        </p:spPr>
      </p:pic>
      <p:pic>
        <p:nvPicPr>
          <p:cNvPr id="1466" name="Google Shape;1466;p131"/>
          <p:cNvPicPr preferRelativeResize="0"/>
          <p:nvPr/>
        </p:nvPicPr>
        <p:blipFill rotWithShape="1">
          <a:blip r:embed="rId5">
            <a:alphaModFix/>
          </a:blip>
          <a:srcRect/>
          <a:stretch/>
        </p:blipFill>
        <p:spPr>
          <a:xfrm>
            <a:off x="3469821" y="5648183"/>
            <a:ext cx="5252358" cy="262618"/>
          </a:xfrm>
          <a:prstGeom prst="rect">
            <a:avLst/>
          </a:prstGeom>
          <a:noFill/>
          <a:ln>
            <a:noFill/>
          </a:ln>
        </p:spPr>
      </p:pic>
      <p:pic>
        <p:nvPicPr>
          <p:cNvPr id="1467" name="Google Shape;1467;p131"/>
          <p:cNvPicPr preferRelativeResize="0"/>
          <p:nvPr/>
        </p:nvPicPr>
        <p:blipFill rotWithShape="1">
          <a:blip r:embed="rId6">
            <a:alphaModFix/>
          </a:blip>
          <a:srcRect/>
          <a:stretch/>
        </p:blipFill>
        <p:spPr>
          <a:xfrm rot="2325349">
            <a:off x="9456734" y="1616909"/>
            <a:ext cx="2058636" cy="4201298"/>
          </a:xfrm>
          <a:prstGeom prst="rect">
            <a:avLst/>
          </a:prstGeom>
          <a:noFill/>
          <a:ln>
            <a:noFill/>
          </a:ln>
        </p:spPr>
      </p:pic>
      <p:pic>
        <p:nvPicPr>
          <p:cNvPr id="1468" name="Google Shape;1468;p131"/>
          <p:cNvPicPr preferRelativeResize="0"/>
          <p:nvPr/>
        </p:nvPicPr>
        <p:blipFill rotWithShape="1">
          <a:blip r:embed="rId7">
            <a:alphaModFix/>
          </a:blip>
          <a:srcRect/>
          <a:stretch/>
        </p:blipFill>
        <p:spPr>
          <a:xfrm rot="3325727">
            <a:off x="9439892" y="1537917"/>
            <a:ext cx="2092319" cy="4270039"/>
          </a:xfrm>
          <a:prstGeom prst="rect">
            <a:avLst/>
          </a:prstGeom>
          <a:noFill/>
          <a:ln>
            <a:noFill/>
          </a:ln>
        </p:spPr>
      </p:pic>
      <p:pic>
        <p:nvPicPr>
          <p:cNvPr id="1469" name="Google Shape;1469;p131"/>
          <p:cNvPicPr preferRelativeResize="0"/>
          <p:nvPr/>
        </p:nvPicPr>
        <p:blipFill rotWithShape="1">
          <a:blip r:embed="rId8">
            <a:alphaModFix/>
          </a:blip>
          <a:srcRect/>
          <a:stretch/>
        </p:blipFill>
        <p:spPr>
          <a:xfrm flipH="1">
            <a:off x="105843" y="3279407"/>
            <a:ext cx="2872260" cy="2872260"/>
          </a:xfrm>
          <a:prstGeom prst="rect">
            <a:avLst/>
          </a:prstGeom>
          <a:noFill/>
          <a:ln>
            <a:noFill/>
          </a:ln>
        </p:spPr>
      </p:pic>
      <p:pic>
        <p:nvPicPr>
          <p:cNvPr id="1470" name="Google Shape;1470;p131"/>
          <p:cNvPicPr preferRelativeResize="0"/>
          <p:nvPr/>
        </p:nvPicPr>
        <p:blipFill rotWithShape="1">
          <a:blip r:embed="rId9">
            <a:alphaModFix/>
          </a:blip>
          <a:srcRect/>
          <a:stretch/>
        </p:blipFill>
        <p:spPr>
          <a:xfrm>
            <a:off x="10459534" y="3972227"/>
            <a:ext cx="1371600" cy="1371600"/>
          </a:xfrm>
          <a:prstGeom prst="rect">
            <a:avLst/>
          </a:prstGeom>
          <a:noFill/>
          <a:ln>
            <a:noFill/>
          </a:ln>
        </p:spPr>
      </p:pic>
      <p:pic>
        <p:nvPicPr>
          <p:cNvPr id="1471" name="Google Shape;1471;p131"/>
          <p:cNvPicPr preferRelativeResize="0"/>
          <p:nvPr/>
        </p:nvPicPr>
        <p:blipFill rotWithShape="1">
          <a:blip r:embed="rId10">
            <a:alphaModFix/>
          </a:blip>
          <a:srcRect/>
          <a:stretch/>
        </p:blipFill>
        <p:spPr>
          <a:xfrm>
            <a:off x="688757" y="286906"/>
            <a:ext cx="853216" cy="857956"/>
          </a:xfrm>
          <a:prstGeom prst="rect">
            <a:avLst/>
          </a:prstGeom>
          <a:noFill/>
          <a:ln>
            <a:noFill/>
          </a:ln>
        </p:spPr>
      </p:pic>
      <p:pic>
        <p:nvPicPr>
          <p:cNvPr id="1472" name="Google Shape;1472;p131"/>
          <p:cNvPicPr preferRelativeResize="0"/>
          <p:nvPr/>
        </p:nvPicPr>
        <p:blipFill rotWithShape="1">
          <a:blip r:embed="rId11">
            <a:alphaModFix/>
          </a:blip>
          <a:srcRect/>
          <a:stretch/>
        </p:blipFill>
        <p:spPr>
          <a:xfrm rot="-9407556">
            <a:off x="1083050" y="1247203"/>
            <a:ext cx="399721" cy="375738"/>
          </a:xfrm>
          <a:prstGeom prst="rect">
            <a:avLst/>
          </a:prstGeom>
          <a:noFill/>
          <a:ln>
            <a:noFill/>
          </a:ln>
        </p:spPr>
      </p:pic>
      <p:pic>
        <p:nvPicPr>
          <p:cNvPr id="1473" name="Google Shape;1473;p131"/>
          <p:cNvPicPr preferRelativeResize="0"/>
          <p:nvPr/>
        </p:nvPicPr>
        <p:blipFill rotWithShape="1">
          <a:blip r:embed="rId11">
            <a:alphaModFix/>
          </a:blip>
          <a:srcRect/>
          <a:stretch/>
        </p:blipFill>
        <p:spPr>
          <a:xfrm rot="10800000">
            <a:off x="10259673" y="2281347"/>
            <a:ext cx="399721" cy="375738"/>
          </a:xfrm>
          <a:prstGeom prst="rect">
            <a:avLst/>
          </a:prstGeom>
          <a:noFill/>
          <a:ln>
            <a:noFill/>
          </a:ln>
        </p:spPr>
      </p:pic>
      <p:pic>
        <p:nvPicPr>
          <p:cNvPr id="1474" name="Google Shape;1474;p131"/>
          <p:cNvPicPr preferRelativeResize="0"/>
          <p:nvPr/>
        </p:nvPicPr>
        <p:blipFill rotWithShape="1">
          <a:blip r:embed="rId11">
            <a:alphaModFix/>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1475"/>
        <p:cNvGrpSpPr/>
        <p:nvPr/>
      </p:nvGrpSpPr>
      <p:grpSpPr>
        <a:xfrm>
          <a:off x="0" y="0"/>
          <a:ext cx="0" cy="0"/>
          <a:chOff x="0" y="0"/>
          <a:chExt cx="0" cy="0"/>
        </a:xfrm>
      </p:grpSpPr>
      <p:pic>
        <p:nvPicPr>
          <p:cNvPr id="1476" name="Google Shape;1476;p132"/>
          <p:cNvPicPr preferRelativeResize="0"/>
          <p:nvPr/>
        </p:nvPicPr>
        <p:blipFill rotWithShape="1">
          <a:blip r:embed="rId2">
            <a:alphaModFix/>
          </a:blip>
          <a:srcRect/>
          <a:stretch/>
        </p:blipFill>
        <p:spPr>
          <a:xfrm>
            <a:off x="10935842" y="2998366"/>
            <a:ext cx="1261914" cy="3869871"/>
          </a:xfrm>
          <a:prstGeom prst="rect">
            <a:avLst/>
          </a:prstGeom>
          <a:noFill/>
          <a:ln>
            <a:noFill/>
          </a:ln>
        </p:spPr>
      </p:pic>
      <p:pic>
        <p:nvPicPr>
          <p:cNvPr id="1477" name="Google Shape;1477;p132"/>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478" name="Google Shape;1478;p132"/>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79" name="Google Shape;1479;p1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80" name="Google Shape;1480;p1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81" name="Google Shape;1481;p1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82" name="Google Shape;1482;p132"/>
          <p:cNvPicPr preferRelativeResize="0"/>
          <p:nvPr/>
        </p:nvPicPr>
        <p:blipFill rotWithShape="1">
          <a:blip r:embed="rId4">
            <a:alphaModFix/>
          </a:blip>
          <a:srcRect/>
          <a:stretch/>
        </p:blipFill>
        <p:spPr>
          <a:xfrm>
            <a:off x="11313676" y="0"/>
            <a:ext cx="878324" cy="739549"/>
          </a:xfrm>
          <a:prstGeom prst="rect">
            <a:avLst/>
          </a:prstGeom>
          <a:noFill/>
          <a:ln>
            <a:noFill/>
          </a:ln>
        </p:spPr>
      </p:pic>
      <p:pic>
        <p:nvPicPr>
          <p:cNvPr id="1483" name="Google Shape;1483;p132"/>
          <p:cNvPicPr preferRelativeResize="0"/>
          <p:nvPr/>
        </p:nvPicPr>
        <p:blipFill rotWithShape="1">
          <a:blip r:embed="rId5">
            <a:alphaModFix/>
          </a:blip>
          <a:srcRect/>
          <a:stretch/>
        </p:blipFill>
        <p:spPr>
          <a:xfrm rot="10800000" flipH="1">
            <a:off x="4038600" y="6059209"/>
            <a:ext cx="3529495" cy="176475"/>
          </a:xfrm>
          <a:prstGeom prst="rect">
            <a:avLst/>
          </a:prstGeom>
          <a:noFill/>
          <a:ln>
            <a:noFill/>
          </a:ln>
        </p:spPr>
      </p:pic>
      <p:pic>
        <p:nvPicPr>
          <p:cNvPr id="1484" name="Google Shape;1484;p132"/>
          <p:cNvPicPr preferRelativeResize="0"/>
          <p:nvPr/>
        </p:nvPicPr>
        <p:blipFill rotWithShape="1">
          <a:blip r:embed="rId6">
            <a:alphaModFix/>
          </a:blip>
          <a:srcRect/>
          <a:stretch/>
        </p:blipFill>
        <p:spPr>
          <a:xfrm>
            <a:off x="0" y="0"/>
            <a:ext cx="877169" cy="5802284"/>
          </a:xfrm>
          <a:prstGeom prst="rect">
            <a:avLst/>
          </a:prstGeom>
          <a:noFill/>
          <a:ln>
            <a:noFill/>
          </a:ln>
        </p:spPr>
      </p:pic>
      <p:pic>
        <p:nvPicPr>
          <p:cNvPr id="1485" name="Google Shape;1485;p132"/>
          <p:cNvPicPr preferRelativeResize="0"/>
          <p:nvPr/>
        </p:nvPicPr>
        <p:blipFill rotWithShape="1">
          <a:blip r:embed="rId7">
            <a:alphaModFix/>
          </a:blip>
          <a:srcRect/>
          <a:stretch/>
        </p:blipFill>
        <p:spPr>
          <a:xfrm>
            <a:off x="11713308" y="4942988"/>
            <a:ext cx="302079" cy="28395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1486"/>
        <p:cNvGrpSpPr/>
        <p:nvPr/>
      </p:nvGrpSpPr>
      <p:grpSpPr>
        <a:xfrm>
          <a:off x="0" y="0"/>
          <a:ext cx="0" cy="0"/>
          <a:chOff x="0" y="0"/>
          <a:chExt cx="0" cy="0"/>
        </a:xfrm>
      </p:grpSpPr>
      <p:pic>
        <p:nvPicPr>
          <p:cNvPr id="1487" name="Google Shape;1487;p133"/>
          <p:cNvPicPr preferRelativeResize="0"/>
          <p:nvPr/>
        </p:nvPicPr>
        <p:blipFill rotWithShape="1">
          <a:blip r:embed="rId2">
            <a:alphaModFix/>
          </a:blip>
          <a:srcRect/>
          <a:stretch/>
        </p:blipFill>
        <p:spPr>
          <a:xfrm rot="1864131">
            <a:off x="5577950" y="5921853"/>
            <a:ext cx="1120784" cy="1224643"/>
          </a:xfrm>
          <a:prstGeom prst="rect">
            <a:avLst/>
          </a:prstGeom>
          <a:noFill/>
          <a:ln>
            <a:noFill/>
          </a:ln>
        </p:spPr>
      </p:pic>
      <p:pic>
        <p:nvPicPr>
          <p:cNvPr id="1488" name="Google Shape;1488;p133"/>
          <p:cNvPicPr preferRelativeResize="0"/>
          <p:nvPr/>
        </p:nvPicPr>
        <p:blipFill rotWithShape="1">
          <a:blip r:embed="rId3">
            <a:alphaModFix/>
          </a:blip>
          <a:srcRect/>
          <a:stretch/>
        </p:blipFill>
        <p:spPr>
          <a:xfrm>
            <a:off x="-1" y="0"/>
            <a:ext cx="5504013" cy="6858000"/>
          </a:xfrm>
          <a:prstGeom prst="rect">
            <a:avLst/>
          </a:prstGeom>
          <a:noFill/>
          <a:ln>
            <a:noFill/>
          </a:ln>
        </p:spPr>
      </p:pic>
      <p:pic>
        <p:nvPicPr>
          <p:cNvPr id="1489" name="Google Shape;1489;p133"/>
          <p:cNvPicPr preferRelativeResize="0"/>
          <p:nvPr/>
        </p:nvPicPr>
        <p:blipFill rotWithShape="1">
          <a:blip r:embed="rId4">
            <a:alphaModFix/>
          </a:blip>
          <a:srcRect/>
          <a:stretch/>
        </p:blipFill>
        <p:spPr>
          <a:xfrm flipH="1">
            <a:off x="0" y="4977310"/>
            <a:ext cx="1513408" cy="1880690"/>
          </a:xfrm>
          <a:prstGeom prst="rect">
            <a:avLst/>
          </a:prstGeom>
          <a:noFill/>
          <a:ln>
            <a:noFill/>
          </a:ln>
        </p:spPr>
      </p:pic>
      <p:pic>
        <p:nvPicPr>
          <p:cNvPr id="1490" name="Google Shape;1490;p133"/>
          <p:cNvPicPr preferRelativeResize="0"/>
          <p:nvPr/>
        </p:nvPicPr>
        <p:blipFill rotWithShape="1">
          <a:blip r:embed="rId5">
            <a:alphaModFix/>
          </a:blip>
          <a:srcRect/>
          <a:stretch/>
        </p:blipFill>
        <p:spPr>
          <a:xfrm>
            <a:off x="11228860" y="6059209"/>
            <a:ext cx="968896" cy="809028"/>
          </a:xfrm>
          <a:prstGeom prst="rect">
            <a:avLst/>
          </a:prstGeom>
          <a:noFill/>
          <a:ln>
            <a:noFill/>
          </a:ln>
        </p:spPr>
      </p:pic>
      <p:sp>
        <p:nvSpPr>
          <p:cNvPr id="1491" name="Google Shape;1491;p13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92" name="Google Shape;1492;p133"/>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93" name="Google Shape;1493;p133"/>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4" name="Google Shape;1494;p133"/>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5" name="Google Shape;1495;p1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96" name="Google Shape;1496;p133"/>
          <p:cNvPicPr preferRelativeResize="0"/>
          <p:nvPr/>
        </p:nvPicPr>
        <p:blipFill rotWithShape="1">
          <a:blip r:embed="rId6">
            <a:alphaModFix/>
          </a:blip>
          <a:srcRect/>
          <a:stretch/>
        </p:blipFill>
        <p:spPr>
          <a:xfrm>
            <a:off x="11313676" y="0"/>
            <a:ext cx="878324" cy="739549"/>
          </a:xfrm>
          <a:prstGeom prst="rect">
            <a:avLst/>
          </a:prstGeom>
          <a:noFill/>
          <a:ln>
            <a:noFill/>
          </a:ln>
        </p:spPr>
      </p:pic>
      <p:sp>
        <p:nvSpPr>
          <p:cNvPr id="1497" name="Google Shape;1497;p133"/>
          <p:cNvSpPr>
            <a:spLocks noGrp="1"/>
          </p:cNvSpPr>
          <p:nvPr>
            <p:ph type="pic" idx="2"/>
          </p:nvPr>
        </p:nvSpPr>
        <p:spPr>
          <a:xfrm>
            <a:off x="7179597" y="2325182"/>
            <a:ext cx="4179887" cy="3462338"/>
          </a:xfrm>
          <a:prstGeom prst="rect">
            <a:avLst/>
          </a:prstGeom>
          <a:noFill/>
          <a:ln>
            <a:noFill/>
          </a:ln>
        </p:spPr>
      </p:sp>
      <p:pic>
        <p:nvPicPr>
          <p:cNvPr id="1498" name="Google Shape;1498;p133"/>
          <p:cNvPicPr preferRelativeResize="0"/>
          <p:nvPr/>
        </p:nvPicPr>
        <p:blipFill rotWithShape="1">
          <a:blip r:embed="rId7">
            <a:alphaModFix/>
          </a:blip>
          <a:srcRect/>
          <a:stretch/>
        </p:blipFill>
        <p:spPr>
          <a:xfrm rot="-841624">
            <a:off x="10450307" y="230235"/>
            <a:ext cx="1557105" cy="1500011"/>
          </a:xfrm>
          <a:prstGeom prst="rect">
            <a:avLst/>
          </a:prstGeom>
          <a:noFill/>
          <a:ln>
            <a:noFill/>
          </a:ln>
        </p:spPr>
      </p:pic>
      <p:pic>
        <p:nvPicPr>
          <p:cNvPr id="1499" name="Google Shape;1499;p133"/>
          <p:cNvPicPr preferRelativeResize="0"/>
          <p:nvPr/>
        </p:nvPicPr>
        <p:blipFill rotWithShape="1">
          <a:blip r:embed="rId8">
            <a:alphaModFix/>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1500"/>
        <p:cNvGrpSpPr/>
        <p:nvPr/>
      </p:nvGrpSpPr>
      <p:grpSpPr>
        <a:xfrm>
          <a:off x="0" y="0"/>
          <a:ext cx="0" cy="0"/>
          <a:chOff x="0" y="0"/>
          <a:chExt cx="0" cy="0"/>
        </a:xfrm>
      </p:grpSpPr>
      <p:pic>
        <p:nvPicPr>
          <p:cNvPr id="1501" name="Google Shape;1501;p134"/>
          <p:cNvPicPr preferRelativeResize="0"/>
          <p:nvPr/>
        </p:nvPicPr>
        <p:blipFill rotWithShape="1">
          <a:blip r:embed="rId2">
            <a:alphaModFix/>
          </a:blip>
          <a:srcRect/>
          <a:stretch/>
        </p:blipFill>
        <p:spPr>
          <a:xfrm flipH="1">
            <a:off x="0" y="0"/>
            <a:ext cx="9046002" cy="6858000"/>
          </a:xfrm>
          <a:prstGeom prst="rect">
            <a:avLst/>
          </a:prstGeom>
          <a:noFill/>
          <a:ln>
            <a:noFill/>
          </a:ln>
        </p:spPr>
      </p:pic>
      <p:pic>
        <p:nvPicPr>
          <p:cNvPr id="1502" name="Google Shape;1502;p134"/>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503" name="Google Shape;1503;p134"/>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4" name="Google Shape;1504;p134"/>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5" name="Google Shape;1505;p1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06" name="Google Shape;1506;p134"/>
          <p:cNvPicPr preferRelativeResize="0"/>
          <p:nvPr/>
        </p:nvPicPr>
        <p:blipFill rotWithShape="1">
          <a:blip r:embed="rId4">
            <a:alphaModFix/>
          </a:blip>
          <a:srcRect/>
          <a:stretch/>
        </p:blipFill>
        <p:spPr>
          <a:xfrm>
            <a:off x="11313676" y="0"/>
            <a:ext cx="878324" cy="739549"/>
          </a:xfrm>
          <a:prstGeom prst="rect">
            <a:avLst/>
          </a:prstGeom>
          <a:noFill/>
          <a:ln>
            <a:noFill/>
          </a:ln>
        </p:spPr>
      </p:pic>
      <p:sp>
        <p:nvSpPr>
          <p:cNvPr id="1507" name="Google Shape;1507;p134"/>
          <p:cNvSpPr>
            <a:spLocks noGrp="1"/>
          </p:cNvSpPr>
          <p:nvPr>
            <p:ph type="pic" idx="2"/>
          </p:nvPr>
        </p:nvSpPr>
        <p:spPr>
          <a:xfrm>
            <a:off x="1379764" y="739549"/>
            <a:ext cx="9432713" cy="5047971"/>
          </a:xfrm>
          <a:prstGeom prst="rect">
            <a:avLst/>
          </a:prstGeom>
          <a:noFill/>
          <a:ln>
            <a:noFill/>
          </a:ln>
        </p:spPr>
      </p:sp>
      <p:pic>
        <p:nvPicPr>
          <p:cNvPr id="1508" name="Google Shape;1508;p134"/>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1509" name="Google Shape;1509;p134"/>
          <p:cNvPicPr preferRelativeResize="0"/>
          <p:nvPr/>
        </p:nvPicPr>
        <p:blipFill rotWithShape="1">
          <a:blip r:embed="rId6">
            <a:alphaModFix/>
          </a:blip>
          <a:srcRect r="40770"/>
          <a:stretch/>
        </p:blipFill>
        <p:spPr>
          <a:xfrm>
            <a:off x="9299121" y="739549"/>
            <a:ext cx="2892879" cy="4884117"/>
          </a:xfrm>
          <a:prstGeom prst="rect">
            <a:avLst/>
          </a:prstGeom>
          <a:noFill/>
          <a:ln>
            <a:noFill/>
          </a:ln>
        </p:spPr>
      </p:pic>
      <p:pic>
        <p:nvPicPr>
          <p:cNvPr id="1510" name="Google Shape;1510;p134"/>
          <p:cNvPicPr preferRelativeResize="0"/>
          <p:nvPr/>
        </p:nvPicPr>
        <p:blipFill rotWithShape="1">
          <a:blip r:embed="rId7">
            <a:alphaModFix/>
          </a:blip>
          <a:srcRect/>
          <a:stretch/>
        </p:blipFill>
        <p:spPr>
          <a:xfrm rot="-5810544">
            <a:off x="293914" y="5875035"/>
            <a:ext cx="285750" cy="268605"/>
          </a:xfrm>
          <a:prstGeom prst="rect">
            <a:avLst/>
          </a:prstGeom>
          <a:noFill/>
          <a:ln>
            <a:noFill/>
          </a:ln>
        </p:spPr>
      </p:pic>
      <p:pic>
        <p:nvPicPr>
          <p:cNvPr id="1511" name="Google Shape;1511;p134"/>
          <p:cNvPicPr preferRelativeResize="0"/>
          <p:nvPr/>
        </p:nvPicPr>
        <p:blipFill rotWithShape="1">
          <a:blip r:embed="rId7">
            <a:alphaModFix/>
          </a:blip>
          <a:srcRect/>
          <a:stretch/>
        </p:blipFill>
        <p:spPr>
          <a:xfrm rot="-3381940">
            <a:off x="10602684" y="194276"/>
            <a:ext cx="285750" cy="268605"/>
          </a:xfrm>
          <a:prstGeom prst="rect">
            <a:avLst/>
          </a:prstGeom>
          <a:noFill/>
          <a:ln>
            <a:noFill/>
          </a:ln>
        </p:spPr>
      </p:pic>
      <p:pic>
        <p:nvPicPr>
          <p:cNvPr id="1512" name="Google Shape;1512;p134"/>
          <p:cNvPicPr preferRelativeResize="0"/>
          <p:nvPr/>
        </p:nvPicPr>
        <p:blipFill rotWithShape="1">
          <a:blip r:embed="rId7">
            <a:alphaModFix/>
          </a:blip>
          <a:srcRect/>
          <a:stretch/>
        </p:blipFill>
        <p:spPr>
          <a:xfrm rot="-7637839">
            <a:off x="462494" y="5516354"/>
            <a:ext cx="285750" cy="268605"/>
          </a:xfrm>
          <a:prstGeom prst="rect">
            <a:avLst/>
          </a:prstGeom>
          <a:noFill/>
          <a:ln>
            <a:noFill/>
          </a:ln>
        </p:spPr>
      </p:pic>
      <p:pic>
        <p:nvPicPr>
          <p:cNvPr id="1513" name="Google Shape;1513;p134"/>
          <p:cNvPicPr preferRelativeResize="0"/>
          <p:nvPr/>
        </p:nvPicPr>
        <p:blipFill rotWithShape="1">
          <a:blip r:embed="rId8">
            <a:alphaModFix/>
          </a:blip>
          <a:srcRect l="41348"/>
          <a:stretch/>
        </p:blipFill>
        <p:spPr>
          <a:xfrm>
            <a:off x="0" y="1367779"/>
            <a:ext cx="991303" cy="1699528"/>
          </a:xfrm>
          <a:prstGeom prst="rect">
            <a:avLst/>
          </a:prstGeom>
          <a:noFill/>
          <a:ln>
            <a:noFill/>
          </a:ln>
        </p:spPr>
      </p:pic>
      <p:pic>
        <p:nvPicPr>
          <p:cNvPr id="1514" name="Google Shape;1514;p134"/>
          <p:cNvPicPr preferRelativeResize="0"/>
          <p:nvPr/>
        </p:nvPicPr>
        <p:blipFill rotWithShape="1">
          <a:blip r:embed="rId9">
            <a:alphaModFix/>
          </a:blip>
          <a:srcRect t="37724"/>
          <a:stretch/>
        </p:blipFill>
        <p:spPr>
          <a:xfrm>
            <a:off x="798783" y="0"/>
            <a:ext cx="505255" cy="314653"/>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1515"/>
        <p:cNvGrpSpPr/>
        <p:nvPr/>
      </p:nvGrpSpPr>
      <p:grpSpPr>
        <a:xfrm>
          <a:off x="0" y="0"/>
          <a:ext cx="0" cy="0"/>
          <a:chOff x="0" y="0"/>
          <a:chExt cx="0" cy="0"/>
        </a:xfrm>
      </p:grpSpPr>
      <p:pic>
        <p:nvPicPr>
          <p:cNvPr id="1516" name="Google Shape;1516;p135"/>
          <p:cNvPicPr preferRelativeResize="0"/>
          <p:nvPr/>
        </p:nvPicPr>
        <p:blipFill rotWithShape="1">
          <a:blip r:embed="rId2">
            <a:alphaModFix/>
          </a:blip>
          <a:srcRect l="18897"/>
          <a:stretch/>
        </p:blipFill>
        <p:spPr>
          <a:xfrm rot="10800000" flipH="1">
            <a:off x="-8165" y="0"/>
            <a:ext cx="4463906" cy="6858000"/>
          </a:xfrm>
          <a:prstGeom prst="rect">
            <a:avLst/>
          </a:prstGeom>
          <a:noFill/>
          <a:ln>
            <a:noFill/>
          </a:ln>
        </p:spPr>
      </p:pic>
      <p:pic>
        <p:nvPicPr>
          <p:cNvPr id="1517" name="Google Shape;1517;p135"/>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518" name="Google Shape;1518;p13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9" name="Google Shape;1519;p13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0" name="Google Shape;1520;p1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21" name="Google Shape;1521;p135"/>
          <p:cNvPicPr preferRelativeResize="0"/>
          <p:nvPr/>
        </p:nvPicPr>
        <p:blipFill rotWithShape="1">
          <a:blip r:embed="rId4">
            <a:alphaModFix/>
          </a:blip>
          <a:srcRect/>
          <a:stretch/>
        </p:blipFill>
        <p:spPr>
          <a:xfrm>
            <a:off x="11313676" y="0"/>
            <a:ext cx="878324" cy="739549"/>
          </a:xfrm>
          <a:prstGeom prst="rect">
            <a:avLst/>
          </a:prstGeom>
          <a:noFill/>
          <a:ln>
            <a:noFill/>
          </a:ln>
        </p:spPr>
      </p:pic>
      <p:sp>
        <p:nvSpPr>
          <p:cNvPr id="1522" name="Google Shape;1522;p135"/>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23" name="Google Shape;1523;p135"/>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24" name="Google Shape;1524;p135"/>
          <p:cNvPicPr preferRelativeResize="0"/>
          <p:nvPr/>
        </p:nvPicPr>
        <p:blipFill rotWithShape="1">
          <a:blip r:embed="rId5">
            <a:alphaModFix/>
          </a:blip>
          <a:srcRect/>
          <a:stretch/>
        </p:blipFill>
        <p:spPr>
          <a:xfrm rot="10800000" flipH="1">
            <a:off x="6677266" y="5892984"/>
            <a:ext cx="4155621" cy="166225"/>
          </a:xfrm>
          <a:prstGeom prst="rect">
            <a:avLst/>
          </a:prstGeom>
          <a:noFill/>
          <a:ln>
            <a:noFill/>
          </a:ln>
        </p:spPr>
      </p:pic>
      <p:pic>
        <p:nvPicPr>
          <p:cNvPr id="1525" name="Google Shape;1525;p135"/>
          <p:cNvPicPr preferRelativeResize="0"/>
          <p:nvPr/>
        </p:nvPicPr>
        <p:blipFill rotWithShape="1">
          <a:blip r:embed="rId5">
            <a:alphaModFix/>
          </a:blip>
          <a:srcRect/>
          <a:stretch/>
        </p:blipFill>
        <p:spPr>
          <a:xfrm rot="10800000" flipH="1">
            <a:off x="1012938" y="5892984"/>
            <a:ext cx="4155621" cy="166225"/>
          </a:xfrm>
          <a:prstGeom prst="rect">
            <a:avLst/>
          </a:prstGeom>
          <a:noFill/>
          <a:ln>
            <a:noFill/>
          </a:ln>
        </p:spPr>
      </p:pic>
      <p:pic>
        <p:nvPicPr>
          <p:cNvPr id="1526" name="Google Shape;1526;p135"/>
          <p:cNvPicPr preferRelativeResize="0"/>
          <p:nvPr/>
        </p:nvPicPr>
        <p:blipFill rotWithShape="1">
          <a:blip r:embed="rId6">
            <a:alphaModFix/>
          </a:blip>
          <a:srcRect/>
          <a:stretch/>
        </p:blipFill>
        <p:spPr>
          <a:xfrm flipH="1">
            <a:off x="3815681" y="158990"/>
            <a:ext cx="713336" cy="713336"/>
          </a:xfrm>
          <a:prstGeom prst="rect">
            <a:avLst/>
          </a:prstGeom>
          <a:noFill/>
          <a:ln>
            <a:noFill/>
          </a:ln>
        </p:spPr>
      </p:pic>
      <p:pic>
        <p:nvPicPr>
          <p:cNvPr id="1527" name="Google Shape;1527;p135"/>
          <p:cNvPicPr preferRelativeResize="0"/>
          <p:nvPr/>
        </p:nvPicPr>
        <p:blipFill rotWithShape="1">
          <a:blip r:embed="rId7">
            <a:alphaModFix/>
          </a:blip>
          <a:srcRect/>
          <a:stretch/>
        </p:blipFill>
        <p:spPr>
          <a:xfrm>
            <a:off x="720363" y="5976096"/>
            <a:ext cx="653248" cy="656877"/>
          </a:xfrm>
          <a:prstGeom prst="rect">
            <a:avLst/>
          </a:prstGeom>
          <a:noFill/>
          <a:ln>
            <a:noFill/>
          </a:ln>
        </p:spPr>
      </p:pic>
      <p:pic>
        <p:nvPicPr>
          <p:cNvPr id="1528" name="Google Shape;1528;p135"/>
          <p:cNvPicPr preferRelativeResize="0"/>
          <p:nvPr/>
        </p:nvPicPr>
        <p:blipFill rotWithShape="1">
          <a:blip r:embed="rId6">
            <a:alphaModFix/>
          </a:blip>
          <a:srcRect/>
          <a:stretch/>
        </p:blipFill>
        <p:spPr>
          <a:xfrm flipH="1">
            <a:off x="11345946" y="3255459"/>
            <a:ext cx="713336" cy="713336"/>
          </a:xfrm>
          <a:prstGeom prst="rect">
            <a:avLst/>
          </a:prstGeom>
          <a:noFill/>
          <a:ln>
            <a:noFill/>
          </a:ln>
        </p:spPr>
      </p:pic>
      <p:pic>
        <p:nvPicPr>
          <p:cNvPr id="1529" name="Google Shape;1529;p135"/>
          <p:cNvPicPr preferRelativeResize="0"/>
          <p:nvPr/>
        </p:nvPicPr>
        <p:blipFill rotWithShape="1">
          <a:blip r:embed="rId7">
            <a:alphaModFix/>
          </a:blip>
          <a:srcRect/>
          <a:stretch/>
        </p:blipFill>
        <p:spPr>
          <a:xfrm>
            <a:off x="10902236" y="2501524"/>
            <a:ext cx="653248" cy="656877"/>
          </a:xfrm>
          <a:prstGeom prst="rect">
            <a:avLst/>
          </a:prstGeom>
          <a:noFill/>
          <a:ln>
            <a:noFill/>
          </a:ln>
        </p:spPr>
      </p:pic>
      <p:pic>
        <p:nvPicPr>
          <p:cNvPr id="1530" name="Google Shape;1530;p135"/>
          <p:cNvPicPr preferRelativeResize="0"/>
          <p:nvPr/>
        </p:nvPicPr>
        <p:blipFill rotWithShape="1">
          <a:blip r:embed="rId8">
            <a:alphaModFix/>
          </a:blip>
          <a:srcRect/>
          <a:stretch/>
        </p:blipFill>
        <p:spPr>
          <a:xfrm>
            <a:off x="10306318" y="3161716"/>
            <a:ext cx="1885682" cy="2814380"/>
          </a:xfrm>
          <a:prstGeom prst="rect">
            <a:avLst/>
          </a:prstGeom>
          <a:noFill/>
          <a:ln>
            <a:noFill/>
          </a:ln>
        </p:spPr>
      </p:pic>
      <p:pic>
        <p:nvPicPr>
          <p:cNvPr id="1531" name="Google Shape;1531;p135"/>
          <p:cNvPicPr preferRelativeResize="0"/>
          <p:nvPr/>
        </p:nvPicPr>
        <p:blipFill rotWithShape="1">
          <a:blip r:embed="rId9">
            <a:alphaModFix/>
          </a:blip>
          <a:srcRect/>
          <a:stretch/>
        </p:blipFill>
        <p:spPr>
          <a:xfrm>
            <a:off x="7854043" y="196568"/>
            <a:ext cx="2326821" cy="897920"/>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1532"/>
        <p:cNvGrpSpPr/>
        <p:nvPr/>
      </p:nvGrpSpPr>
      <p:grpSpPr>
        <a:xfrm>
          <a:off x="0" y="0"/>
          <a:ext cx="0" cy="0"/>
          <a:chOff x="0" y="0"/>
          <a:chExt cx="0" cy="0"/>
        </a:xfrm>
      </p:grpSpPr>
      <p:pic>
        <p:nvPicPr>
          <p:cNvPr id="1533" name="Google Shape;1533;p136"/>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1534" name="Google Shape;1534;p136"/>
          <p:cNvPicPr preferRelativeResize="0"/>
          <p:nvPr/>
        </p:nvPicPr>
        <p:blipFill rotWithShape="1">
          <a:blip r:embed="rId3">
            <a:alphaModFix/>
          </a:blip>
          <a:srcRect/>
          <a:stretch/>
        </p:blipFill>
        <p:spPr>
          <a:xfrm>
            <a:off x="11228860" y="6059209"/>
            <a:ext cx="968896" cy="809028"/>
          </a:xfrm>
          <a:prstGeom prst="rect">
            <a:avLst/>
          </a:prstGeom>
          <a:noFill/>
          <a:ln>
            <a:noFill/>
          </a:ln>
        </p:spPr>
      </p:pic>
      <p:sp>
        <p:nvSpPr>
          <p:cNvPr id="1535" name="Google Shape;1535;p136"/>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6" name="Google Shape;1536;p136"/>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7" name="Google Shape;1537;p1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38" name="Google Shape;1538;p136"/>
          <p:cNvPicPr preferRelativeResize="0"/>
          <p:nvPr/>
        </p:nvPicPr>
        <p:blipFill rotWithShape="1">
          <a:blip r:embed="rId4">
            <a:alphaModFix/>
          </a:blip>
          <a:srcRect/>
          <a:stretch/>
        </p:blipFill>
        <p:spPr>
          <a:xfrm>
            <a:off x="11313676" y="0"/>
            <a:ext cx="878324" cy="739549"/>
          </a:xfrm>
          <a:prstGeom prst="rect">
            <a:avLst/>
          </a:prstGeom>
          <a:noFill/>
          <a:ln>
            <a:noFill/>
          </a:ln>
        </p:spPr>
      </p:pic>
      <p:sp>
        <p:nvSpPr>
          <p:cNvPr id="1539" name="Google Shape;1539;p136"/>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1540" name="Google Shape;1540;p136"/>
          <p:cNvPicPr preferRelativeResize="0"/>
          <p:nvPr/>
        </p:nvPicPr>
        <p:blipFill rotWithShape="1">
          <a:blip r:embed="rId5">
            <a:alphaModFix/>
          </a:blip>
          <a:srcRect/>
          <a:stretch/>
        </p:blipFill>
        <p:spPr>
          <a:xfrm rot="10800000" flipH="1">
            <a:off x="3854849" y="5976096"/>
            <a:ext cx="4155621" cy="166225"/>
          </a:xfrm>
          <a:prstGeom prst="rect">
            <a:avLst/>
          </a:prstGeom>
          <a:noFill/>
          <a:ln>
            <a:noFill/>
          </a:ln>
        </p:spPr>
      </p:pic>
      <p:pic>
        <p:nvPicPr>
          <p:cNvPr id="1541" name="Google Shape;1541;p136"/>
          <p:cNvPicPr preferRelativeResize="0"/>
          <p:nvPr/>
        </p:nvPicPr>
        <p:blipFill rotWithShape="1">
          <a:blip r:embed="rId6">
            <a:alphaModFix/>
          </a:blip>
          <a:srcRect/>
          <a:stretch/>
        </p:blipFill>
        <p:spPr>
          <a:xfrm>
            <a:off x="191701" y="6142321"/>
            <a:ext cx="653248" cy="656877"/>
          </a:xfrm>
          <a:prstGeom prst="rect">
            <a:avLst/>
          </a:prstGeom>
          <a:noFill/>
          <a:ln>
            <a:noFill/>
          </a:ln>
        </p:spPr>
      </p:pic>
      <p:sp>
        <p:nvSpPr>
          <p:cNvPr id="1542" name="Google Shape;1542;p13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543" name="Google Shape;1543;p136"/>
          <p:cNvPicPr preferRelativeResize="0"/>
          <p:nvPr/>
        </p:nvPicPr>
        <p:blipFill rotWithShape="1">
          <a:blip r:embed="rId7">
            <a:alphaModFix/>
          </a:blip>
          <a:srcRect/>
          <a:stretch/>
        </p:blipFill>
        <p:spPr>
          <a:xfrm rot="890700">
            <a:off x="10081963" y="4267376"/>
            <a:ext cx="1461027" cy="1596415"/>
          </a:xfrm>
          <a:prstGeom prst="rect">
            <a:avLst/>
          </a:prstGeom>
          <a:noFill/>
          <a:ln>
            <a:noFill/>
          </a:ln>
        </p:spPr>
      </p:pic>
      <p:pic>
        <p:nvPicPr>
          <p:cNvPr id="1544" name="Google Shape;1544;p136"/>
          <p:cNvPicPr preferRelativeResize="0"/>
          <p:nvPr/>
        </p:nvPicPr>
        <p:blipFill rotWithShape="1">
          <a:blip r:embed="rId8">
            <a:alphaModFix/>
          </a:blip>
          <a:srcRect/>
          <a:stretch/>
        </p:blipFill>
        <p:spPr>
          <a:xfrm>
            <a:off x="984942" y="-55596"/>
            <a:ext cx="1687650" cy="1625770"/>
          </a:xfrm>
          <a:prstGeom prst="rect">
            <a:avLst/>
          </a:prstGeom>
          <a:noFill/>
          <a:ln>
            <a:noFill/>
          </a:ln>
        </p:spPr>
      </p:pic>
      <p:pic>
        <p:nvPicPr>
          <p:cNvPr id="1545" name="Google Shape;1545;p136"/>
          <p:cNvPicPr preferRelativeResize="0"/>
          <p:nvPr/>
        </p:nvPicPr>
        <p:blipFill rotWithShape="1">
          <a:blip r:embed="rId9">
            <a:alphaModFix/>
          </a:blip>
          <a:srcRect/>
          <a:stretch/>
        </p:blipFill>
        <p:spPr>
          <a:xfrm flipH="1">
            <a:off x="868806" y="757289"/>
            <a:ext cx="713336" cy="713336"/>
          </a:xfrm>
          <a:prstGeom prst="rect">
            <a:avLst/>
          </a:prstGeom>
          <a:noFill/>
          <a:ln>
            <a:noFill/>
          </a:ln>
        </p:spPr>
      </p:pic>
      <p:pic>
        <p:nvPicPr>
          <p:cNvPr id="1546" name="Google Shape;1546;p136"/>
          <p:cNvPicPr preferRelativeResize="0"/>
          <p:nvPr/>
        </p:nvPicPr>
        <p:blipFill rotWithShape="1">
          <a:blip r:embed="rId2">
            <a:alphaModFix/>
          </a:blip>
          <a:srcRect l="45279" r="382"/>
          <a:stretch/>
        </p:blipFill>
        <p:spPr>
          <a:xfrm flipH="1">
            <a:off x="9682660" y="489858"/>
            <a:ext cx="2509394" cy="4516061"/>
          </a:xfrm>
          <a:prstGeom prst="rect">
            <a:avLst/>
          </a:prstGeom>
          <a:noFill/>
          <a:ln>
            <a:noFill/>
          </a:ln>
        </p:spPr>
      </p:pic>
      <p:pic>
        <p:nvPicPr>
          <p:cNvPr id="1547" name="Google Shape;1547;p136"/>
          <p:cNvPicPr preferRelativeResize="0"/>
          <p:nvPr/>
        </p:nvPicPr>
        <p:blipFill rotWithShape="1">
          <a:blip r:embed="rId6">
            <a:alphaModFix/>
          </a:blip>
          <a:srcRect/>
          <a:stretch/>
        </p:blipFill>
        <p:spPr>
          <a:xfrm>
            <a:off x="10485852" y="913297"/>
            <a:ext cx="653248" cy="656877"/>
          </a:xfrm>
          <a:prstGeom prst="rect">
            <a:avLst/>
          </a:prstGeom>
          <a:noFill/>
          <a:ln>
            <a:noFill/>
          </a:ln>
        </p:spPr>
      </p:pic>
      <p:pic>
        <p:nvPicPr>
          <p:cNvPr id="1548" name="Google Shape;1548;p136"/>
          <p:cNvPicPr preferRelativeResize="0"/>
          <p:nvPr/>
        </p:nvPicPr>
        <p:blipFill rotWithShape="1">
          <a:blip r:embed="rId9">
            <a:alphaModFix/>
          </a:blip>
          <a:srcRect/>
          <a:stretch/>
        </p:blipFill>
        <p:spPr>
          <a:xfrm flipH="1">
            <a:off x="8969324" y="4392608"/>
            <a:ext cx="713336" cy="713336"/>
          </a:xfrm>
          <a:prstGeom prst="rect">
            <a:avLst/>
          </a:prstGeom>
          <a:noFill/>
          <a:ln>
            <a:noFill/>
          </a:ln>
        </p:spPr>
      </p:pic>
      <p:pic>
        <p:nvPicPr>
          <p:cNvPr id="1549" name="Google Shape;1549;p136"/>
          <p:cNvPicPr preferRelativeResize="0"/>
          <p:nvPr/>
        </p:nvPicPr>
        <p:blipFill rotWithShape="1">
          <a:blip r:embed="rId10">
            <a:alphaModFix/>
          </a:blip>
          <a:srcRect/>
          <a:stretch/>
        </p:blipFill>
        <p:spPr>
          <a:xfrm>
            <a:off x="9682660" y="1971813"/>
            <a:ext cx="1345251" cy="1348104"/>
          </a:xfrm>
          <a:prstGeom prst="rect">
            <a:avLst/>
          </a:prstGeom>
          <a:noFill/>
          <a:ln>
            <a:noFill/>
          </a:ln>
        </p:spPr>
      </p:pic>
      <p:pic>
        <p:nvPicPr>
          <p:cNvPr id="1550" name="Google Shape;1550;p136"/>
          <p:cNvPicPr preferRelativeResize="0"/>
          <p:nvPr/>
        </p:nvPicPr>
        <p:blipFill rotWithShape="1">
          <a:blip r:embed="rId11">
            <a:alphaModFix/>
          </a:blip>
          <a:srcRect/>
          <a:stretch/>
        </p:blipFill>
        <p:spPr>
          <a:xfrm>
            <a:off x="1905741" y="4444186"/>
            <a:ext cx="1729928" cy="1733597"/>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1551"/>
        <p:cNvGrpSpPr/>
        <p:nvPr/>
      </p:nvGrpSpPr>
      <p:grpSpPr>
        <a:xfrm>
          <a:off x="0" y="0"/>
          <a:ext cx="0" cy="0"/>
          <a:chOff x="0" y="0"/>
          <a:chExt cx="0" cy="0"/>
        </a:xfrm>
      </p:grpSpPr>
      <p:pic>
        <p:nvPicPr>
          <p:cNvPr id="1552" name="Google Shape;1552;p137"/>
          <p:cNvPicPr preferRelativeResize="0"/>
          <p:nvPr/>
        </p:nvPicPr>
        <p:blipFill rotWithShape="1">
          <a:blip r:embed="rId2">
            <a:alphaModFix/>
          </a:blip>
          <a:srcRect/>
          <a:stretch/>
        </p:blipFill>
        <p:spPr>
          <a:xfrm>
            <a:off x="8472950" y="2374058"/>
            <a:ext cx="3719050" cy="4494179"/>
          </a:xfrm>
          <a:prstGeom prst="rect">
            <a:avLst/>
          </a:prstGeom>
          <a:noFill/>
          <a:ln>
            <a:noFill/>
          </a:ln>
        </p:spPr>
      </p:pic>
      <p:pic>
        <p:nvPicPr>
          <p:cNvPr id="1553" name="Google Shape;1553;p137"/>
          <p:cNvPicPr preferRelativeResize="0"/>
          <p:nvPr/>
        </p:nvPicPr>
        <p:blipFill rotWithShape="1">
          <a:blip r:embed="rId3">
            <a:alphaModFix/>
          </a:blip>
          <a:srcRect r="25619" b="14310"/>
          <a:stretch/>
        </p:blipFill>
        <p:spPr>
          <a:xfrm rot="10800000">
            <a:off x="0" y="0"/>
            <a:ext cx="2538920" cy="5969261"/>
          </a:xfrm>
          <a:prstGeom prst="rect">
            <a:avLst/>
          </a:prstGeom>
          <a:noFill/>
          <a:ln>
            <a:noFill/>
          </a:ln>
        </p:spPr>
      </p:pic>
      <p:pic>
        <p:nvPicPr>
          <p:cNvPr id="1554" name="Google Shape;1554;p137"/>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1555" name="Google Shape;1555;p13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6" name="Google Shape;1556;p13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7" name="Google Shape;1557;p1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58" name="Google Shape;1558;p137"/>
          <p:cNvPicPr preferRelativeResize="0"/>
          <p:nvPr/>
        </p:nvPicPr>
        <p:blipFill rotWithShape="1">
          <a:blip r:embed="rId5">
            <a:alphaModFix/>
          </a:blip>
          <a:srcRect/>
          <a:stretch/>
        </p:blipFill>
        <p:spPr>
          <a:xfrm>
            <a:off x="11313676" y="0"/>
            <a:ext cx="878324" cy="739549"/>
          </a:xfrm>
          <a:prstGeom prst="rect">
            <a:avLst/>
          </a:prstGeom>
          <a:noFill/>
          <a:ln>
            <a:noFill/>
          </a:ln>
        </p:spPr>
      </p:pic>
      <p:pic>
        <p:nvPicPr>
          <p:cNvPr id="1559" name="Google Shape;1559;p137"/>
          <p:cNvPicPr preferRelativeResize="0"/>
          <p:nvPr/>
        </p:nvPicPr>
        <p:blipFill rotWithShape="1">
          <a:blip r:embed="rId6">
            <a:alphaModFix/>
          </a:blip>
          <a:srcRect/>
          <a:stretch/>
        </p:blipFill>
        <p:spPr>
          <a:xfrm flipH="1">
            <a:off x="11626336" y="1225684"/>
            <a:ext cx="253004" cy="1896894"/>
          </a:xfrm>
          <a:prstGeom prst="rect">
            <a:avLst/>
          </a:prstGeom>
          <a:noFill/>
          <a:ln>
            <a:noFill/>
          </a:ln>
        </p:spPr>
      </p:pic>
      <p:pic>
        <p:nvPicPr>
          <p:cNvPr id="1560" name="Google Shape;1560;p137"/>
          <p:cNvPicPr preferRelativeResize="0"/>
          <p:nvPr/>
        </p:nvPicPr>
        <p:blipFill rotWithShape="1">
          <a:blip r:embed="rId7">
            <a:alphaModFix/>
          </a:blip>
          <a:srcRect/>
          <a:stretch/>
        </p:blipFill>
        <p:spPr>
          <a:xfrm rot="2192018">
            <a:off x="272307" y="649803"/>
            <a:ext cx="383150" cy="360161"/>
          </a:xfrm>
          <a:prstGeom prst="rect">
            <a:avLst/>
          </a:prstGeom>
          <a:noFill/>
          <a:ln>
            <a:noFill/>
          </a:ln>
        </p:spPr>
      </p:pic>
      <p:pic>
        <p:nvPicPr>
          <p:cNvPr id="1561" name="Google Shape;1561;p137"/>
          <p:cNvPicPr preferRelativeResize="0"/>
          <p:nvPr/>
        </p:nvPicPr>
        <p:blipFill rotWithShape="1">
          <a:blip r:embed="rId7">
            <a:alphaModFix/>
          </a:blip>
          <a:srcRect/>
          <a:stretch/>
        </p:blipFill>
        <p:spPr>
          <a:xfrm rot="-8587714">
            <a:off x="11521734" y="5555199"/>
            <a:ext cx="383150" cy="360161"/>
          </a:xfrm>
          <a:prstGeom prst="rect">
            <a:avLst/>
          </a:prstGeom>
          <a:noFill/>
          <a:ln>
            <a:noFill/>
          </a:ln>
        </p:spPr>
      </p:pic>
      <p:pic>
        <p:nvPicPr>
          <p:cNvPr id="1562" name="Google Shape;1562;p137"/>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1563"/>
        <p:cNvGrpSpPr/>
        <p:nvPr/>
      </p:nvGrpSpPr>
      <p:grpSpPr>
        <a:xfrm>
          <a:off x="0" y="0"/>
          <a:ext cx="0" cy="0"/>
          <a:chOff x="0" y="0"/>
          <a:chExt cx="0" cy="0"/>
        </a:xfrm>
      </p:grpSpPr>
      <p:pic>
        <p:nvPicPr>
          <p:cNvPr id="1564" name="Google Shape;1564;p138"/>
          <p:cNvPicPr preferRelativeResize="0"/>
          <p:nvPr/>
        </p:nvPicPr>
        <p:blipFill rotWithShape="1">
          <a:blip r:embed="rId2">
            <a:alphaModFix/>
          </a:blip>
          <a:srcRect l="29233"/>
          <a:stretch/>
        </p:blipFill>
        <p:spPr>
          <a:xfrm>
            <a:off x="0" y="0"/>
            <a:ext cx="3895006" cy="6858000"/>
          </a:xfrm>
          <a:prstGeom prst="rect">
            <a:avLst/>
          </a:prstGeom>
          <a:noFill/>
          <a:ln>
            <a:noFill/>
          </a:ln>
        </p:spPr>
      </p:pic>
      <p:pic>
        <p:nvPicPr>
          <p:cNvPr id="1565" name="Google Shape;1565;p138"/>
          <p:cNvPicPr preferRelativeResize="0"/>
          <p:nvPr/>
        </p:nvPicPr>
        <p:blipFill rotWithShape="1">
          <a:blip r:embed="rId3">
            <a:alphaModFix/>
          </a:blip>
          <a:srcRect r="55750"/>
          <a:stretch/>
        </p:blipFill>
        <p:spPr>
          <a:xfrm>
            <a:off x="11176132" y="2061256"/>
            <a:ext cx="1021624" cy="4711735"/>
          </a:xfrm>
          <a:prstGeom prst="rect">
            <a:avLst/>
          </a:prstGeom>
          <a:noFill/>
          <a:ln>
            <a:noFill/>
          </a:ln>
        </p:spPr>
      </p:pic>
      <p:pic>
        <p:nvPicPr>
          <p:cNvPr id="1566" name="Google Shape;1566;p138"/>
          <p:cNvPicPr preferRelativeResize="0"/>
          <p:nvPr/>
        </p:nvPicPr>
        <p:blipFill rotWithShape="1">
          <a:blip r:embed="rId4">
            <a:alphaModFix/>
          </a:blip>
          <a:srcRect/>
          <a:stretch/>
        </p:blipFill>
        <p:spPr>
          <a:xfrm>
            <a:off x="11228860" y="6059209"/>
            <a:ext cx="968896" cy="809028"/>
          </a:xfrm>
          <a:prstGeom prst="rect">
            <a:avLst/>
          </a:prstGeom>
          <a:noFill/>
          <a:ln>
            <a:noFill/>
          </a:ln>
        </p:spPr>
      </p:pic>
      <p:sp>
        <p:nvSpPr>
          <p:cNvPr id="1567" name="Google Shape;1567;p138"/>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8" name="Google Shape;1568;p13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9" name="Google Shape;1569;p1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70" name="Google Shape;1570;p138"/>
          <p:cNvPicPr preferRelativeResize="0"/>
          <p:nvPr/>
        </p:nvPicPr>
        <p:blipFill rotWithShape="1">
          <a:blip r:embed="rId5">
            <a:alphaModFix/>
          </a:blip>
          <a:srcRect/>
          <a:stretch/>
        </p:blipFill>
        <p:spPr>
          <a:xfrm>
            <a:off x="11313676" y="0"/>
            <a:ext cx="878324" cy="739549"/>
          </a:xfrm>
          <a:prstGeom prst="rect">
            <a:avLst/>
          </a:prstGeom>
          <a:noFill/>
          <a:ln>
            <a:noFill/>
          </a:ln>
        </p:spPr>
      </p:pic>
      <p:pic>
        <p:nvPicPr>
          <p:cNvPr id="1571" name="Google Shape;1571;p138"/>
          <p:cNvPicPr preferRelativeResize="0"/>
          <p:nvPr/>
        </p:nvPicPr>
        <p:blipFill rotWithShape="1">
          <a:blip r:embed="rId6">
            <a:alphaModFix/>
          </a:blip>
          <a:srcRect/>
          <a:stretch/>
        </p:blipFill>
        <p:spPr>
          <a:xfrm>
            <a:off x="3276841" y="5708485"/>
            <a:ext cx="6841672" cy="273667"/>
          </a:xfrm>
          <a:prstGeom prst="rect">
            <a:avLst/>
          </a:prstGeom>
          <a:noFill/>
          <a:ln>
            <a:noFill/>
          </a:ln>
        </p:spPr>
      </p:pic>
      <p:pic>
        <p:nvPicPr>
          <p:cNvPr id="1572" name="Google Shape;1572;p138"/>
          <p:cNvPicPr preferRelativeResize="0"/>
          <p:nvPr/>
        </p:nvPicPr>
        <p:blipFill rotWithShape="1">
          <a:blip r:embed="rId7">
            <a:alphaModFix/>
          </a:blip>
          <a:srcRect/>
          <a:stretch/>
        </p:blipFill>
        <p:spPr>
          <a:xfrm>
            <a:off x="322145" y="5510650"/>
            <a:ext cx="841026" cy="845698"/>
          </a:xfrm>
          <a:prstGeom prst="rect">
            <a:avLst/>
          </a:prstGeom>
          <a:noFill/>
          <a:ln>
            <a:noFill/>
          </a:ln>
        </p:spPr>
      </p:pic>
      <p:pic>
        <p:nvPicPr>
          <p:cNvPr id="1573" name="Google Shape;1573;p138"/>
          <p:cNvPicPr preferRelativeResize="0"/>
          <p:nvPr/>
        </p:nvPicPr>
        <p:blipFill rotWithShape="1">
          <a:blip r:embed="rId8">
            <a:alphaModFix/>
          </a:blip>
          <a:srcRect/>
          <a:stretch/>
        </p:blipFill>
        <p:spPr>
          <a:xfrm rot="9835558" flipH="1">
            <a:off x="11592097" y="2836229"/>
            <a:ext cx="321481" cy="302192"/>
          </a:xfrm>
          <a:prstGeom prst="rect">
            <a:avLst/>
          </a:prstGeom>
          <a:noFill/>
          <a:ln>
            <a:noFill/>
          </a:ln>
        </p:spPr>
      </p:pic>
      <p:pic>
        <p:nvPicPr>
          <p:cNvPr id="1574" name="Google Shape;1574;p138"/>
          <p:cNvPicPr preferRelativeResize="0"/>
          <p:nvPr/>
        </p:nvPicPr>
        <p:blipFill rotWithShape="1">
          <a:blip r:embed="rId8">
            <a:alphaModFix/>
          </a:blip>
          <a:srcRect/>
          <a:stretch/>
        </p:blipFill>
        <p:spPr>
          <a:xfrm rot="1952199" flipH="1">
            <a:off x="492111" y="218678"/>
            <a:ext cx="321481" cy="302192"/>
          </a:xfrm>
          <a:prstGeom prst="rect">
            <a:avLst/>
          </a:prstGeom>
          <a:noFill/>
          <a:ln>
            <a:noFill/>
          </a:ln>
        </p:spPr>
      </p:pic>
      <p:sp>
        <p:nvSpPr>
          <p:cNvPr id="1575" name="Google Shape;1575;p138"/>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6" name="Google Shape;1576;p138"/>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7" name="Google Shape;1577;p138"/>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8" name="Google Shape;1578;p138"/>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image" Target="../media/image1.png"/><Relationship Id="rId5" Type="http://schemas.openxmlformats.org/officeDocument/2006/relationships/slideLayout" Target="../slideLayouts/slideLayout5.xml"/><Relationship Id="rId90" Type="http://schemas.openxmlformats.org/officeDocument/2006/relationships/image" Target="../media/image12.png"/><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image" Target="../media/image9.png"/><Relationship Id="rId61" Type="http://schemas.openxmlformats.org/officeDocument/2006/relationships/slideLayout" Target="../slideLayouts/slideLayout61.xml"/><Relationship Id="rId82" Type="http://schemas.openxmlformats.org/officeDocument/2006/relationships/image" Target="../media/image4.png"/><Relationship Id="rId19"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03.xml"/><Relationship Id="rId21" Type="http://schemas.openxmlformats.org/officeDocument/2006/relationships/slideLayout" Target="../slideLayouts/slideLayout98.xml"/><Relationship Id="rId42" Type="http://schemas.openxmlformats.org/officeDocument/2006/relationships/slideLayout" Target="../slideLayouts/slideLayout119.xml"/><Relationship Id="rId47" Type="http://schemas.openxmlformats.org/officeDocument/2006/relationships/slideLayout" Target="../slideLayouts/slideLayout124.xml"/><Relationship Id="rId63" Type="http://schemas.openxmlformats.org/officeDocument/2006/relationships/slideLayout" Target="../slideLayouts/slideLayout140.xml"/><Relationship Id="rId68" Type="http://schemas.openxmlformats.org/officeDocument/2006/relationships/slideLayout" Target="../slideLayouts/slideLayout145.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93.xml"/><Relationship Id="rId11" Type="http://schemas.openxmlformats.org/officeDocument/2006/relationships/slideLayout" Target="../slideLayouts/slideLayout88.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53" Type="http://schemas.openxmlformats.org/officeDocument/2006/relationships/slideLayout" Target="../slideLayouts/slideLayout130.xml"/><Relationship Id="rId58" Type="http://schemas.openxmlformats.org/officeDocument/2006/relationships/slideLayout" Target="../slideLayouts/slideLayout135.xml"/><Relationship Id="rId74" Type="http://schemas.openxmlformats.org/officeDocument/2006/relationships/slideLayout" Target="../slideLayouts/slideLayout151.xml"/><Relationship Id="rId79" Type="http://schemas.openxmlformats.org/officeDocument/2006/relationships/image" Target="../media/image1.png"/><Relationship Id="rId5" Type="http://schemas.openxmlformats.org/officeDocument/2006/relationships/slideLayout" Target="../slideLayouts/slideLayout82.xml"/><Relationship Id="rId90" Type="http://schemas.openxmlformats.org/officeDocument/2006/relationships/image" Target="../media/image12.png"/><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 Id="rId43" Type="http://schemas.openxmlformats.org/officeDocument/2006/relationships/slideLayout" Target="../slideLayouts/slideLayout120.xml"/><Relationship Id="rId48" Type="http://schemas.openxmlformats.org/officeDocument/2006/relationships/slideLayout" Target="../slideLayouts/slideLayout125.xml"/><Relationship Id="rId56" Type="http://schemas.openxmlformats.org/officeDocument/2006/relationships/slideLayout" Target="../slideLayouts/slideLayout133.xml"/><Relationship Id="rId64" Type="http://schemas.openxmlformats.org/officeDocument/2006/relationships/slideLayout" Target="../slideLayouts/slideLayout141.xml"/><Relationship Id="rId69" Type="http://schemas.openxmlformats.org/officeDocument/2006/relationships/slideLayout" Target="../slideLayouts/slideLayout146.xml"/><Relationship Id="rId77" Type="http://schemas.openxmlformats.org/officeDocument/2006/relationships/slideLayout" Target="../slideLayouts/slideLayout154.xml"/><Relationship Id="rId8" Type="http://schemas.openxmlformats.org/officeDocument/2006/relationships/slideLayout" Target="../slideLayouts/slideLayout85.xml"/><Relationship Id="rId51" Type="http://schemas.openxmlformats.org/officeDocument/2006/relationships/slideLayout" Target="../slideLayouts/slideLayout128.xml"/><Relationship Id="rId72" Type="http://schemas.openxmlformats.org/officeDocument/2006/relationships/slideLayout" Target="../slideLayouts/slideLayout149.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80.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46" Type="http://schemas.openxmlformats.org/officeDocument/2006/relationships/slideLayout" Target="../slideLayouts/slideLayout123.xml"/><Relationship Id="rId59" Type="http://schemas.openxmlformats.org/officeDocument/2006/relationships/slideLayout" Target="../slideLayouts/slideLayout136.xml"/><Relationship Id="rId67" Type="http://schemas.openxmlformats.org/officeDocument/2006/relationships/slideLayout" Target="../slideLayouts/slideLayout144.xml"/><Relationship Id="rId20" Type="http://schemas.openxmlformats.org/officeDocument/2006/relationships/slideLayout" Target="../slideLayouts/slideLayout97.xml"/><Relationship Id="rId41" Type="http://schemas.openxmlformats.org/officeDocument/2006/relationships/slideLayout" Target="../slideLayouts/slideLayout118.xml"/><Relationship Id="rId54" Type="http://schemas.openxmlformats.org/officeDocument/2006/relationships/slideLayout" Target="../slideLayouts/slideLayout131.xml"/><Relationship Id="rId62" Type="http://schemas.openxmlformats.org/officeDocument/2006/relationships/slideLayout" Target="../slideLayouts/slideLayout139.xml"/><Relationship Id="rId70" Type="http://schemas.openxmlformats.org/officeDocument/2006/relationships/slideLayout" Target="../slideLayouts/slideLayout147.xml"/><Relationship Id="rId75" Type="http://schemas.openxmlformats.org/officeDocument/2006/relationships/slideLayout" Target="../slideLayouts/slideLayout152.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49" Type="http://schemas.openxmlformats.org/officeDocument/2006/relationships/slideLayout" Target="../slideLayouts/slideLayout126.xml"/><Relationship Id="rId57" Type="http://schemas.openxmlformats.org/officeDocument/2006/relationships/slideLayout" Target="../slideLayouts/slideLayout134.xml"/><Relationship Id="rId10" Type="http://schemas.openxmlformats.org/officeDocument/2006/relationships/slideLayout" Target="../slideLayouts/slideLayout87.xml"/><Relationship Id="rId31" Type="http://schemas.openxmlformats.org/officeDocument/2006/relationships/slideLayout" Target="../slideLayouts/slideLayout108.xml"/><Relationship Id="rId44" Type="http://schemas.openxmlformats.org/officeDocument/2006/relationships/slideLayout" Target="../slideLayouts/slideLayout121.xml"/><Relationship Id="rId52" Type="http://schemas.openxmlformats.org/officeDocument/2006/relationships/slideLayout" Target="../slideLayouts/slideLayout129.xml"/><Relationship Id="rId60" Type="http://schemas.openxmlformats.org/officeDocument/2006/relationships/slideLayout" Target="../slideLayouts/slideLayout137.xml"/><Relationship Id="rId65" Type="http://schemas.openxmlformats.org/officeDocument/2006/relationships/slideLayout" Target="../slideLayouts/slideLayout142.xml"/><Relationship Id="rId73" Type="http://schemas.openxmlformats.org/officeDocument/2006/relationships/slideLayout" Target="../slideLayouts/slideLayout150.xml"/><Relationship Id="rId78" Type="http://schemas.openxmlformats.org/officeDocument/2006/relationships/theme" Target="../theme/theme2.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9" Type="http://schemas.openxmlformats.org/officeDocument/2006/relationships/slideLayout" Target="../slideLayouts/slideLayout116.xml"/><Relationship Id="rId34" Type="http://schemas.openxmlformats.org/officeDocument/2006/relationships/slideLayout" Target="../slideLayouts/slideLayout111.xml"/><Relationship Id="rId50" Type="http://schemas.openxmlformats.org/officeDocument/2006/relationships/slideLayout" Target="../slideLayouts/slideLayout127.xml"/><Relationship Id="rId55" Type="http://schemas.openxmlformats.org/officeDocument/2006/relationships/slideLayout" Target="../slideLayouts/slideLayout132.xml"/><Relationship Id="rId76" Type="http://schemas.openxmlformats.org/officeDocument/2006/relationships/slideLayout" Target="../slideLayouts/slideLayout153.xml"/><Relationship Id="rId7" Type="http://schemas.openxmlformats.org/officeDocument/2006/relationships/slideLayout" Target="../slideLayouts/slideLayout84.xml"/><Relationship Id="rId71" Type="http://schemas.openxmlformats.org/officeDocument/2006/relationships/slideLayout" Target="../slideLayouts/slideLayout148.xml"/><Relationship Id="rId2" Type="http://schemas.openxmlformats.org/officeDocument/2006/relationships/slideLayout" Target="../slideLayouts/slideLayout79.xml"/><Relationship Id="rId29" Type="http://schemas.openxmlformats.org/officeDocument/2006/relationships/slideLayout" Target="../slideLayouts/slideLayout106.xml"/><Relationship Id="rId24" Type="http://schemas.openxmlformats.org/officeDocument/2006/relationships/slideLayout" Target="../slideLayouts/slideLayout101.xml"/><Relationship Id="rId40" Type="http://schemas.openxmlformats.org/officeDocument/2006/relationships/slideLayout" Target="../slideLayouts/slideLayout117.xml"/><Relationship Id="rId45" Type="http://schemas.openxmlformats.org/officeDocument/2006/relationships/slideLayout" Target="../slideLayouts/slideLayout122.xml"/><Relationship Id="rId66" Type="http://schemas.openxmlformats.org/officeDocument/2006/relationships/slideLayout" Target="../slideLayouts/slideLayout143.xml"/><Relationship Id="rId87" Type="http://schemas.openxmlformats.org/officeDocument/2006/relationships/image" Target="../media/image9.png"/><Relationship Id="rId61" Type="http://schemas.openxmlformats.org/officeDocument/2006/relationships/slideLayout" Target="../slideLayouts/slideLayout138.xml"/><Relationship Id="rId82" Type="http://schemas.openxmlformats.org/officeDocument/2006/relationships/image" Target="../media/image4.png"/><Relationship Id="rId19" Type="http://schemas.openxmlformats.org/officeDocument/2006/relationships/slideLayout" Target="../slideLayouts/slideLayout96.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80.xml"/><Relationship Id="rId21" Type="http://schemas.openxmlformats.org/officeDocument/2006/relationships/slideLayout" Target="../slideLayouts/slideLayout175.xml"/><Relationship Id="rId42" Type="http://schemas.openxmlformats.org/officeDocument/2006/relationships/slideLayout" Target="../slideLayouts/slideLayout196.xml"/><Relationship Id="rId47" Type="http://schemas.openxmlformats.org/officeDocument/2006/relationships/slideLayout" Target="../slideLayouts/slideLayout201.xml"/><Relationship Id="rId63" Type="http://schemas.openxmlformats.org/officeDocument/2006/relationships/slideLayout" Target="../slideLayouts/slideLayout217.xml"/><Relationship Id="rId68" Type="http://schemas.openxmlformats.org/officeDocument/2006/relationships/slideLayout" Target="../slideLayouts/slideLayout222.xml"/><Relationship Id="rId16" Type="http://schemas.openxmlformats.org/officeDocument/2006/relationships/slideLayout" Target="../slideLayouts/slideLayout170.xml"/><Relationship Id="rId11" Type="http://schemas.openxmlformats.org/officeDocument/2006/relationships/slideLayout" Target="../slideLayouts/slideLayout165.xml"/><Relationship Id="rId32" Type="http://schemas.openxmlformats.org/officeDocument/2006/relationships/slideLayout" Target="../slideLayouts/slideLayout186.xml"/><Relationship Id="rId37" Type="http://schemas.openxmlformats.org/officeDocument/2006/relationships/slideLayout" Target="../slideLayouts/slideLayout191.xml"/><Relationship Id="rId53" Type="http://schemas.openxmlformats.org/officeDocument/2006/relationships/slideLayout" Target="../slideLayouts/slideLayout207.xml"/><Relationship Id="rId58" Type="http://schemas.openxmlformats.org/officeDocument/2006/relationships/slideLayout" Target="../slideLayouts/slideLayout212.xml"/><Relationship Id="rId74" Type="http://schemas.openxmlformats.org/officeDocument/2006/relationships/image" Target="../media/image326.png"/><Relationship Id="rId79" Type="http://schemas.openxmlformats.org/officeDocument/2006/relationships/image" Target="../media/image9.png"/><Relationship Id="rId5" Type="http://schemas.openxmlformats.org/officeDocument/2006/relationships/slideLayout" Target="../slideLayouts/slideLayout159.xml"/><Relationship Id="rId61" Type="http://schemas.openxmlformats.org/officeDocument/2006/relationships/slideLayout" Target="../slideLayouts/slideLayout215.xml"/><Relationship Id="rId82" Type="http://schemas.openxmlformats.org/officeDocument/2006/relationships/image" Target="../media/image331.png"/><Relationship Id="rId19" Type="http://schemas.openxmlformats.org/officeDocument/2006/relationships/slideLayout" Target="../slideLayouts/slideLayout173.xml"/><Relationship Id="rId14" Type="http://schemas.openxmlformats.org/officeDocument/2006/relationships/slideLayout" Target="../slideLayouts/slideLayout168.xml"/><Relationship Id="rId22" Type="http://schemas.openxmlformats.org/officeDocument/2006/relationships/slideLayout" Target="../slideLayouts/slideLayout176.xml"/><Relationship Id="rId27" Type="http://schemas.openxmlformats.org/officeDocument/2006/relationships/slideLayout" Target="../slideLayouts/slideLayout181.xml"/><Relationship Id="rId30" Type="http://schemas.openxmlformats.org/officeDocument/2006/relationships/slideLayout" Target="../slideLayouts/slideLayout184.xml"/><Relationship Id="rId35" Type="http://schemas.openxmlformats.org/officeDocument/2006/relationships/slideLayout" Target="../slideLayouts/slideLayout189.xml"/><Relationship Id="rId43" Type="http://schemas.openxmlformats.org/officeDocument/2006/relationships/slideLayout" Target="../slideLayouts/slideLayout197.xml"/><Relationship Id="rId48" Type="http://schemas.openxmlformats.org/officeDocument/2006/relationships/slideLayout" Target="../slideLayouts/slideLayout202.xml"/><Relationship Id="rId56" Type="http://schemas.openxmlformats.org/officeDocument/2006/relationships/slideLayout" Target="../slideLayouts/slideLayout210.xml"/><Relationship Id="rId64" Type="http://schemas.openxmlformats.org/officeDocument/2006/relationships/slideLayout" Target="../slideLayouts/slideLayout218.xml"/><Relationship Id="rId69" Type="http://schemas.openxmlformats.org/officeDocument/2006/relationships/slideLayout" Target="../slideLayouts/slideLayout223.xml"/><Relationship Id="rId77" Type="http://schemas.openxmlformats.org/officeDocument/2006/relationships/image" Target="../media/image7.png"/><Relationship Id="rId8" Type="http://schemas.openxmlformats.org/officeDocument/2006/relationships/slideLayout" Target="../slideLayouts/slideLayout162.xml"/><Relationship Id="rId51" Type="http://schemas.openxmlformats.org/officeDocument/2006/relationships/slideLayout" Target="../slideLayouts/slideLayout205.xml"/><Relationship Id="rId72" Type="http://schemas.openxmlformats.org/officeDocument/2006/relationships/image" Target="../media/image2.png"/><Relationship Id="rId80" Type="http://schemas.openxmlformats.org/officeDocument/2006/relationships/image" Target="../media/image329.png"/><Relationship Id="rId3" Type="http://schemas.openxmlformats.org/officeDocument/2006/relationships/slideLayout" Target="../slideLayouts/slideLayout157.xml"/><Relationship Id="rId12" Type="http://schemas.openxmlformats.org/officeDocument/2006/relationships/slideLayout" Target="../slideLayouts/slideLayout166.xml"/><Relationship Id="rId17" Type="http://schemas.openxmlformats.org/officeDocument/2006/relationships/slideLayout" Target="../slideLayouts/slideLayout171.xml"/><Relationship Id="rId25" Type="http://schemas.openxmlformats.org/officeDocument/2006/relationships/slideLayout" Target="../slideLayouts/slideLayout179.xml"/><Relationship Id="rId33" Type="http://schemas.openxmlformats.org/officeDocument/2006/relationships/slideLayout" Target="../slideLayouts/slideLayout187.xml"/><Relationship Id="rId38" Type="http://schemas.openxmlformats.org/officeDocument/2006/relationships/slideLayout" Target="../slideLayouts/slideLayout192.xml"/><Relationship Id="rId46" Type="http://schemas.openxmlformats.org/officeDocument/2006/relationships/slideLayout" Target="../slideLayouts/slideLayout200.xml"/><Relationship Id="rId59" Type="http://schemas.openxmlformats.org/officeDocument/2006/relationships/slideLayout" Target="../slideLayouts/slideLayout213.xml"/><Relationship Id="rId67" Type="http://schemas.openxmlformats.org/officeDocument/2006/relationships/slideLayout" Target="../slideLayouts/slideLayout221.xml"/><Relationship Id="rId20" Type="http://schemas.openxmlformats.org/officeDocument/2006/relationships/slideLayout" Target="../slideLayouts/slideLayout174.xml"/><Relationship Id="rId41" Type="http://schemas.openxmlformats.org/officeDocument/2006/relationships/slideLayout" Target="../slideLayouts/slideLayout195.xml"/><Relationship Id="rId54" Type="http://schemas.openxmlformats.org/officeDocument/2006/relationships/slideLayout" Target="../slideLayouts/slideLayout208.xml"/><Relationship Id="rId62" Type="http://schemas.openxmlformats.org/officeDocument/2006/relationships/slideLayout" Target="../slideLayouts/slideLayout216.xml"/><Relationship Id="rId70" Type="http://schemas.openxmlformats.org/officeDocument/2006/relationships/theme" Target="../theme/theme3.xml"/><Relationship Id="rId75" Type="http://schemas.openxmlformats.org/officeDocument/2006/relationships/image" Target="../media/image327.png"/><Relationship Id="rId1" Type="http://schemas.openxmlformats.org/officeDocument/2006/relationships/slideLayout" Target="../slideLayouts/slideLayout155.xml"/><Relationship Id="rId6" Type="http://schemas.openxmlformats.org/officeDocument/2006/relationships/slideLayout" Target="../slideLayouts/slideLayout160.xml"/><Relationship Id="rId15" Type="http://schemas.openxmlformats.org/officeDocument/2006/relationships/slideLayout" Target="../slideLayouts/slideLayout169.xml"/><Relationship Id="rId23" Type="http://schemas.openxmlformats.org/officeDocument/2006/relationships/slideLayout" Target="../slideLayouts/slideLayout177.xml"/><Relationship Id="rId28" Type="http://schemas.openxmlformats.org/officeDocument/2006/relationships/slideLayout" Target="../slideLayouts/slideLayout182.xml"/><Relationship Id="rId36" Type="http://schemas.openxmlformats.org/officeDocument/2006/relationships/slideLayout" Target="../slideLayouts/slideLayout190.xml"/><Relationship Id="rId49" Type="http://schemas.openxmlformats.org/officeDocument/2006/relationships/slideLayout" Target="../slideLayouts/slideLayout203.xml"/><Relationship Id="rId57" Type="http://schemas.openxmlformats.org/officeDocument/2006/relationships/slideLayout" Target="../slideLayouts/slideLayout211.xml"/><Relationship Id="rId10" Type="http://schemas.openxmlformats.org/officeDocument/2006/relationships/slideLayout" Target="../slideLayouts/slideLayout164.xml"/><Relationship Id="rId31" Type="http://schemas.openxmlformats.org/officeDocument/2006/relationships/slideLayout" Target="../slideLayouts/slideLayout185.xml"/><Relationship Id="rId44" Type="http://schemas.openxmlformats.org/officeDocument/2006/relationships/slideLayout" Target="../slideLayouts/slideLayout198.xml"/><Relationship Id="rId52" Type="http://schemas.openxmlformats.org/officeDocument/2006/relationships/slideLayout" Target="../slideLayouts/slideLayout206.xml"/><Relationship Id="rId60" Type="http://schemas.openxmlformats.org/officeDocument/2006/relationships/slideLayout" Target="../slideLayouts/slideLayout214.xml"/><Relationship Id="rId65" Type="http://schemas.openxmlformats.org/officeDocument/2006/relationships/slideLayout" Target="../slideLayouts/slideLayout219.xml"/><Relationship Id="rId73" Type="http://schemas.openxmlformats.org/officeDocument/2006/relationships/image" Target="../media/image325.png"/><Relationship Id="rId78" Type="http://schemas.openxmlformats.org/officeDocument/2006/relationships/image" Target="../media/image8.png"/><Relationship Id="rId81" Type="http://schemas.openxmlformats.org/officeDocument/2006/relationships/image" Target="../media/image330.png"/><Relationship Id="rId4" Type="http://schemas.openxmlformats.org/officeDocument/2006/relationships/slideLayout" Target="../slideLayouts/slideLayout158.xml"/><Relationship Id="rId9" Type="http://schemas.openxmlformats.org/officeDocument/2006/relationships/slideLayout" Target="../slideLayouts/slideLayout163.xml"/><Relationship Id="rId13" Type="http://schemas.openxmlformats.org/officeDocument/2006/relationships/slideLayout" Target="../slideLayouts/slideLayout167.xml"/><Relationship Id="rId18" Type="http://schemas.openxmlformats.org/officeDocument/2006/relationships/slideLayout" Target="../slideLayouts/slideLayout172.xml"/><Relationship Id="rId39" Type="http://schemas.openxmlformats.org/officeDocument/2006/relationships/slideLayout" Target="../slideLayouts/slideLayout193.xml"/><Relationship Id="rId34" Type="http://schemas.openxmlformats.org/officeDocument/2006/relationships/slideLayout" Target="../slideLayouts/slideLayout188.xml"/><Relationship Id="rId50" Type="http://schemas.openxmlformats.org/officeDocument/2006/relationships/slideLayout" Target="../slideLayouts/slideLayout204.xml"/><Relationship Id="rId55" Type="http://schemas.openxmlformats.org/officeDocument/2006/relationships/slideLayout" Target="../slideLayouts/slideLayout209.xml"/><Relationship Id="rId76" Type="http://schemas.openxmlformats.org/officeDocument/2006/relationships/image" Target="../media/image328.png"/><Relationship Id="rId7" Type="http://schemas.openxmlformats.org/officeDocument/2006/relationships/slideLayout" Target="../slideLayouts/slideLayout161.xml"/><Relationship Id="rId71" Type="http://schemas.openxmlformats.org/officeDocument/2006/relationships/image" Target="../media/image324.png"/><Relationship Id="rId2" Type="http://schemas.openxmlformats.org/officeDocument/2006/relationships/slideLayout" Target="../slideLayouts/slideLayout156.xml"/><Relationship Id="rId29" Type="http://schemas.openxmlformats.org/officeDocument/2006/relationships/slideLayout" Target="../slideLayouts/slideLayout183.xml"/><Relationship Id="rId24" Type="http://schemas.openxmlformats.org/officeDocument/2006/relationships/slideLayout" Target="../slideLayouts/slideLayout178.xml"/><Relationship Id="rId40" Type="http://schemas.openxmlformats.org/officeDocument/2006/relationships/slideLayout" Target="../slideLayouts/slideLayout194.xml"/><Relationship Id="rId45" Type="http://schemas.openxmlformats.org/officeDocument/2006/relationships/slideLayout" Target="../slideLayouts/slideLayout199.xml"/><Relationship Id="rId66" Type="http://schemas.openxmlformats.org/officeDocument/2006/relationships/slideLayout" Target="../slideLayouts/slideLayout2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38"/>
          <p:cNvGrpSpPr/>
          <p:nvPr/>
        </p:nvGrpSpPr>
        <p:grpSpPr>
          <a:xfrm>
            <a:off x="0" y="-865198"/>
            <a:ext cx="12190413" cy="7723198"/>
            <a:chOff x="0" y="-865198"/>
            <a:chExt cx="12190413" cy="7723198"/>
          </a:xfrm>
        </p:grpSpPr>
        <p:pic>
          <p:nvPicPr>
            <p:cNvPr id="11" name="Google Shape;11;p38"/>
            <p:cNvPicPr preferRelativeResize="0"/>
            <p:nvPr/>
          </p:nvPicPr>
          <p:blipFill rotWithShape="1">
            <a:blip r:embed="rId79">
              <a:alphaModFix/>
            </a:blip>
            <a:srcRect/>
            <a:stretch/>
          </p:blipFill>
          <p:spPr>
            <a:xfrm rot="10800000" flipH="1">
              <a:off x="3981696" y="405923"/>
              <a:ext cx="2746327" cy="142809"/>
            </a:xfrm>
            <a:prstGeom prst="rect">
              <a:avLst/>
            </a:prstGeom>
            <a:noFill/>
            <a:ln>
              <a:noFill/>
            </a:ln>
          </p:spPr>
        </p:pic>
        <p:pic>
          <p:nvPicPr>
            <p:cNvPr id="12" name="Google Shape;12;p38"/>
            <p:cNvPicPr preferRelativeResize="0"/>
            <p:nvPr/>
          </p:nvPicPr>
          <p:blipFill rotWithShape="1">
            <a:blip r:embed="rId80">
              <a:alphaModFix/>
            </a:blip>
            <a:srcRect/>
            <a:stretch/>
          </p:blipFill>
          <p:spPr>
            <a:xfrm>
              <a:off x="6460283" y="1587"/>
              <a:ext cx="5730130" cy="2135428"/>
            </a:xfrm>
            <a:prstGeom prst="rect">
              <a:avLst/>
            </a:prstGeom>
            <a:noFill/>
            <a:ln>
              <a:noFill/>
            </a:ln>
          </p:spPr>
        </p:pic>
        <p:grpSp>
          <p:nvGrpSpPr>
            <p:cNvPr id="13" name="Google Shape;13;p38"/>
            <p:cNvGrpSpPr/>
            <p:nvPr/>
          </p:nvGrpSpPr>
          <p:grpSpPr>
            <a:xfrm>
              <a:off x="0" y="1587"/>
              <a:ext cx="12176092" cy="5856700"/>
              <a:chOff x="0" y="1587"/>
              <a:chExt cx="12176092" cy="5856700"/>
            </a:xfrm>
          </p:grpSpPr>
          <p:pic>
            <p:nvPicPr>
              <p:cNvPr id="14" name="Google Shape;14;p38"/>
              <p:cNvPicPr preferRelativeResize="0"/>
              <p:nvPr/>
            </p:nvPicPr>
            <p:blipFill rotWithShape="1">
              <a:blip r:embed="rId81">
                <a:alphaModFix/>
              </a:blip>
              <a:srcRect/>
              <a:stretch/>
            </p:blipFill>
            <p:spPr>
              <a:xfrm>
                <a:off x="0" y="1587"/>
                <a:ext cx="12176092" cy="5856700"/>
              </a:xfrm>
              <a:prstGeom prst="rect">
                <a:avLst/>
              </a:prstGeom>
              <a:noFill/>
              <a:ln>
                <a:noFill/>
              </a:ln>
            </p:spPr>
          </p:pic>
          <p:pic>
            <p:nvPicPr>
              <p:cNvPr id="15" name="Google Shape;15;p38"/>
              <p:cNvPicPr preferRelativeResize="0"/>
              <p:nvPr/>
            </p:nvPicPr>
            <p:blipFill rotWithShape="1">
              <a:blip r:embed="rId82">
                <a:alphaModFix/>
              </a:blip>
              <a:srcRect/>
              <a:stretch/>
            </p:blipFill>
            <p:spPr>
              <a:xfrm>
                <a:off x="2656824" y="1587"/>
                <a:ext cx="9389267" cy="5552186"/>
              </a:xfrm>
              <a:prstGeom prst="rect">
                <a:avLst/>
              </a:prstGeom>
              <a:noFill/>
              <a:ln>
                <a:noFill/>
              </a:ln>
            </p:spPr>
          </p:pic>
        </p:grpSp>
        <p:pic>
          <p:nvPicPr>
            <p:cNvPr id="16" name="Google Shape;16;p38"/>
            <p:cNvPicPr preferRelativeResize="0"/>
            <p:nvPr/>
          </p:nvPicPr>
          <p:blipFill rotWithShape="1">
            <a:blip r:embed="rId83">
              <a:alphaModFix/>
            </a:blip>
            <a:srcRect/>
            <a:stretch/>
          </p:blipFill>
          <p:spPr>
            <a:xfrm rot="847671">
              <a:off x="1910818" y="-398436"/>
              <a:ext cx="4354233" cy="4274405"/>
            </a:xfrm>
            <a:prstGeom prst="rect">
              <a:avLst/>
            </a:prstGeom>
            <a:noFill/>
            <a:ln>
              <a:noFill/>
            </a:ln>
          </p:spPr>
        </p:pic>
        <p:pic>
          <p:nvPicPr>
            <p:cNvPr id="17" name="Google Shape;17;p38"/>
            <p:cNvPicPr preferRelativeResize="0"/>
            <p:nvPr/>
          </p:nvPicPr>
          <p:blipFill rotWithShape="1">
            <a:blip r:embed="rId84">
              <a:alphaModFix/>
            </a:blip>
            <a:srcRect/>
            <a:stretch/>
          </p:blipFill>
          <p:spPr>
            <a:xfrm>
              <a:off x="2486511" y="3474791"/>
              <a:ext cx="3768633" cy="1982301"/>
            </a:xfrm>
            <a:prstGeom prst="rect">
              <a:avLst/>
            </a:prstGeom>
            <a:noFill/>
            <a:ln>
              <a:noFill/>
            </a:ln>
          </p:spPr>
        </p:pic>
        <p:pic>
          <p:nvPicPr>
            <p:cNvPr id="18" name="Google Shape;18;p38"/>
            <p:cNvPicPr preferRelativeResize="0"/>
            <p:nvPr/>
          </p:nvPicPr>
          <p:blipFill rotWithShape="1">
            <a:blip r:embed="rId85">
              <a:alphaModFix/>
            </a:blip>
            <a:srcRect/>
            <a:stretch/>
          </p:blipFill>
          <p:spPr>
            <a:xfrm>
              <a:off x="6320030" y="353039"/>
              <a:ext cx="4959752" cy="5688835"/>
            </a:xfrm>
            <a:prstGeom prst="rect">
              <a:avLst/>
            </a:prstGeom>
            <a:noFill/>
            <a:ln>
              <a:noFill/>
            </a:ln>
          </p:spPr>
        </p:pic>
        <p:sp>
          <p:nvSpPr>
            <p:cNvPr id="19" name="Google Shape;19;p38"/>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20" name="Google Shape;20;p38"/>
            <p:cNvPicPr preferRelativeResize="0"/>
            <p:nvPr/>
          </p:nvPicPr>
          <p:blipFill rotWithShape="1">
            <a:blip r:embed="rId86">
              <a:alphaModFix/>
            </a:blip>
            <a:srcRect/>
            <a:stretch/>
          </p:blipFill>
          <p:spPr>
            <a:xfrm>
              <a:off x="10441334" y="95349"/>
              <a:ext cx="1458438" cy="1515155"/>
            </a:xfrm>
            <a:prstGeom prst="rect">
              <a:avLst/>
            </a:prstGeom>
            <a:noFill/>
            <a:ln>
              <a:noFill/>
            </a:ln>
          </p:spPr>
        </p:pic>
        <p:pic>
          <p:nvPicPr>
            <p:cNvPr id="21" name="Google Shape;21;p38"/>
            <p:cNvPicPr preferRelativeResize="0"/>
            <p:nvPr/>
          </p:nvPicPr>
          <p:blipFill rotWithShape="1">
            <a:blip r:embed="rId79">
              <a:alphaModFix/>
            </a:blip>
            <a:srcRect/>
            <a:stretch/>
          </p:blipFill>
          <p:spPr>
            <a:xfrm rot="10800000" flipH="1">
              <a:off x="0" y="4829074"/>
              <a:ext cx="2746327" cy="142809"/>
            </a:xfrm>
            <a:prstGeom prst="rect">
              <a:avLst/>
            </a:prstGeom>
            <a:noFill/>
            <a:ln>
              <a:noFill/>
            </a:ln>
          </p:spPr>
        </p:pic>
        <p:pic>
          <p:nvPicPr>
            <p:cNvPr id="22" name="Google Shape;22;p38"/>
            <p:cNvPicPr preferRelativeResize="0"/>
            <p:nvPr/>
          </p:nvPicPr>
          <p:blipFill rotWithShape="1">
            <a:blip r:embed="rId87">
              <a:alphaModFix/>
            </a:blip>
            <a:srcRect/>
            <a:stretch/>
          </p:blipFill>
          <p:spPr>
            <a:xfrm flipH="1">
              <a:off x="4028374" y="540984"/>
              <a:ext cx="1416169" cy="2787284"/>
            </a:xfrm>
            <a:prstGeom prst="rect">
              <a:avLst/>
            </a:prstGeom>
            <a:noFill/>
            <a:ln>
              <a:noFill/>
            </a:ln>
          </p:spPr>
        </p:pic>
        <p:pic>
          <p:nvPicPr>
            <p:cNvPr id="23" name="Google Shape;23;p38"/>
            <p:cNvPicPr preferRelativeResize="0"/>
            <p:nvPr/>
          </p:nvPicPr>
          <p:blipFill rotWithShape="1">
            <a:blip r:embed="rId88">
              <a:alphaModFix/>
            </a:blip>
            <a:srcRect/>
            <a:stretch/>
          </p:blipFill>
          <p:spPr>
            <a:xfrm>
              <a:off x="6224785" y="904031"/>
              <a:ext cx="210077" cy="210077"/>
            </a:xfrm>
            <a:prstGeom prst="rect">
              <a:avLst/>
            </a:prstGeom>
            <a:noFill/>
            <a:ln>
              <a:noFill/>
            </a:ln>
          </p:spPr>
        </p:pic>
        <p:pic>
          <p:nvPicPr>
            <p:cNvPr id="24" name="Google Shape;24;p38"/>
            <p:cNvPicPr preferRelativeResize="0"/>
            <p:nvPr/>
          </p:nvPicPr>
          <p:blipFill rotWithShape="1">
            <a:blip r:embed="rId88">
              <a:alphaModFix/>
            </a:blip>
            <a:srcRect/>
            <a:stretch/>
          </p:blipFill>
          <p:spPr>
            <a:xfrm>
              <a:off x="11510081" y="4448891"/>
              <a:ext cx="210077" cy="210077"/>
            </a:xfrm>
            <a:prstGeom prst="rect">
              <a:avLst/>
            </a:prstGeom>
            <a:noFill/>
            <a:ln>
              <a:noFill/>
            </a:ln>
          </p:spPr>
        </p:pic>
        <p:pic>
          <p:nvPicPr>
            <p:cNvPr id="25" name="Google Shape;25;p38"/>
            <p:cNvPicPr preferRelativeResize="0"/>
            <p:nvPr/>
          </p:nvPicPr>
          <p:blipFill rotWithShape="1">
            <a:blip r:embed="rId89">
              <a:alphaModFix/>
            </a:blip>
            <a:srcRect/>
            <a:stretch/>
          </p:blipFill>
          <p:spPr>
            <a:xfrm>
              <a:off x="6405452" y="1208990"/>
              <a:ext cx="233464" cy="233464"/>
            </a:xfrm>
            <a:prstGeom prst="rect">
              <a:avLst/>
            </a:prstGeom>
            <a:noFill/>
            <a:ln>
              <a:noFill/>
            </a:ln>
          </p:spPr>
        </p:pic>
        <p:pic>
          <p:nvPicPr>
            <p:cNvPr id="26" name="Google Shape;26;p38"/>
            <p:cNvPicPr preferRelativeResize="0"/>
            <p:nvPr/>
          </p:nvPicPr>
          <p:blipFill rotWithShape="1">
            <a:blip r:embed="rId89">
              <a:alphaModFix/>
            </a:blip>
            <a:srcRect/>
            <a:stretch/>
          </p:blipFill>
          <p:spPr>
            <a:xfrm>
              <a:off x="11703056" y="3728389"/>
              <a:ext cx="233464" cy="233464"/>
            </a:xfrm>
            <a:prstGeom prst="rect">
              <a:avLst/>
            </a:prstGeom>
            <a:noFill/>
            <a:ln>
              <a:noFill/>
            </a:ln>
          </p:spPr>
        </p:pic>
        <p:pic>
          <p:nvPicPr>
            <p:cNvPr id="27" name="Google Shape;27;p38"/>
            <p:cNvPicPr preferRelativeResize="0"/>
            <p:nvPr/>
          </p:nvPicPr>
          <p:blipFill rotWithShape="1">
            <a:blip r:embed="rId89">
              <a:alphaModFix/>
            </a:blip>
            <a:srcRect/>
            <a:stretch/>
          </p:blipFill>
          <p:spPr>
            <a:xfrm>
              <a:off x="299622" y="404057"/>
              <a:ext cx="233464" cy="233464"/>
            </a:xfrm>
            <a:prstGeom prst="rect">
              <a:avLst/>
            </a:prstGeom>
            <a:noFill/>
            <a:ln>
              <a:noFill/>
            </a:ln>
          </p:spPr>
        </p:pic>
        <p:pic>
          <p:nvPicPr>
            <p:cNvPr id="28" name="Google Shape;28;p38"/>
            <p:cNvPicPr preferRelativeResize="0"/>
            <p:nvPr/>
          </p:nvPicPr>
          <p:blipFill rotWithShape="1">
            <a:blip r:embed="rId90">
              <a:alphaModFix/>
            </a:blip>
            <a:srcRect/>
            <a:stretch/>
          </p:blipFill>
          <p:spPr>
            <a:xfrm rot="-3772777">
              <a:off x="6681181" y="3023484"/>
              <a:ext cx="269823" cy="253634"/>
            </a:xfrm>
            <a:prstGeom prst="rect">
              <a:avLst/>
            </a:prstGeom>
            <a:noFill/>
            <a:ln>
              <a:noFill/>
            </a:ln>
          </p:spPr>
        </p:pic>
        <p:pic>
          <p:nvPicPr>
            <p:cNvPr id="29" name="Google Shape;29;p38"/>
            <p:cNvPicPr preferRelativeResize="0"/>
            <p:nvPr/>
          </p:nvPicPr>
          <p:blipFill rotWithShape="1">
            <a:blip r:embed="rId90">
              <a:alphaModFix/>
            </a:blip>
            <a:srcRect/>
            <a:stretch/>
          </p:blipFill>
          <p:spPr>
            <a:xfrm rot="-6174152">
              <a:off x="2351600" y="202530"/>
              <a:ext cx="269823" cy="253634"/>
            </a:xfrm>
            <a:prstGeom prst="rect">
              <a:avLst/>
            </a:prstGeom>
            <a:noFill/>
            <a:ln>
              <a:noFill/>
            </a:ln>
          </p:spPr>
        </p:pic>
      </p:grpSp>
      <p:sp>
        <p:nvSpPr>
          <p:cNvPr id="30" name="Google Shape;30;p38"/>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38"/>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 name="Google Shape;33;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 name="Google Shape;34;p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6"/>
        <p:cNvGrpSpPr/>
        <p:nvPr/>
      </p:nvGrpSpPr>
      <p:grpSpPr>
        <a:xfrm>
          <a:off x="0" y="0"/>
          <a:ext cx="0" cy="0"/>
          <a:chOff x="0" y="0"/>
          <a:chExt cx="0" cy="0"/>
        </a:xfrm>
      </p:grpSpPr>
      <p:grpSp>
        <p:nvGrpSpPr>
          <p:cNvPr id="1177" name="Google Shape;1177;p49"/>
          <p:cNvGrpSpPr/>
          <p:nvPr/>
        </p:nvGrpSpPr>
        <p:grpSpPr>
          <a:xfrm>
            <a:off x="0" y="-865198"/>
            <a:ext cx="12190413" cy="7723198"/>
            <a:chOff x="0" y="-865198"/>
            <a:chExt cx="12190413" cy="7723198"/>
          </a:xfrm>
        </p:grpSpPr>
        <p:pic>
          <p:nvPicPr>
            <p:cNvPr id="1178" name="Google Shape;1178;p49"/>
            <p:cNvPicPr preferRelativeResize="0"/>
            <p:nvPr/>
          </p:nvPicPr>
          <p:blipFill rotWithShape="1">
            <a:blip r:embed="rId79">
              <a:alphaModFix/>
            </a:blip>
            <a:srcRect/>
            <a:stretch/>
          </p:blipFill>
          <p:spPr>
            <a:xfrm rot="10800000" flipH="1">
              <a:off x="3981696" y="405923"/>
              <a:ext cx="2746327" cy="142809"/>
            </a:xfrm>
            <a:prstGeom prst="rect">
              <a:avLst/>
            </a:prstGeom>
            <a:noFill/>
            <a:ln>
              <a:noFill/>
            </a:ln>
          </p:spPr>
        </p:pic>
        <p:pic>
          <p:nvPicPr>
            <p:cNvPr id="1179" name="Google Shape;1179;p49"/>
            <p:cNvPicPr preferRelativeResize="0"/>
            <p:nvPr/>
          </p:nvPicPr>
          <p:blipFill rotWithShape="1">
            <a:blip r:embed="rId80">
              <a:alphaModFix/>
            </a:blip>
            <a:srcRect/>
            <a:stretch/>
          </p:blipFill>
          <p:spPr>
            <a:xfrm>
              <a:off x="6460283" y="1587"/>
              <a:ext cx="5730130" cy="2135428"/>
            </a:xfrm>
            <a:prstGeom prst="rect">
              <a:avLst/>
            </a:prstGeom>
            <a:noFill/>
            <a:ln>
              <a:noFill/>
            </a:ln>
          </p:spPr>
        </p:pic>
        <p:grpSp>
          <p:nvGrpSpPr>
            <p:cNvPr id="1180" name="Google Shape;1180;p49"/>
            <p:cNvGrpSpPr/>
            <p:nvPr/>
          </p:nvGrpSpPr>
          <p:grpSpPr>
            <a:xfrm>
              <a:off x="0" y="1587"/>
              <a:ext cx="12176092" cy="5856700"/>
              <a:chOff x="0" y="1587"/>
              <a:chExt cx="12176092" cy="5856700"/>
            </a:xfrm>
          </p:grpSpPr>
          <p:pic>
            <p:nvPicPr>
              <p:cNvPr id="1181" name="Google Shape;1181;p49"/>
              <p:cNvPicPr preferRelativeResize="0"/>
              <p:nvPr/>
            </p:nvPicPr>
            <p:blipFill rotWithShape="1">
              <a:blip r:embed="rId81">
                <a:alphaModFix/>
              </a:blip>
              <a:srcRect/>
              <a:stretch/>
            </p:blipFill>
            <p:spPr>
              <a:xfrm>
                <a:off x="0" y="1587"/>
                <a:ext cx="12176092" cy="5856700"/>
              </a:xfrm>
              <a:prstGeom prst="rect">
                <a:avLst/>
              </a:prstGeom>
              <a:noFill/>
              <a:ln>
                <a:noFill/>
              </a:ln>
            </p:spPr>
          </p:pic>
          <p:pic>
            <p:nvPicPr>
              <p:cNvPr id="1182" name="Google Shape;1182;p49"/>
              <p:cNvPicPr preferRelativeResize="0"/>
              <p:nvPr/>
            </p:nvPicPr>
            <p:blipFill rotWithShape="1">
              <a:blip r:embed="rId82">
                <a:alphaModFix/>
              </a:blip>
              <a:srcRect/>
              <a:stretch/>
            </p:blipFill>
            <p:spPr>
              <a:xfrm>
                <a:off x="2656824" y="1587"/>
                <a:ext cx="9389267" cy="5552186"/>
              </a:xfrm>
              <a:prstGeom prst="rect">
                <a:avLst/>
              </a:prstGeom>
              <a:noFill/>
              <a:ln>
                <a:noFill/>
              </a:ln>
            </p:spPr>
          </p:pic>
        </p:grpSp>
        <p:pic>
          <p:nvPicPr>
            <p:cNvPr id="1183" name="Google Shape;1183;p49"/>
            <p:cNvPicPr preferRelativeResize="0"/>
            <p:nvPr/>
          </p:nvPicPr>
          <p:blipFill rotWithShape="1">
            <a:blip r:embed="rId83">
              <a:alphaModFix/>
            </a:blip>
            <a:srcRect/>
            <a:stretch/>
          </p:blipFill>
          <p:spPr>
            <a:xfrm rot="847671">
              <a:off x="1910818" y="-398436"/>
              <a:ext cx="4354233" cy="4274405"/>
            </a:xfrm>
            <a:prstGeom prst="rect">
              <a:avLst/>
            </a:prstGeom>
            <a:noFill/>
            <a:ln>
              <a:noFill/>
            </a:ln>
          </p:spPr>
        </p:pic>
        <p:pic>
          <p:nvPicPr>
            <p:cNvPr id="1184" name="Google Shape;1184;p49"/>
            <p:cNvPicPr preferRelativeResize="0"/>
            <p:nvPr/>
          </p:nvPicPr>
          <p:blipFill rotWithShape="1">
            <a:blip r:embed="rId84">
              <a:alphaModFix/>
            </a:blip>
            <a:srcRect/>
            <a:stretch/>
          </p:blipFill>
          <p:spPr>
            <a:xfrm>
              <a:off x="2486511" y="3474791"/>
              <a:ext cx="3768633" cy="1982301"/>
            </a:xfrm>
            <a:prstGeom prst="rect">
              <a:avLst/>
            </a:prstGeom>
            <a:noFill/>
            <a:ln>
              <a:noFill/>
            </a:ln>
          </p:spPr>
        </p:pic>
        <p:pic>
          <p:nvPicPr>
            <p:cNvPr id="1185" name="Google Shape;1185;p49"/>
            <p:cNvPicPr preferRelativeResize="0"/>
            <p:nvPr/>
          </p:nvPicPr>
          <p:blipFill rotWithShape="1">
            <a:blip r:embed="rId85">
              <a:alphaModFix/>
            </a:blip>
            <a:srcRect/>
            <a:stretch/>
          </p:blipFill>
          <p:spPr>
            <a:xfrm>
              <a:off x="6320030" y="353039"/>
              <a:ext cx="4959752" cy="5688835"/>
            </a:xfrm>
            <a:prstGeom prst="rect">
              <a:avLst/>
            </a:prstGeom>
            <a:noFill/>
            <a:ln>
              <a:noFill/>
            </a:ln>
          </p:spPr>
        </p:pic>
        <p:sp>
          <p:nvSpPr>
            <p:cNvPr id="1186" name="Google Shape;1186;p4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187" name="Google Shape;1187;p49"/>
            <p:cNvPicPr preferRelativeResize="0"/>
            <p:nvPr/>
          </p:nvPicPr>
          <p:blipFill rotWithShape="1">
            <a:blip r:embed="rId86">
              <a:alphaModFix/>
            </a:blip>
            <a:srcRect/>
            <a:stretch/>
          </p:blipFill>
          <p:spPr>
            <a:xfrm>
              <a:off x="10441334" y="95349"/>
              <a:ext cx="1458438" cy="1515155"/>
            </a:xfrm>
            <a:prstGeom prst="rect">
              <a:avLst/>
            </a:prstGeom>
            <a:noFill/>
            <a:ln>
              <a:noFill/>
            </a:ln>
          </p:spPr>
        </p:pic>
        <p:pic>
          <p:nvPicPr>
            <p:cNvPr id="1188" name="Google Shape;1188;p49"/>
            <p:cNvPicPr preferRelativeResize="0"/>
            <p:nvPr/>
          </p:nvPicPr>
          <p:blipFill rotWithShape="1">
            <a:blip r:embed="rId79">
              <a:alphaModFix/>
            </a:blip>
            <a:srcRect/>
            <a:stretch/>
          </p:blipFill>
          <p:spPr>
            <a:xfrm rot="10800000" flipH="1">
              <a:off x="0" y="4829074"/>
              <a:ext cx="2746327" cy="142809"/>
            </a:xfrm>
            <a:prstGeom prst="rect">
              <a:avLst/>
            </a:prstGeom>
            <a:noFill/>
            <a:ln>
              <a:noFill/>
            </a:ln>
          </p:spPr>
        </p:pic>
        <p:pic>
          <p:nvPicPr>
            <p:cNvPr id="1189" name="Google Shape;1189;p49"/>
            <p:cNvPicPr preferRelativeResize="0"/>
            <p:nvPr/>
          </p:nvPicPr>
          <p:blipFill rotWithShape="1">
            <a:blip r:embed="rId87">
              <a:alphaModFix/>
            </a:blip>
            <a:srcRect/>
            <a:stretch/>
          </p:blipFill>
          <p:spPr>
            <a:xfrm flipH="1">
              <a:off x="4028374" y="540984"/>
              <a:ext cx="1416169" cy="2787284"/>
            </a:xfrm>
            <a:prstGeom prst="rect">
              <a:avLst/>
            </a:prstGeom>
            <a:noFill/>
            <a:ln>
              <a:noFill/>
            </a:ln>
          </p:spPr>
        </p:pic>
        <p:pic>
          <p:nvPicPr>
            <p:cNvPr id="1190" name="Google Shape;1190;p49"/>
            <p:cNvPicPr preferRelativeResize="0"/>
            <p:nvPr/>
          </p:nvPicPr>
          <p:blipFill rotWithShape="1">
            <a:blip r:embed="rId88">
              <a:alphaModFix/>
            </a:blip>
            <a:srcRect/>
            <a:stretch/>
          </p:blipFill>
          <p:spPr>
            <a:xfrm>
              <a:off x="6224785" y="904031"/>
              <a:ext cx="210077" cy="210077"/>
            </a:xfrm>
            <a:prstGeom prst="rect">
              <a:avLst/>
            </a:prstGeom>
            <a:noFill/>
            <a:ln>
              <a:noFill/>
            </a:ln>
          </p:spPr>
        </p:pic>
        <p:pic>
          <p:nvPicPr>
            <p:cNvPr id="1191" name="Google Shape;1191;p49"/>
            <p:cNvPicPr preferRelativeResize="0"/>
            <p:nvPr/>
          </p:nvPicPr>
          <p:blipFill rotWithShape="1">
            <a:blip r:embed="rId88">
              <a:alphaModFix/>
            </a:blip>
            <a:srcRect/>
            <a:stretch/>
          </p:blipFill>
          <p:spPr>
            <a:xfrm>
              <a:off x="11510081" y="4448891"/>
              <a:ext cx="210077" cy="210077"/>
            </a:xfrm>
            <a:prstGeom prst="rect">
              <a:avLst/>
            </a:prstGeom>
            <a:noFill/>
            <a:ln>
              <a:noFill/>
            </a:ln>
          </p:spPr>
        </p:pic>
        <p:pic>
          <p:nvPicPr>
            <p:cNvPr id="1192" name="Google Shape;1192;p49"/>
            <p:cNvPicPr preferRelativeResize="0"/>
            <p:nvPr/>
          </p:nvPicPr>
          <p:blipFill rotWithShape="1">
            <a:blip r:embed="rId89">
              <a:alphaModFix/>
            </a:blip>
            <a:srcRect/>
            <a:stretch/>
          </p:blipFill>
          <p:spPr>
            <a:xfrm>
              <a:off x="6405452" y="1208990"/>
              <a:ext cx="233464" cy="233464"/>
            </a:xfrm>
            <a:prstGeom prst="rect">
              <a:avLst/>
            </a:prstGeom>
            <a:noFill/>
            <a:ln>
              <a:noFill/>
            </a:ln>
          </p:spPr>
        </p:pic>
        <p:pic>
          <p:nvPicPr>
            <p:cNvPr id="1193" name="Google Shape;1193;p49"/>
            <p:cNvPicPr preferRelativeResize="0"/>
            <p:nvPr/>
          </p:nvPicPr>
          <p:blipFill rotWithShape="1">
            <a:blip r:embed="rId89">
              <a:alphaModFix/>
            </a:blip>
            <a:srcRect/>
            <a:stretch/>
          </p:blipFill>
          <p:spPr>
            <a:xfrm>
              <a:off x="11703056" y="3728389"/>
              <a:ext cx="233464" cy="233464"/>
            </a:xfrm>
            <a:prstGeom prst="rect">
              <a:avLst/>
            </a:prstGeom>
            <a:noFill/>
            <a:ln>
              <a:noFill/>
            </a:ln>
          </p:spPr>
        </p:pic>
        <p:pic>
          <p:nvPicPr>
            <p:cNvPr id="1194" name="Google Shape;1194;p49"/>
            <p:cNvPicPr preferRelativeResize="0"/>
            <p:nvPr/>
          </p:nvPicPr>
          <p:blipFill rotWithShape="1">
            <a:blip r:embed="rId89">
              <a:alphaModFix/>
            </a:blip>
            <a:srcRect/>
            <a:stretch/>
          </p:blipFill>
          <p:spPr>
            <a:xfrm>
              <a:off x="299622" y="404057"/>
              <a:ext cx="233464" cy="233464"/>
            </a:xfrm>
            <a:prstGeom prst="rect">
              <a:avLst/>
            </a:prstGeom>
            <a:noFill/>
            <a:ln>
              <a:noFill/>
            </a:ln>
          </p:spPr>
        </p:pic>
        <p:pic>
          <p:nvPicPr>
            <p:cNvPr id="1195" name="Google Shape;1195;p49"/>
            <p:cNvPicPr preferRelativeResize="0"/>
            <p:nvPr/>
          </p:nvPicPr>
          <p:blipFill rotWithShape="1">
            <a:blip r:embed="rId90">
              <a:alphaModFix/>
            </a:blip>
            <a:srcRect/>
            <a:stretch/>
          </p:blipFill>
          <p:spPr>
            <a:xfrm rot="-3772777">
              <a:off x="6681181" y="3023484"/>
              <a:ext cx="269823" cy="253634"/>
            </a:xfrm>
            <a:prstGeom prst="rect">
              <a:avLst/>
            </a:prstGeom>
            <a:noFill/>
            <a:ln>
              <a:noFill/>
            </a:ln>
          </p:spPr>
        </p:pic>
        <p:pic>
          <p:nvPicPr>
            <p:cNvPr id="1196" name="Google Shape;1196;p49"/>
            <p:cNvPicPr preferRelativeResize="0"/>
            <p:nvPr/>
          </p:nvPicPr>
          <p:blipFill rotWithShape="1">
            <a:blip r:embed="rId90">
              <a:alphaModFix/>
            </a:blip>
            <a:srcRect/>
            <a:stretch/>
          </p:blipFill>
          <p:spPr>
            <a:xfrm rot="-6174152">
              <a:off x="2351600" y="202530"/>
              <a:ext cx="269823" cy="253634"/>
            </a:xfrm>
            <a:prstGeom prst="rect">
              <a:avLst/>
            </a:prstGeom>
            <a:noFill/>
            <a:ln>
              <a:noFill/>
            </a:ln>
          </p:spPr>
        </p:pic>
      </p:grpSp>
      <p:sp>
        <p:nvSpPr>
          <p:cNvPr id="1197" name="Google Shape;1197;p49"/>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8" name="Google Shape;1198;p49"/>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9" name="Google Shape;1199;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00" name="Google Shape;1200;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201" name="Google Shape;1201;p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a:solidFill>
                  <a:schemeClr val="lt1"/>
                </a:solidFill>
                <a:latin typeface="Century Gothic"/>
                <a:ea typeface="Century Gothic"/>
                <a:cs typeface="Century Gothic"/>
                <a:sym typeface="Century Gothic"/>
              </a:defRPr>
            </a:lvl1pPr>
            <a:lvl2pPr marL="0" marR="0" lvl="1" indent="0" algn="r" rtl="0">
              <a:spcBef>
                <a:spcPts val="0"/>
              </a:spcBef>
              <a:buNone/>
              <a:defRPr sz="2400" b="1">
                <a:solidFill>
                  <a:schemeClr val="lt1"/>
                </a:solidFill>
                <a:latin typeface="Century Gothic"/>
                <a:ea typeface="Century Gothic"/>
                <a:cs typeface="Century Gothic"/>
                <a:sym typeface="Century Gothic"/>
              </a:defRPr>
            </a:lvl2pPr>
            <a:lvl3pPr marL="0" marR="0" lvl="2" indent="0" algn="r" rtl="0">
              <a:spcBef>
                <a:spcPts val="0"/>
              </a:spcBef>
              <a:buNone/>
              <a:defRPr sz="2400" b="1">
                <a:solidFill>
                  <a:schemeClr val="lt1"/>
                </a:solidFill>
                <a:latin typeface="Century Gothic"/>
                <a:ea typeface="Century Gothic"/>
                <a:cs typeface="Century Gothic"/>
                <a:sym typeface="Century Gothic"/>
              </a:defRPr>
            </a:lvl3pPr>
            <a:lvl4pPr marL="0" marR="0" lvl="3" indent="0" algn="r" rtl="0">
              <a:spcBef>
                <a:spcPts val="0"/>
              </a:spcBef>
              <a:buNone/>
              <a:defRPr sz="2400" b="1">
                <a:solidFill>
                  <a:schemeClr val="lt1"/>
                </a:solidFill>
                <a:latin typeface="Century Gothic"/>
                <a:ea typeface="Century Gothic"/>
                <a:cs typeface="Century Gothic"/>
                <a:sym typeface="Century Gothic"/>
              </a:defRPr>
            </a:lvl4pPr>
            <a:lvl5pPr marL="0" marR="0" lvl="4" indent="0" algn="r" rtl="0">
              <a:spcBef>
                <a:spcPts val="0"/>
              </a:spcBef>
              <a:buNone/>
              <a:defRPr sz="2400" b="1">
                <a:solidFill>
                  <a:schemeClr val="lt1"/>
                </a:solidFill>
                <a:latin typeface="Century Gothic"/>
                <a:ea typeface="Century Gothic"/>
                <a:cs typeface="Century Gothic"/>
                <a:sym typeface="Century Gothic"/>
              </a:defRPr>
            </a:lvl5pPr>
            <a:lvl6pPr marL="0" marR="0" lvl="5" indent="0" algn="r" rtl="0">
              <a:spcBef>
                <a:spcPts val="0"/>
              </a:spcBef>
              <a:buNone/>
              <a:defRPr sz="2400" b="1">
                <a:solidFill>
                  <a:schemeClr val="lt1"/>
                </a:solidFill>
                <a:latin typeface="Century Gothic"/>
                <a:ea typeface="Century Gothic"/>
                <a:cs typeface="Century Gothic"/>
                <a:sym typeface="Century Gothic"/>
              </a:defRPr>
            </a:lvl6pPr>
            <a:lvl7pPr marL="0" marR="0" lvl="6" indent="0" algn="r" rtl="0">
              <a:spcBef>
                <a:spcPts val="0"/>
              </a:spcBef>
              <a:buNone/>
              <a:defRPr sz="2400" b="1">
                <a:solidFill>
                  <a:schemeClr val="lt1"/>
                </a:solidFill>
                <a:latin typeface="Century Gothic"/>
                <a:ea typeface="Century Gothic"/>
                <a:cs typeface="Century Gothic"/>
                <a:sym typeface="Century Gothic"/>
              </a:defRPr>
            </a:lvl7pPr>
            <a:lvl8pPr marL="0" marR="0" lvl="7" indent="0" algn="r" rtl="0">
              <a:spcBef>
                <a:spcPts val="0"/>
              </a:spcBef>
              <a:buNone/>
              <a:defRPr sz="2400" b="1">
                <a:solidFill>
                  <a:schemeClr val="lt1"/>
                </a:solidFill>
                <a:latin typeface="Century Gothic"/>
                <a:ea typeface="Century Gothic"/>
                <a:cs typeface="Century Gothic"/>
                <a:sym typeface="Century Gothic"/>
              </a:defRPr>
            </a:lvl8pPr>
            <a:lvl9pPr marL="0" marR="0" lvl="8" indent="0" algn="r" rtl="0">
              <a:spcBef>
                <a:spcPts val="0"/>
              </a:spcBef>
              <a:buNone/>
              <a:defRPr sz="2400" b="1">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 id="2147483761" r:id="rId35"/>
    <p:sldLayoutId id="2147483762" r:id="rId36"/>
    <p:sldLayoutId id="2147483763" r:id="rId37"/>
    <p:sldLayoutId id="2147483764" r:id="rId38"/>
    <p:sldLayoutId id="2147483765" r:id="rId39"/>
    <p:sldLayoutId id="2147483766" r:id="rId40"/>
    <p:sldLayoutId id="2147483767" r:id="rId41"/>
    <p:sldLayoutId id="2147483768" r:id="rId42"/>
    <p:sldLayoutId id="2147483769" r:id="rId43"/>
    <p:sldLayoutId id="2147483770" r:id="rId44"/>
    <p:sldLayoutId id="2147483771" r:id="rId45"/>
    <p:sldLayoutId id="2147483772" r:id="rId46"/>
    <p:sldLayoutId id="2147483773" r:id="rId47"/>
    <p:sldLayoutId id="2147483774" r:id="rId48"/>
    <p:sldLayoutId id="2147483775" r:id="rId49"/>
    <p:sldLayoutId id="2147483776" r:id="rId50"/>
    <p:sldLayoutId id="2147483777" r:id="rId51"/>
    <p:sldLayoutId id="2147483778" r:id="rId52"/>
    <p:sldLayoutId id="2147483779" r:id="rId53"/>
    <p:sldLayoutId id="2147483780" r:id="rId54"/>
    <p:sldLayoutId id="2147483781" r:id="rId55"/>
    <p:sldLayoutId id="2147483782" r:id="rId56"/>
    <p:sldLayoutId id="2147483783" r:id="rId57"/>
    <p:sldLayoutId id="2147483784" r:id="rId58"/>
    <p:sldLayoutId id="2147483785" r:id="rId59"/>
    <p:sldLayoutId id="2147483786" r:id="rId60"/>
    <p:sldLayoutId id="2147483787" r:id="rId61"/>
    <p:sldLayoutId id="2147483788" r:id="rId62"/>
    <p:sldLayoutId id="2147483789" r:id="rId63"/>
    <p:sldLayoutId id="2147483790" r:id="rId64"/>
    <p:sldLayoutId id="2147483791" r:id="rId65"/>
    <p:sldLayoutId id="2147483792" r:id="rId66"/>
    <p:sldLayoutId id="2147483793" r:id="rId67"/>
    <p:sldLayoutId id="2147483794" r:id="rId68"/>
    <p:sldLayoutId id="2147483795" r:id="rId69"/>
    <p:sldLayoutId id="2147483796" r:id="rId70"/>
    <p:sldLayoutId id="2147483797" r:id="rId71"/>
    <p:sldLayoutId id="2147483798" r:id="rId72"/>
    <p:sldLayoutId id="2147483799" r:id="rId73"/>
    <p:sldLayoutId id="2147483800" r:id="rId74"/>
    <p:sldLayoutId id="2147483801" r:id="rId75"/>
    <p:sldLayoutId id="2147483802" r:id="rId76"/>
    <p:sldLayoutId id="2147483803"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a:extLst>
                <a:ext uri="{28A0092B-C50C-407E-A947-70E740481C1C}">
                  <a14:useLocalDpi xmlns:a14="http://schemas.microsoft.com/office/drawing/2010/main" val="0"/>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print">
              <a:extLst>
                <a:ext uri="{28A0092B-C50C-407E-A947-70E740481C1C}">
                  <a14:useLocalDpi xmlns:a14="http://schemas.microsoft.com/office/drawing/2010/main" val="0"/>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print">
                <a:extLst>
                  <a:ext uri="{28A0092B-C50C-407E-A947-70E740481C1C}">
                    <a14:useLocalDpi xmlns:a14="http://schemas.microsoft.com/office/drawing/2010/main" val="0"/>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print">
                <a:extLst>
                  <a:ext uri="{28A0092B-C50C-407E-A947-70E740481C1C}">
                    <a14:useLocalDpi xmlns:a14="http://schemas.microsoft.com/office/drawing/2010/main" val="0"/>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a:extLst>
                <a:ext uri="{28A0092B-C50C-407E-A947-70E740481C1C}">
                  <a14:useLocalDpi xmlns:a14="http://schemas.microsoft.com/office/drawing/2010/main" val="0"/>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print">
              <a:extLst>
                <a:ext uri="{28A0092B-C50C-407E-A947-70E740481C1C}">
                  <a14:useLocalDpi xmlns:a14="http://schemas.microsoft.com/office/drawing/2010/main" val="0"/>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print">
              <a:extLst>
                <a:ext uri="{28A0092B-C50C-407E-A947-70E740481C1C}">
                  <a14:useLocalDpi xmlns:a14="http://schemas.microsoft.com/office/drawing/2010/main" val="0"/>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print">
              <a:extLst>
                <a:ext uri="{28A0092B-C50C-407E-A947-70E740481C1C}">
                  <a14:useLocalDpi xmlns:a14="http://schemas.microsoft.com/office/drawing/2010/main" val="0"/>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a:extLst>
                <a:ext uri="{28A0092B-C50C-407E-A947-70E740481C1C}">
                  <a14:useLocalDpi xmlns:a14="http://schemas.microsoft.com/office/drawing/2010/main" val="0"/>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print">
              <a:extLst>
                <a:ext uri="{28A0092B-C50C-407E-A947-70E740481C1C}">
                  <a14:useLocalDpi xmlns:a14="http://schemas.microsoft.com/office/drawing/2010/main" val="0"/>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print">
              <a:extLst>
                <a:ext uri="{28A0092B-C50C-407E-A947-70E740481C1C}">
                  <a14:useLocalDpi xmlns:a14="http://schemas.microsoft.com/office/drawing/2010/main" val="0"/>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print">
              <a:extLst>
                <a:ext uri="{28A0092B-C50C-407E-A947-70E740481C1C}">
                  <a14:useLocalDpi xmlns:a14="http://schemas.microsoft.com/office/drawing/2010/main" val="0"/>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print">
              <a:extLst>
                <a:ext uri="{28A0092B-C50C-407E-A947-70E740481C1C}">
                  <a14:useLocalDpi xmlns:a14="http://schemas.microsoft.com/office/drawing/2010/main" val="0"/>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print">
              <a:extLst>
                <a:ext uri="{28A0092B-C50C-407E-A947-70E740481C1C}">
                  <a14:useLocalDpi xmlns:a14="http://schemas.microsoft.com/office/drawing/2010/main" val="0"/>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print">
              <a:extLst>
                <a:ext uri="{28A0092B-C50C-407E-A947-70E740481C1C}">
                  <a14:useLocalDpi xmlns:a14="http://schemas.microsoft.com/office/drawing/2010/main" val="0"/>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print">
              <a:extLst>
                <a:ext uri="{28A0092B-C50C-407E-A947-70E740481C1C}">
                  <a14:useLocalDpi xmlns:a14="http://schemas.microsoft.com/office/drawing/2010/main" val="0"/>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print">
              <a:extLst>
                <a:ext uri="{28A0092B-C50C-407E-A947-70E740481C1C}">
                  <a14:useLocalDpi xmlns:a14="http://schemas.microsoft.com/office/drawing/2010/main" val="0"/>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14.08.2026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834181567"/>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 id="2147483822" r:id="rId18"/>
    <p:sldLayoutId id="2147483823" r:id="rId19"/>
    <p:sldLayoutId id="2147483824" r:id="rId20"/>
    <p:sldLayoutId id="2147483825" r:id="rId21"/>
    <p:sldLayoutId id="2147483826" r:id="rId22"/>
    <p:sldLayoutId id="2147483827" r:id="rId23"/>
    <p:sldLayoutId id="2147483828" r:id="rId24"/>
    <p:sldLayoutId id="2147483829" r:id="rId25"/>
    <p:sldLayoutId id="2147483830" r:id="rId26"/>
    <p:sldLayoutId id="2147483831" r:id="rId27"/>
    <p:sldLayoutId id="2147483832" r:id="rId28"/>
    <p:sldLayoutId id="2147483833" r:id="rId29"/>
    <p:sldLayoutId id="2147483834" r:id="rId30"/>
    <p:sldLayoutId id="2147483835" r:id="rId31"/>
    <p:sldLayoutId id="2147483836" r:id="rId32"/>
    <p:sldLayoutId id="2147483837" r:id="rId33"/>
    <p:sldLayoutId id="2147483838" r:id="rId34"/>
    <p:sldLayoutId id="2147483839" r:id="rId35"/>
    <p:sldLayoutId id="2147483840" r:id="rId36"/>
    <p:sldLayoutId id="2147483841" r:id="rId37"/>
    <p:sldLayoutId id="2147483842" r:id="rId38"/>
    <p:sldLayoutId id="2147483843" r:id="rId39"/>
    <p:sldLayoutId id="2147483844" r:id="rId40"/>
    <p:sldLayoutId id="2147483845" r:id="rId41"/>
    <p:sldLayoutId id="2147483846" r:id="rId42"/>
    <p:sldLayoutId id="2147483847" r:id="rId43"/>
    <p:sldLayoutId id="2147483848" r:id="rId44"/>
    <p:sldLayoutId id="2147483849" r:id="rId45"/>
    <p:sldLayoutId id="2147483850" r:id="rId46"/>
    <p:sldLayoutId id="2147483851" r:id="rId47"/>
    <p:sldLayoutId id="2147483852" r:id="rId48"/>
    <p:sldLayoutId id="2147483853" r:id="rId49"/>
    <p:sldLayoutId id="2147483854" r:id="rId50"/>
    <p:sldLayoutId id="2147483855" r:id="rId51"/>
    <p:sldLayoutId id="2147483856" r:id="rId52"/>
    <p:sldLayoutId id="2147483857" r:id="rId53"/>
    <p:sldLayoutId id="2147483858" r:id="rId54"/>
    <p:sldLayoutId id="2147483859" r:id="rId55"/>
    <p:sldLayoutId id="2147483860" r:id="rId56"/>
    <p:sldLayoutId id="2147483861" r:id="rId57"/>
    <p:sldLayoutId id="2147483862" r:id="rId58"/>
    <p:sldLayoutId id="2147483863" r:id="rId59"/>
    <p:sldLayoutId id="2147483864" r:id="rId60"/>
    <p:sldLayoutId id="2147483865" r:id="rId61"/>
    <p:sldLayoutId id="2147483866" r:id="rId62"/>
    <p:sldLayoutId id="2147483867" r:id="rId63"/>
    <p:sldLayoutId id="2147483868" r:id="rId64"/>
    <p:sldLayoutId id="2147483869" r:id="rId65"/>
    <p:sldLayoutId id="2147483870" r:id="rId66"/>
    <p:sldLayoutId id="2147483871" r:id="rId67"/>
    <p:sldLayoutId id="2147483872" r:id="rId68"/>
    <p:sldLayoutId id="2147483873"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8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86.jpg"/></Relationships>
</file>

<file path=ppt/slides/_rels/slide10.xml.rels><?xml version="1.0" encoding="UTF-8" standalone="yes"?>
<Relationships xmlns="http://schemas.openxmlformats.org/package/2006/relationships"><Relationship Id="rId3" Type="http://schemas.openxmlformats.org/officeDocument/2006/relationships/image" Target="../media/image48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91.jp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488.png"/><Relationship Id="rId4" Type="http://schemas.openxmlformats.org/officeDocument/2006/relationships/image" Target="../media/image490.jpg"/></Relationships>
</file>

<file path=ppt/slides/_rels/slide18.xml.rels><?xml version="1.0" encoding="UTF-8" standalone="yes"?>
<Relationships xmlns="http://schemas.openxmlformats.org/package/2006/relationships"><Relationship Id="rId3" Type="http://schemas.openxmlformats.org/officeDocument/2006/relationships/image" Target="../media/image488.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8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207.xml"/><Relationship Id="rId4" Type="http://schemas.openxmlformats.org/officeDocument/2006/relationships/image" Target="../media/image487.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49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s://schoolnutrition.org/journal/spring-2020-offering-self-serve-sliced-apples-in-bulk-increases-students-consumption-and-decreases-apple-waste-in-elementary-school-cafeterias/"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496.png"/><Relationship Id="rId4" Type="http://schemas.openxmlformats.org/officeDocument/2006/relationships/image" Target="../media/image493.jpeg"/></Relationships>
</file>

<file path=ppt/slides/_rels/slide24.xml.rels><?xml version="1.0" encoding="UTF-8" standalone="yes"?>
<Relationships xmlns="http://schemas.openxmlformats.org/package/2006/relationships"><Relationship Id="rId3" Type="http://schemas.openxmlformats.org/officeDocument/2006/relationships/hyperlink" Target="https://schoolnutrition.org/journal/spring-2020-offering-self-serve-sliced-apples-in-bulk-increases-students-consumption-and-decreases-apple-waste-in-elementary-school-cafeterias/"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496.png"/><Relationship Id="rId4" Type="http://schemas.openxmlformats.org/officeDocument/2006/relationships/image" Target="../media/image493.jpeg"/></Relationships>
</file>

<file path=ppt/slides/_rels/slide25.xml.rels><?xml version="1.0" encoding="UTF-8" standalone="yes"?>
<Relationships xmlns="http://schemas.openxmlformats.org/package/2006/relationships"><Relationship Id="rId3" Type="http://schemas.openxmlformats.org/officeDocument/2006/relationships/hyperlink" Target="https://pubmed.ncbi.nlm.nih.gov/26372337/"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496.png"/><Relationship Id="rId4" Type="http://schemas.openxmlformats.org/officeDocument/2006/relationships/image" Target="../media/image493.jpeg"/></Relationships>
</file>

<file path=ppt/slides/_rels/slide26.xml.rels><?xml version="1.0" encoding="UTF-8" standalone="yes"?>
<Relationships xmlns="http://schemas.openxmlformats.org/package/2006/relationships"><Relationship Id="rId3" Type="http://schemas.openxmlformats.org/officeDocument/2006/relationships/image" Target="../media/image497.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493.jpeg"/></Relationships>
</file>

<file path=ppt/slides/_rels/slide27.xml.rels><?xml version="1.0" encoding="UTF-8" standalone="yes"?>
<Relationships xmlns="http://schemas.openxmlformats.org/package/2006/relationships"><Relationship Id="rId3" Type="http://schemas.openxmlformats.org/officeDocument/2006/relationships/image" Target="../media/image498.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500.png"/><Relationship Id="rId4" Type="http://schemas.openxmlformats.org/officeDocument/2006/relationships/image" Target="../media/image49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8.xml"/></Relationships>
</file>

<file path=ppt/slides/_rels/slide33.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notesSlide" Target="../notesSlides/notesSlide33.xml"/><Relationship Id="rId1" Type="http://schemas.openxmlformats.org/officeDocument/2006/relationships/slideLayout" Target="../slideLayouts/slideLayout79.xml"/><Relationship Id="rId5" Type="http://schemas.openxmlformats.org/officeDocument/2006/relationships/hyperlink" Target="https://www.srf.ch/news/schweiz/kampf-gegen-festival-muell-der-abfall-frust-nach-dem-open-air" TargetMode="External"/><Relationship Id="rId4" Type="http://schemas.openxmlformats.org/officeDocument/2006/relationships/image" Target="../media/image50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8.xml"/></Relationships>
</file>

<file path=ppt/slides/_rels/slide35.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notesSlide" Target="../notesSlides/notesSlide35.xml"/><Relationship Id="rId1" Type="http://schemas.openxmlformats.org/officeDocument/2006/relationships/slideLayout" Target="../slideLayouts/slideLayout79.xml"/><Relationship Id="rId4" Type="http://schemas.openxmlformats.org/officeDocument/2006/relationships/image" Target="../media/image50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8.xml"/></Relationships>
</file>

<file path=ppt/slides/_rels/slide37.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notesSlide" Target="../notesSlides/notesSlide37.xml"/><Relationship Id="rId1" Type="http://schemas.openxmlformats.org/officeDocument/2006/relationships/slideLayout" Target="../slideLayouts/slideLayout79.xml"/></Relationships>
</file>

<file path=ppt/slides/_rels/slide38.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notesSlide" Target="../notesSlides/notesSlide38.xm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8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89.gif"/><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medium.com/@dharam123.123/henry-fords-quote-if-i-had-asked-people-what-they-wanted-they-would-have-said-faster-horses-fa3662a25b61"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90.jpg"/><Relationship Id="rId7" Type="http://schemas.openxmlformats.org/officeDocument/2006/relationships/hyperlink" Target="https://www.girlsaskguys.com/other/q5309668-if-you-could-only-communicate-using-one-word-for-the-rest-of-your"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s://www.pascl.stanford.edu/contact" TargetMode="External"/><Relationship Id="rId5" Type="http://schemas.openxmlformats.org/officeDocument/2006/relationships/image" Target="../media/image488.png"/><Relationship Id="rId4" Type="http://schemas.openxmlformats.org/officeDocument/2006/relationships/image" Target="../media/image491.jpg"/></Relationships>
</file>

<file path=ppt/slides/_rels/slide8.xml.rels><?xml version="1.0" encoding="UTF-8" standalone="yes"?>
<Relationships xmlns="http://schemas.openxmlformats.org/package/2006/relationships"><Relationship Id="rId3" Type="http://schemas.openxmlformats.org/officeDocument/2006/relationships/image" Target="../media/image48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92.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hyperlink" Target="https://www.lpm.org/news/2023-10-03/louisville-approves-weakened-restaurant-plastics-legislation" TargetMode="External"/><Relationship Id="rId5" Type="http://schemas.openxmlformats.org/officeDocument/2006/relationships/image" Target="../media/image493.jpeg"/><Relationship Id="rId4" Type="http://schemas.openxmlformats.org/officeDocument/2006/relationships/image" Target="../media/image48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47"/>
        <p:cNvGrpSpPr/>
        <p:nvPr/>
      </p:nvGrpSpPr>
      <p:grpSpPr>
        <a:xfrm>
          <a:off x="0" y="0"/>
          <a:ext cx="0" cy="0"/>
          <a:chOff x="0" y="0"/>
          <a:chExt cx="0" cy="0"/>
        </a:xfrm>
      </p:grpSpPr>
      <p:sp>
        <p:nvSpPr>
          <p:cNvPr id="2348" name="Google Shape;2348;p1"/>
          <p:cNvSpPr txBox="1">
            <a:spLocks noGrp="1"/>
          </p:cNvSpPr>
          <p:nvPr>
            <p:ph type="title"/>
          </p:nvPr>
        </p:nvSpPr>
        <p:spPr>
          <a:xfrm>
            <a:off x="935834" y="5893467"/>
            <a:ext cx="8168410" cy="63610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8EB403"/>
              </a:buClr>
              <a:buSzPts val="2800"/>
              <a:buFont typeface="Century Gothic"/>
              <a:buNone/>
            </a:pPr>
            <a:r>
              <a:rPr lang="fr-CH" sz="2800" b="0" noProof="0" dirty="0">
                <a:solidFill>
                  <a:srgbClr val="8EB403"/>
                </a:solidFill>
              </a:rPr>
              <a:t>Pensée et action entrepreneuriales </a:t>
            </a:r>
            <a:endParaRPr lang="fr-CH" noProof="0" dirty="0"/>
          </a:p>
        </p:txBody>
      </p:sp>
      <p:sp>
        <p:nvSpPr>
          <p:cNvPr id="2349" name="Google Shape;2349;p1"/>
          <p:cNvSpPr/>
          <p:nvPr/>
        </p:nvSpPr>
        <p:spPr>
          <a:xfrm>
            <a:off x="925894" y="5302036"/>
            <a:ext cx="3886000"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4200" i="0" u="none" strike="noStrike" cap="none" dirty="0">
                <a:solidFill>
                  <a:srgbClr val="8EB403"/>
                </a:solidFill>
                <a:latin typeface="Century Gothic"/>
                <a:ea typeface="Century Gothic"/>
                <a:cs typeface="Century Gothic"/>
                <a:sym typeface="Century Gothic"/>
              </a:rPr>
              <a:t>my</a:t>
            </a:r>
            <a:r>
              <a:rPr lang="de-CH" sz="4200" b="1" i="0" u="none" strike="noStrike" cap="none" dirty="0">
                <a:solidFill>
                  <a:srgbClr val="8EB403"/>
                </a:solidFill>
                <a:latin typeface="Century Gothic"/>
                <a:ea typeface="Century Gothic"/>
                <a:cs typeface="Century Gothic"/>
                <a:sym typeface="Century Gothic"/>
              </a:rPr>
              <a:t>idea</a:t>
            </a:r>
            <a:r>
              <a:rPr lang="de-CH" sz="4200" i="0" u="none" strike="noStrike" cap="none" dirty="0">
                <a:solidFill>
                  <a:srgbClr val="8EB403"/>
                </a:solidFill>
                <a:latin typeface="Century Gothic"/>
                <a:ea typeface="Century Gothic"/>
                <a:cs typeface="Century Gothic"/>
                <a:sym typeface="Century Gothic"/>
              </a:rPr>
              <a:t>.ch 2.0 </a:t>
            </a:r>
            <a:endParaRPr dirty="0"/>
          </a:p>
        </p:txBody>
      </p:sp>
      <p:pic>
        <p:nvPicPr>
          <p:cNvPr id="2350" name="Google Shape;2350;p1"/>
          <p:cNvPicPr preferRelativeResize="0"/>
          <p:nvPr/>
        </p:nvPicPr>
        <p:blipFill rotWithShape="1">
          <a:blip r:embed="rId3">
            <a:alphaModFix/>
          </a:blip>
          <a:srcRect/>
          <a:stretch/>
        </p:blipFill>
        <p:spPr>
          <a:xfrm>
            <a:off x="9889436" y="400858"/>
            <a:ext cx="2176672" cy="1043578"/>
          </a:xfrm>
          <a:prstGeom prst="rect">
            <a:avLst/>
          </a:prstGeom>
          <a:noFill/>
          <a:ln>
            <a:noFill/>
          </a:ln>
        </p:spPr>
      </p:pic>
      <p:sp>
        <p:nvSpPr>
          <p:cNvPr id="2351" name="Google Shape;2351;p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1</a:t>
            </a:fld>
            <a:endParaRPr/>
          </a:p>
        </p:txBody>
      </p:sp>
      <p:pic>
        <p:nvPicPr>
          <p:cNvPr id="3" name="Grafik 2">
            <a:extLst>
              <a:ext uri="{FF2B5EF4-FFF2-40B4-BE49-F238E27FC236}">
                <a16:creationId xmlns:a16="http://schemas.microsoft.com/office/drawing/2014/main" id="{9FE4F324-41D4-F794-FE8A-8334E0BCA5DD}"/>
              </a:ext>
            </a:extLst>
          </p:cNvPr>
          <p:cNvPicPr>
            <a:picLocks noChangeAspect="1"/>
          </p:cNvPicPr>
          <p:nvPr/>
        </p:nvPicPr>
        <p:blipFill>
          <a:blip r:embed="rId4"/>
          <a:srcRect r="16404"/>
          <a:stretch>
            <a:fillRect/>
          </a:stretch>
        </p:blipFill>
        <p:spPr>
          <a:xfrm>
            <a:off x="9162316" y="5242929"/>
            <a:ext cx="3029684" cy="130381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41"/>
        <p:cNvGrpSpPr/>
        <p:nvPr/>
      </p:nvGrpSpPr>
      <p:grpSpPr>
        <a:xfrm>
          <a:off x="0" y="0"/>
          <a:ext cx="0" cy="0"/>
          <a:chOff x="0" y="0"/>
          <a:chExt cx="0" cy="0"/>
        </a:xfrm>
      </p:grpSpPr>
      <p:sp>
        <p:nvSpPr>
          <p:cNvPr id="2442" name="Google Shape;2442;p9"/>
          <p:cNvSpPr txBox="1"/>
          <p:nvPr/>
        </p:nvSpPr>
        <p:spPr>
          <a:xfrm>
            <a:off x="936802" y="118109"/>
            <a:ext cx="9406555"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noProof="0" dirty="0">
                <a:solidFill>
                  <a:srgbClr val="0B4874"/>
                </a:solidFill>
                <a:latin typeface="Century Gothic"/>
                <a:ea typeface="Century Gothic"/>
                <a:cs typeface="Century Gothic"/>
                <a:sym typeface="Century Gothic"/>
              </a:rPr>
              <a:t>Recherche secondaire : la fiabilité des sources </a:t>
            </a:r>
          </a:p>
        </p:txBody>
      </p:sp>
      <p:sp>
        <p:nvSpPr>
          <p:cNvPr id="2443" name="Google Shape;2443;p9"/>
          <p:cNvSpPr txBox="1"/>
          <p:nvPr/>
        </p:nvSpPr>
        <p:spPr>
          <a:xfrm>
            <a:off x="701607" y="1081266"/>
            <a:ext cx="4848121" cy="412357"/>
          </a:xfrm>
          <a:prstGeom prst="rect">
            <a:avLst/>
          </a:prstGeom>
          <a:noFill/>
          <a:ln>
            <a:noFill/>
          </a:ln>
        </p:spPr>
        <p:txBody>
          <a:bodyPr spcFirstLastPara="1" wrap="square" lIns="91425" tIns="45700" rIns="91425" bIns="45700" anchor="t" anchorCtr="0">
            <a:spAutoFit/>
          </a:bodyPr>
          <a:lstStyle/>
          <a:p>
            <a:pPr marL="0" marR="0" lvl="1" indent="0" algn="ctr" rtl="0">
              <a:lnSpc>
                <a:spcPct val="114000"/>
              </a:lnSpc>
              <a:spcBef>
                <a:spcPts val="0"/>
              </a:spcBef>
              <a:spcAft>
                <a:spcPts val="0"/>
              </a:spcAft>
              <a:buClr>
                <a:srgbClr val="0B4874"/>
              </a:buClr>
              <a:buSzPts val="2000"/>
              <a:buFont typeface="Century Gothic"/>
              <a:buNone/>
            </a:pPr>
            <a:r>
              <a:rPr lang="fr-CH" sz="2000" b="0" i="0" u="none" strike="noStrike" cap="none" noProof="0" dirty="0">
                <a:solidFill>
                  <a:srgbClr val="FF0000"/>
                </a:solidFill>
                <a:latin typeface="Century Gothic"/>
                <a:ea typeface="Century Gothic"/>
                <a:cs typeface="Century Gothic"/>
                <a:sym typeface="Century Gothic"/>
              </a:rPr>
              <a:t>À utiliser avec grande précaution </a:t>
            </a:r>
            <a:endParaRPr lang="fr-CH" noProof="0" dirty="0"/>
          </a:p>
        </p:txBody>
      </p:sp>
      <p:sp>
        <p:nvSpPr>
          <p:cNvPr id="2444" name="Google Shape;2444;p9"/>
          <p:cNvSpPr txBox="1"/>
          <p:nvPr/>
        </p:nvSpPr>
        <p:spPr>
          <a:xfrm>
            <a:off x="8133107" y="1088655"/>
            <a:ext cx="2872258" cy="412357"/>
          </a:xfrm>
          <a:prstGeom prst="rect">
            <a:avLst/>
          </a:prstGeom>
          <a:noFill/>
          <a:ln>
            <a:noFill/>
          </a:ln>
        </p:spPr>
        <p:txBody>
          <a:bodyPr spcFirstLastPara="1" wrap="square" lIns="91425" tIns="45700" rIns="91425" bIns="45700" anchor="t" anchorCtr="0">
            <a:spAutoFit/>
          </a:bodyPr>
          <a:lstStyle/>
          <a:p>
            <a:pPr marL="0" marR="0" lvl="1" indent="0" algn="ctr" rtl="0">
              <a:lnSpc>
                <a:spcPct val="114000"/>
              </a:lnSpc>
              <a:spcBef>
                <a:spcPts val="0"/>
              </a:spcBef>
              <a:spcAft>
                <a:spcPts val="0"/>
              </a:spcAft>
              <a:buClr>
                <a:srgbClr val="0B4874"/>
              </a:buClr>
              <a:buSzPts val="2000"/>
              <a:buFont typeface="Century Gothic"/>
              <a:buNone/>
            </a:pPr>
            <a:r>
              <a:rPr lang="fr-CH" sz="2000" b="0" i="0" u="none" strike="noStrike" cap="none" noProof="0" dirty="0">
                <a:solidFill>
                  <a:srgbClr val="00B050"/>
                </a:solidFill>
                <a:latin typeface="Century Gothic"/>
                <a:ea typeface="Century Gothic"/>
                <a:cs typeface="Century Gothic"/>
                <a:sym typeface="Century Gothic"/>
              </a:rPr>
              <a:t>Très fiable </a:t>
            </a:r>
            <a:endParaRPr lang="fr-CH" noProof="0" dirty="0"/>
          </a:p>
        </p:txBody>
      </p:sp>
      <p:sp>
        <p:nvSpPr>
          <p:cNvPr id="2445" name="Google Shape;2445;p9"/>
          <p:cNvSpPr txBox="1"/>
          <p:nvPr/>
        </p:nvSpPr>
        <p:spPr>
          <a:xfrm>
            <a:off x="954486" y="1881239"/>
            <a:ext cx="1800000" cy="37856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500" b="1" kern="1200" noProof="0" dirty="0">
                <a:solidFill>
                  <a:srgbClr val="073450"/>
                </a:solidFill>
                <a:latin typeface="Century Gothic" panose="020B0502020202020204" pitchFamily="34" charset="0"/>
                <a:ea typeface="+mn-ea"/>
                <a:cs typeface="+mn-cs"/>
                <a:sym typeface="Century Gothic"/>
              </a:rPr>
              <a:t>Blogs </a:t>
            </a:r>
            <a:r>
              <a:rPr lang="fr-CH" sz="1500" kern="1200" noProof="0" dirty="0">
                <a:solidFill>
                  <a:srgbClr val="073450"/>
                </a:solidFill>
                <a:latin typeface="Century Gothic" panose="020B0502020202020204" pitchFamily="34" charset="0"/>
                <a:ea typeface="+mn-ea"/>
                <a:cs typeface="+mn-cs"/>
                <a:sym typeface="Century Gothic"/>
              </a:rPr>
              <a:t>ou</a:t>
            </a:r>
            <a:r>
              <a:rPr lang="fr-CH" sz="1500" b="1" kern="1200" noProof="0" dirty="0">
                <a:solidFill>
                  <a:srgbClr val="073450"/>
                </a:solidFill>
                <a:latin typeface="Century Gothic" panose="020B0502020202020204" pitchFamily="34" charset="0"/>
                <a:ea typeface="+mn-ea"/>
                <a:cs typeface="+mn-cs"/>
                <a:sym typeface="Century Gothic"/>
              </a:rPr>
              <a:t> vlogs personnels </a:t>
            </a:r>
            <a:endParaRPr lang="fr-CH" sz="1500" b="1" kern="1200" noProof="0" dirty="0">
              <a:solidFill>
                <a:srgbClr val="073450"/>
              </a:solidFill>
              <a:latin typeface="Century Gothic" panose="020B0502020202020204" pitchFamily="34" charset="0"/>
              <a:ea typeface="+mn-ea"/>
              <a:cs typeface="+mn-cs"/>
            </a:endParaRPr>
          </a:p>
          <a:p>
            <a:pPr marL="0" marR="0" lvl="0" indent="0" algn="l" rtl="0">
              <a:spcBef>
                <a:spcPts val="0"/>
              </a:spcBef>
              <a:spcAft>
                <a:spcPts val="0"/>
              </a:spcAft>
              <a:buNone/>
            </a:pPr>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Fils </a:t>
            </a:r>
            <a:r>
              <a:rPr lang="fr-CH" sz="1500" b="1" noProof="0" dirty="0" err="1">
                <a:solidFill>
                  <a:srgbClr val="073450"/>
                </a:solidFill>
                <a:latin typeface="Century Gothic" panose="020B0502020202020204" pitchFamily="34" charset="0"/>
              </a:rPr>
              <a:t>Reddit</a:t>
            </a:r>
            <a:r>
              <a:rPr lang="fr-CH" sz="1500" b="1" noProof="0" dirty="0">
                <a:solidFill>
                  <a:srgbClr val="073450"/>
                </a:solidFill>
                <a:latin typeface="Century Gothic" panose="020B0502020202020204" pitchFamily="34" charset="0"/>
              </a:rPr>
              <a:t>, forums de discussion</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Sites aléatoires </a:t>
            </a:r>
            <a:r>
              <a:rPr lang="fr-CH" sz="1500" noProof="0" dirty="0">
                <a:solidFill>
                  <a:srgbClr val="073450"/>
                </a:solidFill>
                <a:latin typeface="Century Gothic" panose="020B0502020202020204" pitchFamily="34" charset="0"/>
              </a:rPr>
              <a:t>sans </a:t>
            </a:r>
            <a:r>
              <a:rPr lang="fr-CH" sz="1500" noProof="0" dirty="0" err="1">
                <a:solidFill>
                  <a:srgbClr val="073450"/>
                </a:solidFill>
                <a:latin typeface="Century Gothic" panose="020B0502020202020204" pitchFamily="34" charset="0"/>
              </a:rPr>
              <a:t>auteur·e·s</a:t>
            </a:r>
            <a:r>
              <a:rPr lang="fr-CH" sz="1500" noProof="0" dirty="0">
                <a:solidFill>
                  <a:srgbClr val="073450"/>
                </a:solidFill>
                <a:latin typeface="Century Gothic" panose="020B0502020202020204" pitchFamily="34" charset="0"/>
              </a:rPr>
              <a:t> identifiables</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Opinions </a:t>
            </a:r>
            <a:r>
              <a:rPr lang="fr-CH" sz="1500" noProof="0" dirty="0">
                <a:solidFill>
                  <a:srgbClr val="073450"/>
                </a:solidFill>
                <a:latin typeface="Century Gothic" panose="020B0502020202020204" pitchFamily="34" charset="0"/>
              </a:rPr>
              <a:t>d'</a:t>
            </a:r>
            <a:r>
              <a:rPr lang="fr-CH" sz="1500" noProof="0" dirty="0" err="1">
                <a:solidFill>
                  <a:srgbClr val="073450"/>
                </a:solidFill>
                <a:latin typeface="Century Gothic" panose="020B0502020202020204" pitchFamily="34" charset="0"/>
              </a:rPr>
              <a:t>influenceur·euse·s</a:t>
            </a:r>
            <a:r>
              <a:rPr lang="fr-CH" sz="1500" noProof="0" dirty="0">
                <a:solidFill>
                  <a:srgbClr val="073450"/>
                </a:solidFill>
                <a:latin typeface="Century Gothic" panose="020B0502020202020204" pitchFamily="34" charset="0"/>
              </a:rPr>
              <a:t> / </a:t>
            </a:r>
            <a:r>
              <a:rPr lang="fr-CH" sz="1500" b="1" noProof="0" dirty="0">
                <a:solidFill>
                  <a:srgbClr val="073450"/>
                </a:solidFill>
                <a:latin typeface="Century Gothic" panose="020B0502020202020204" pitchFamily="34" charset="0"/>
              </a:rPr>
              <a:t>affirmations </a:t>
            </a:r>
            <a:r>
              <a:rPr lang="fr-CH" sz="1500" noProof="0" dirty="0">
                <a:solidFill>
                  <a:srgbClr val="073450"/>
                </a:solidFill>
                <a:latin typeface="Century Gothic" panose="020B0502020202020204" pitchFamily="34" charset="0"/>
              </a:rPr>
              <a:t>dans les médias sociaux</a:t>
            </a:r>
            <a:endParaRPr lang="fr-CH" sz="1500" noProof="0" dirty="0">
              <a:solidFill>
                <a:srgbClr val="073450"/>
              </a:solidFill>
              <a:latin typeface="Century Gothic" panose="020B0502020202020204" pitchFamily="34" charset="0"/>
              <a:ea typeface="Century Gothic"/>
              <a:cs typeface="Century Gothic"/>
              <a:sym typeface="Century Gothic"/>
            </a:endParaRPr>
          </a:p>
        </p:txBody>
      </p:sp>
      <p:cxnSp>
        <p:nvCxnSpPr>
          <p:cNvPr id="2446" name="Google Shape;2446;p9"/>
          <p:cNvCxnSpPr>
            <a:cxnSpLocks/>
          </p:cNvCxnSpPr>
          <p:nvPr/>
        </p:nvCxnSpPr>
        <p:spPr>
          <a:xfrm>
            <a:off x="5385916" y="1328321"/>
            <a:ext cx="3396343" cy="0"/>
          </a:xfrm>
          <a:prstGeom prst="straightConnector1">
            <a:avLst/>
          </a:prstGeom>
          <a:noFill/>
          <a:ln w="57150" cap="flat" cmpd="sng">
            <a:solidFill>
              <a:schemeClr val="accent2"/>
            </a:solidFill>
            <a:prstDash val="solid"/>
            <a:miter lim="800000"/>
            <a:headEnd type="none" w="sm" len="sm"/>
            <a:tailEnd type="triangle" w="med" len="med"/>
          </a:ln>
        </p:spPr>
      </p:cxnSp>
      <p:sp>
        <p:nvSpPr>
          <p:cNvPr id="2447" name="Google Shape;2447;p9"/>
          <p:cNvSpPr txBox="1"/>
          <p:nvPr/>
        </p:nvSpPr>
        <p:spPr>
          <a:xfrm>
            <a:off x="4373617" y="1891287"/>
            <a:ext cx="1885800" cy="2169784"/>
          </a:xfrm>
          <a:prstGeom prst="rect">
            <a:avLst/>
          </a:prstGeom>
          <a:noFill/>
          <a:ln>
            <a:noFill/>
          </a:ln>
        </p:spPr>
        <p:txBody>
          <a:bodyPr spcFirstLastPara="1" wrap="square" lIns="91425" tIns="45700" rIns="91425" bIns="45700" anchor="t" anchorCtr="0">
            <a:spAutoFit/>
          </a:bodyPr>
          <a:lstStyle/>
          <a:p>
            <a:pPr lvl="0"/>
            <a:r>
              <a:rPr lang="fr-CH" sz="1500" b="1" noProof="0" dirty="0">
                <a:solidFill>
                  <a:srgbClr val="073450"/>
                </a:solidFill>
                <a:latin typeface="Century Gothic" panose="020B0502020202020204" pitchFamily="34" charset="0"/>
              </a:rPr>
              <a:t>Actualités économiques générales</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Livres populaires sur l'entrepreneuriat </a:t>
            </a:r>
            <a:r>
              <a:rPr lang="fr-CH" sz="1500" noProof="0" dirty="0">
                <a:solidFill>
                  <a:srgbClr val="073450"/>
                </a:solidFill>
                <a:latin typeface="Century Gothic" panose="020B0502020202020204" pitchFamily="34" charset="0"/>
              </a:rPr>
              <a:t>et</a:t>
            </a:r>
            <a:r>
              <a:rPr lang="fr-CH" sz="1500" b="1" noProof="0" dirty="0">
                <a:solidFill>
                  <a:srgbClr val="073450"/>
                </a:solidFill>
                <a:latin typeface="Century Gothic" panose="020B0502020202020204" pitchFamily="34" charset="0"/>
              </a:rPr>
              <a:t> les blogs économiques</a:t>
            </a:r>
            <a:endParaRPr lang="fr-CH" sz="1500" b="1" noProof="0" dirty="0">
              <a:solidFill>
                <a:srgbClr val="073450"/>
              </a:solidFill>
              <a:latin typeface="Century Gothic" panose="020B0502020202020204" pitchFamily="34" charset="0"/>
              <a:ea typeface="Century Gothic"/>
              <a:cs typeface="Century Gothic"/>
              <a:sym typeface="Century Gothic"/>
            </a:endParaRPr>
          </a:p>
        </p:txBody>
      </p:sp>
      <p:sp>
        <p:nvSpPr>
          <p:cNvPr id="2448" name="Google Shape;2448;p9"/>
          <p:cNvSpPr txBox="1"/>
          <p:nvPr/>
        </p:nvSpPr>
        <p:spPr>
          <a:xfrm>
            <a:off x="2573618" y="1891287"/>
            <a:ext cx="1800000" cy="1477287"/>
          </a:xfrm>
          <a:prstGeom prst="rect">
            <a:avLst/>
          </a:prstGeom>
          <a:noFill/>
          <a:ln>
            <a:noFill/>
          </a:ln>
        </p:spPr>
        <p:txBody>
          <a:bodyPr spcFirstLastPara="1" wrap="square" lIns="91425" tIns="45700" rIns="91425" bIns="45700" anchor="t" anchorCtr="0">
            <a:spAutoFit/>
          </a:bodyPr>
          <a:lstStyle/>
          <a:p>
            <a:pPr lvl="0"/>
            <a:r>
              <a:rPr lang="fr-CH" sz="1500" b="1" noProof="0" dirty="0">
                <a:solidFill>
                  <a:srgbClr val="073450"/>
                </a:solidFill>
                <a:latin typeface="Century Gothic" panose="020B0502020202020204" pitchFamily="34" charset="0"/>
              </a:rPr>
              <a:t>Rapports d'associations professionnelles</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Publications des groupes d'intérêt</a:t>
            </a:r>
            <a:endParaRPr lang="fr-CH" sz="1500" b="1" noProof="0" dirty="0">
              <a:solidFill>
                <a:srgbClr val="073450"/>
              </a:solidFill>
              <a:latin typeface="Century Gothic" panose="020B0502020202020204" pitchFamily="34" charset="0"/>
              <a:ea typeface="Century Gothic"/>
              <a:cs typeface="Century Gothic"/>
              <a:sym typeface="Century Gothic"/>
            </a:endParaRPr>
          </a:p>
        </p:txBody>
      </p:sp>
      <p:sp>
        <p:nvSpPr>
          <p:cNvPr id="2449" name="Google Shape;2449;p9"/>
          <p:cNvSpPr txBox="1"/>
          <p:nvPr/>
        </p:nvSpPr>
        <p:spPr>
          <a:xfrm>
            <a:off x="8233587" y="1891286"/>
            <a:ext cx="1885800" cy="2862282"/>
          </a:xfrm>
          <a:prstGeom prst="rect">
            <a:avLst/>
          </a:prstGeom>
          <a:noFill/>
          <a:ln>
            <a:noFill/>
          </a:ln>
        </p:spPr>
        <p:txBody>
          <a:bodyPr spcFirstLastPara="1" wrap="square" lIns="91425" tIns="45700" rIns="91425" bIns="45700" anchor="t" anchorCtr="0">
            <a:spAutoFit/>
          </a:bodyPr>
          <a:lstStyle/>
          <a:p>
            <a:pPr lvl="0"/>
            <a:r>
              <a:rPr lang="fr-CH" sz="1500" b="1" noProof="0" dirty="0">
                <a:solidFill>
                  <a:srgbClr val="073450"/>
                </a:solidFill>
                <a:latin typeface="Century Gothic" panose="020B0502020202020204" pitchFamily="34" charset="0"/>
              </a:rPr>
              <a:t>Sources </a:t>
            </a:r>
            <a:r>
              <a:rPr lang="fr-CH" sz="1500" b="1" noProof="0" dirty="0" err="1">
                <a:solidFill>
                  <a:srgbClr val="073450"/>
                </a:solidFill>
                <a:latin typeface="Century Gothic" panose="020B0502020202020204" pitchFamily="34" charset="0"/>
              </a:rPr>
              <a:t>gouverne-mentales</a:t>
            </a:r>
            <a:endParaRPr lang="fr-CH" sz="1500" b="1" noProof="0" dirty="0">
              <a:solidFill>
                <a:srgbClr val="073450"/>
              </a:solidFill>
              <a:latin typeface="Century Gothic" panose="020B0502020202020204" pitchFamily="34" charset="0"/>
            </a:endParaRP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Bases de</a:t>
            </a:r>
            <a:br>
              <a:rPr lang="fr-CH" sz="1500" b="1" noProof="0" dirty="0">
                <a:solidFill>
                  <a:srgbClr val="073450"/>
                </a:solidFill>
                <a:latin typeface="Century Gothic" panose="020B0502020202020204" pitchFamily="34" charset="0"/>
              </a:rPr>
            </a:br>
            <a:r>
              <a:rPr lang="fr-CH" sz="1500" b="1" noProof="0" dirty="0">
                <a:solidFill>
                  <a:srgbClr val="073450"/>
                </a:solidFill>
                <a:latin typeface="Century Gothic" panose="020B0502020202020204" pitchFamily="34" charset="0"/>
              </a:rPr>
              <a:t>données sectorielles</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Livres</a:t>
            </a:r>
            <a:br>
              <a:rPr lang="fr-CH" sz="1500" b="1" noProof="0" dirty="0">
                <a:solidFill>
                  <a:srgbClr val="073450"/>
                </a:solidFill>
                <a:latin typeface="Century Gothic" panose="020B0502020202020204" pitchFamily="34" charset="0"/>
              </a:rPr>
            </a:br>
            <a:r>
              <a:rPr lang="fr-CH" sz="1500" b="1" noProof="0" dirty="0">
                <a:solidFill>
                  <a:srgbClr val="073450"/>
                </a:solidFill>
                <a:latin typeface="Century Gothic" panose="020B0502020202020204" pitchFamily="34" charset="0"/>
              </a:rPr>
              <a:t>scientifiques sur des thèmes économiques</a:t>
            </a:r>
            <a:endParaRPr lang="fr-CH" sz="1500" b="1" noProof="0" dirty="0">
              <a:solidFill>
                <a:srgbClr val="073450"/>
              </a:solidFill>
              <a:latin typeface="Century Gothic" panose="020B0502020202020204" pitchFamily="34" charset="0"/>
              <a:ea typeface="Century Gothic"/>
              <a:cs typeface="Century Gothic"/>
              <a:sym typeface="Century Gothic"/>
            </a:endParaRPr>
          </a:p>
        </p:txBody>
      </p:sp>
      <p:sp>
        <p:nvSpPr>
          <p:cNvPr id="2450" name="Google Shape;2450;p9"/>
          <p:cNvSpPr txBox="1"/>
          <p:nvPr/>
        </p:nvSpPr>
        <p:spPr>
          <a:xfrm>
            <a:off x="6242668" y="1881240"/>
            <a:ext cx="2011015" cy="2862282"/>
          </a:xfrm>
          <a:prstGeom prst="rect">
            <a:avLst/>
          </a:prstGeom>
          <a:noFill/>
          <a:ln>
            <a:noFill/>
          </a:ln>
        </p:spPr>
        <p:txBody>
          <a:bodyPr spcFirstLastPara="1" wrap="square" lIns="91425" tIns="45700" rIns="91425" bIns="45700" anchor="t" anchorCtr="0">
            <a:spAutoFit/>
          </a:bodyPr>
          <a:lstStyle/>
          <a:p>
            <a:pPr lvl="0"/>
            <a:r>
              <a:rPr lang="fr-CH" sz="1500" b="1" noProof="0" dirty="0">
                <a:solidFill>
                  <a:srgbClr val="073450"/>
                </a:solidFill>
                <a:latin typeface="Century Gothic" panose="020B0502020202020204" pitchFamily="34" charset="0"/>
              </a:rPr>
              <a:t>Grands médias économiques</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Rapports d'analystes de marché</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Rapports annuels d'entreprises </a:t>
            </a:r>
            <a:r>
              <a:rPr lang="fr-CH" sz="1500" noProof="0" dirty="0">
                <a:solidFill>
                  <a:srgbClr val="073450"/>
                </a:solidFill>
                <a:latin typeface="Century Gothic" panose="020B0502020202020204" pitchFamily="34" charset="0"/>
              </a:rPr>
              <a:t>et </a:t>
            </a:r>
            <a:r>
              <a:rPr lang="fr-CH" sz="1500" b="1" noProof="0" dirty="0">
                <a:solidFill>
                  <a:srgbClr val="073450"/>
                </a:solidFill>
                <a:latin typeface="Century Gothic" panose="020B0502020202020204" pitchFamily="34" charset="0"/>
              </a:rPr>
              <a:t>présentations d'investisseur·</a:t>
            </a:r>
            <a:br>
              <a:rPr lang="fr-CH" sz="1500" b="1" noProof="0" dirty="0">
                <a:solidFill>
                  <a:srgbClr val="073450"/>
                </a:solidFill>
                <a:latin typeface="Century Gothic" panose="020B0502020202020204" pitchFamily="34" charset="0"/>
              </a:rPr>
            </a:br>
            <a:r>
              <a:rPr lang="fr-CH" sz="1500" b="1" noProof="0" dirty="0" err="1">
                <a:solidFill>
                  <a:srgbClr val="073450"/>
                </a:solidFill>
                <a:latin typeface="Century Gothic" panose="020B0502020202020204" pitchFamily="34" charset="0"/>
              </a:rPr>
              <a:t>euse·s</a:t>
            </a:r>
            <a:endParaRPr lang="fr-CH" sz="1500" b="1" noProof="0" dirty="0">
              <a:solidFill>
                <a:srgbClr val="073450"/>
              </a:solidFill>
              <a:latin typeface="Century Gothic" panose="020B0502020202020204" pitchFamily="34" charset="0"/>
            </a:endParaRPr>
          </a:p>
        </p:txBody>
      </p:sp>
      <p:sp>
        <p:nvSpPr>
          <p:cNvPr id="2451" name="Google Shape;2451;p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10</a:t>
            </a:fld>
            <a:endParaRPr sz="2400" b="1" i="0" u="none" strike="noStrike" cap="none">
              <a:solidFill>
                <a:srgbClr val="FFFFFF"/>
              </a:solidFill>
              <a:latin typeface="Century Gothic"/>
              <a:ea typeface="Century Gothic"/>
              <a:cs typeface="Century Gothic"/>
              <a:sym typeface="Century Gothic"/>
            </a:endParaRPr>
          </a:p>
        </p:txBody>
      </p:sp>
      <p:sp>
        <p:nvSpPr>
          <p:cNvPr id="2" name="Google Shape;2449;p9">
            <a:extLst>
              <a:ext uri="{FF2B5EF4-FFF2-40B4-BE49-F238E27FC236}">
                <a16:creationId xmlns:a16="http://schemas.microsoft.com/office/drawing/2014/main" id="{EBC758BE-1D7F-59D6-BE2F-9BF704D5E1A6}"/>
              </a:ext>
            </a:extLst>
          </p:cNvPr>
          <p:cNvSpPr txBox="1"/>
          <p:nvPr/>
        </p:nvSpPr>
        <p:spPr>
          <a:xfrm>
            <a:off x="10122735" y="1881237"/>
            <a:ext cx="1684077" cy="2631449"/>
          </a:xfrm>
          <a:prstGeom prst="rect">
            <a:avLst/>
          </a:prstGeom>
          <a:noFill/>
          <a:ln>
            <a:noFill/>
          </a:ln>
        </p:spPr>
        <p:txBody>
          <a:bodyPr spcFirstLastPara="1" wrap="square" lIns="91425" tIns="45700" rIns="91425" bIns="45700" anchor="t" anchorCtr="0">
            <a:spAutoFit/>
          </a:bodyPr>
          <a:lstStyle/>
          <a:p>
            <a:pPr lvl="0"/>
            <a:r>
              <a:rPr lang="fr-CH" sz="1500" b="1" noProof="0" dirty="0">
                <a:solidFill>
                  <a:srgbClr val="073450"/>
                </a:solidFill>
                <a:latin typeface="Century Gothic" panose="020B0502020202020204" pitchFamily="34" charset="0"/>
              </a:rPr>
              <a:t>Articles de revues scientifiques</a:t>
            </a:r>
          </a:p>
          <a:p>
            <a:pPr lvl="0"/>
            <a:endParaRPr lang="fr-CH" sz="1500" b="1" noProof="0" dirty="0">
              <a:solidFill>
                <a:srgbClr val="073450"/>
              </a:solidFill>
              <a:latin typeface="Century Gothic" panose="020B0502020202020204" pitchFamily="34" charset="0"/>
              <a:ea typeface="Century Gothic"/>
              <a:cs typeface="Century Gothic"/>
              <a:sym typeface="Century Gothic"/>
            </a:endParaRPr>
          </a:p>
          <a:p>
            <a:pPr lvl="0"/>
            <a:r>
              <a:rPr lang="fr-CH" sz="1500" b="1" noProof="0" dirty="0">
                <a:solidFill>
                  <a:srgbClr val="073450"/>
                </a:solidFill>
                <a:latin typeface="Century Gothic" panose="020B0502020202020204" pitchFamily="34" charset="0"/>
              </a:rPr>
              <a:t>Études de marché </a:t>
            </a:r>
            <a:r>
              <a:rPr lang="fr-CH" sz="1500" noProof="0" dirty="0">
                <a:solidFill>
                  <a:srgbClr val="073450"/>
                </a:solidFill>
                <a:latin typeface="Century Gothic" panose="020B0502020202020204" pitchFamily="34" charset="0"/>
              </a:rPr>
              <a:t>publiées par </a:t>
            </a:r>
            <a:r>
              <a:rPr lang="fr-CH" sz="1500" b="1" noProof="0" dirty="0">
                <a:solidFill>
                  <a:srgbClr val="073450"/>
                </a:solidFill>
                <a:latin typeface="Century Gothic" panose="020B0502020202020204" pitchFamily="34" charset="0"/>
              </a:rPr>
              <a:t>des institutions scientifiques ou </a:t>
            </a:r>
            <a:r>
              <a:rPr lang="fr-CH" sz="1500" b="1" noProof="0" dirty="0" err="1">
                <a:solidFill>
                  <a:srgbClr val="073450"/>
                </a:solidFill>
                <a:latin typeface="Century Gothic" panose="020B0502020202020204" pitchFamily="34" charset="0"/>
              </a:rPr>
              <a:t>gouverne-mentales</a:t>
            </a:r>
            <a:endParaRPr lang="fr-CH" sz="1500" b="1" noProof="0" dirty="0">
              <a:solidFill>
                <a:srgbClr val="073450"/>
              </a:solidFill>
              <a:latin typeface="Century Gothic" panose="020B0502020202020204" pitchFamily="34" charset="0"/>
              <a:ea typeface="Century Gothic"/>
              <a:cs typeface="Century Gothic"/>
              <a:sym typeface="Century Gothic"/>
            </a:endParaRPr>
          </a:p>
        </p:txBody>
      </p:sp>
      <p:grpSp>
        <p:nvGrpSpPr>
          <p:cNvPr id="3" name="Gruppieren 2">
            <a:extLst>
              <a:ext uri="{FF2B5EF4-FFF2-40B4-BE49-F238E27FC236}">
                <a16:creationId xmlns:a16="http://schemas.microsoft.com/office/drawing/2014/main" id="{96C82D63-C3C4-11B4-D368-4BF5B00A7116}"/>
              </a:ext>
            </a:extLst>
          </p:cNvPr>
          <p:cNvGrpSpPr/>
          <p:nvPr/>
        </p:nvGrpSpPr>
        <p:grpSpPr>
          <a:xfrm>
            <a:off x="10737669" y="0"/>
            <a:ext cx="1454331" cy="1277285"/>
            <a:chOff x="10737669" y="0"/>
            <a:chExt cx="1454331" cy="1277285"/>
          </a:xfrm>
        </p:grpSpPr>
        <p:sp>
          <p:nvSpPr>
            <p:cNvPr id="4" name="Rechteck 3">
              <a:extLst>
                <a:ext uri="{FF2B5EF4-FFF2-40B4-BE49-F238E27FC236}">
                  <a16:creationId xmlns:a16="http://schemas.microsoft.com/office/drawing/2014/main" id="{00F1C20C-A20F-1BB0-35E0-4F463EC5E434}"/>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5" name="Grafik 4">
              <a:extLst>
                <a:ext uri="{FF2B5EF4-FFF2-40B4-BE49-F238E27FC236}">
                  <a16:creationId xmlns:a16="http://schemas.microsoft.com/office/drawing/2014/main" id="{70FE2657-FF88-876B-0D45-F7F3F9CF1019}"/>
                </a:ext>
              </a:extLst>
            </p:cNvPr>
            <p:cNvPicPr>
              <a:picLocks noChangeAspect="1"/>
            </p:cNvPicPr>
            <p:nvPr/>
          </p:nvPicPr>
          <p:blipFill>
            <a:blip r:embed="rId3"/>
            <a:stretch>
              <a:fillRect/>
            </a:stretch>
          </p:blipFill>
          <p:spPr>
            <a:xfrm>
              <a:off x="10906137" y="197285"/>
              <a:ext cx="1080000" cy="1080000"/>
            </a:xfrm>
            <a:prstGeom prst="rect">
              <a:avLst/>
            </a:prstGeom>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57"/>
        <p:cNvGrpSpPr/>
        <p:nvPr/>
      </p:nvGrpSpPr>
      <p:grpSpPr>
        <a:xfrm>
          <a:off x="0" y="0"/>
          <a:ext cx="0" cy="0"/>
          <a:chOff x="0" y="0"/>
          <a:chExt cx="0" cy="0"/>
        </a:xfrm>
      </p:grpSpPr>
      <p:sp>
        <p:nvSpPr>
          <p:cNvPr id="2458" name="Google Shape;2458;p10"/>
          <p:cNvSpPr txBox="1"/>
          <p:nvPr/>
        </p:nvSpPr>
        <p:spPr>
          <a:xfrm>
            <a:off x="936802" y="118109"/>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Recherche secondaire : outils et techniques </a:t>
            </a:r>
            <a:endParaRPr sz="2400" b="1" i="0" u="none" strike="noStrike" cap="none">
              <a:solidFill>
                <a:srgbClr val="0B4874"/>
              </a:solidFill>
              <a:latin typeface="Century Gothic"/>
              <a:ea typeface="Century Gothic"/>
              <a:cs typeface="Century Gothic"/>
              <a:sym typeface="Century Gothic"/>
            </a:endParaRPr>
          </a:p>
        </p:txBody>
      </p:sp>
      <p:graphicFrame>
        <p:nvGraphicFramePr>
          <p:cNvPr id="2459" name="Google Shape;2459;p10"/>
          <p:cNvGraphicFramePr/>
          <p:nvPr>
            <p:extLst>
              <p:ext uri="{D42A27DB-BD31-4B8C-83A1-F6EECF244321}">
                <p14:modId xmlns:p14="http://schemas.microsoft.com/office/powerpoint/2010/main" val="4274679926"/>
              </p:ext>
            </p:extLst>
          </p:nvPr>
        </p:nvGraphicFramePr>
        <p:xfrm>
          <a:off x="493923" y="1379475"/>
          <a:ext cx="11204175" cy="4455572"/>
        </p:xfrm>
        <a:graphic>
          <a:graphicData uri="http://schemas.openxmlformats.org/drawingml/2006/table">
            <a:tbl>
              <a:tblPr>
                <a:noFill/>
                <a:tableStyleId>{D6E2B3BD-4D20-4295-B8F4-E8006C75B27E}</a:tableStyleId>
              </a:tblPr>
              <a:tblGrid>
                <a:gridCol w="2433675">
                  <a:extLst>
                    <a:ext uri="{9D8B030D-6E8A-4147-A177-3AD203B41FA5}">
                      <a16:colId xmlns:a16="http://schemas.microsoft.com/office/drawing/2014/main" val="20000"/>
                    </a:ext>
                  </a:extLst>
                </a:gridCol>
                <a:gridCol w="3128800">
                  <a:extLst>
                    <a:ext uri="{9D8B030D-6E8A-4147-A177-3AD203B41FA5}">
                      <a16:colId xmlns:a16="http://schemas.microsoft.com/office/drawing/2014/main" val="20001"/>
                    </a:ext>
                  </a:extLst>
                </a:gridCol>
                <a:gridCol w="5641700">
                  <a:extLst>
                    <a:ext uri="{9D8B030D-6E8A-4147-A177-3AD203B41FA5}">
                      <a16:colId xmlns:a16="http://schemas.microsoft.com/office/drawing/2014/main" val="20002"/>
                    </a:ext>
                  </a:extLst>
                </a:gridCol>
              </a:tblGrid>
              <a:tr h="627125">
                <a:tc>
                  <a:txBody>
                    <a:bodyPr/>
                    <a:lstStyle/>
                    <a:p>
                      <a:pPr marL="0" marR="0" lvl="0" indent="0" algn="ctr" rtl="0">
                        <a:spcBef>
                          <a:spcPts val="0"/>
                        </a:spcBef>
                        <a:spcAft>
                          <a:spcPts val="0"/>
                        </a:spcAft>
                        <a:buClr>
                          <a:schemeClr val="lt1"/>
                        </a:buClr>
                        <a:buSzPts val="2000"/>
                        <a:buFont typeface="Century Gothic"/>
                        <a:buNone/>
                      </a:pPr>
                      <a:r>
                        <a:rPr lang="de-CH" sz="2000" b="1" u="none" strike="noStrike" cap="none">
                          <a:solidFill>
                            <a:schemeClr val="lt1"/>
                          </a:solidFill>
                        </a:rPr>
                        <a:t>Outil/</a:t>
                      </a:r>
                      <a:endParaRPr/>
                    </a:p>
                    <a:p>
                      <a:pPr marL="0" marR="0" lvl="0" indent="0" algn="ctr" rtl="0">
                        <a:spcBef>
                          <a:spcPts val="0"/>
                        </a:spcBef>
                        <a:spcAft>
                          <a:spcPts val="0"/>
                        </a:spcAft>
                        <a:buClr>
                          <a:schemeClr val="lt1"/>
                        </a:buClr>
                        <a:buSzPts val="2000"/>
                        <a:buFont typeface="Century Gothic"/>
                        <a:buNone/>
                      </a:pPr>
                      <a:r>
                        <a:rPr lang="de-CH" sz="2000" b="1" u="none" strike="noStrike" cap="none">
                          <a:solidFill>
                            <a:schemeClr val="lt1"/>
                          </a:solidFill>
                        </a:rPr>
                        <a:t>Technique</a:t>
                      </a:r>
                      <a:endParaRPr sz="2000" u="none" strike="noStrike" cap="none">
                        <a:solidFill>
                          <a:schemeClr val="lt1"/>
                        </a:solidFill>
                      </a:endParaRPr>
                    </a:p>
                  </a:txBody>
                  <a:tcPr marL="91450" marR="91450" marT="45725" marB="45725" anchor="ctr">
                    <a:solidFill>
                      <a:srgbClr val="8EB403"/>
                    </a:solidFill>
                  </a:tcPr>
                </a:tc>
                <a:tc>
                  <a:txBody>
                    <a:bodyPr/>
                    <a:lstStyle/>
                    <a:p>
                      <a:pPr marL="0" marR="0" lvl="0" indent="0" algn="ctr" rtl="0">
                        <a:spcBef>
                          <a:spcPts val="0"/>
                        </a:spcBef>
                        <a:spcAft>
                          <a:spcPts val="0"/>
                        </a:spcAft>
                        <a:buClr>
                          <a:schemeClr val="lt1"/>
                        </a:buClr>
                        <a:buSzPts val="2000"/>
                        <a:buFont typeface="Century Gothic"/>
                        <a:buNone/>
                      </a:pPr>
                      <a:r>
                        <a:rPr lang="de-CH" sz="2000" b="1" u="none" strike="noStrike" cap="none">
                          <a:solidFill>
                            <a:schemeClr val="lt1"/>
                          </a:solidFill>
                        </a:rPr>
                        <a:t>Description</a:t>
                      </a:r>
                      <a:endParaRPr sz="2000" u="none" strike="noStrike" cap="none">
                        <a:solidFill>
                          <a:schemeClr val="lt1"/>
                        </a:solidFill>
                      </a:endParaRPr>
                    </a:p>
                  </a:txBody>
                  <a:tcPr marL="91450" marR="91450" marT="45725" marB="45725" anchor="ctr">
                    <a:solidFill>
                      <a:srgbClr val="8EB403"/>
                    </a:solidFill>
                  </a:tcPr>
                </a:tc>
                <a:tc>
                  <a:txBody>
                    <a:bodyPr/>
                    <a:lstStyle/>
                    <a:p>
                      <a:pPr marL="0" marR="0" lvl="0" indent="0" algn="ctr" rtl="0">
                        <a:spcBef>
                          <a:spcPts val="0"/>
                        </a:spcBef>
                        <a:spcAft>
                          <a:spcPts val="0"/>
                        </a:spcAft>
                        <a:buClr>
                          <a:schemeClr val="lt1"/>
                        </a:buClr>
                        <a:buSzPts val="2000"/>
                        <a:buFont typeface="Century Gothic"/>
                        <a:buNone/>
                      </a:pPr>
                      <a:r>
                        <a:rPr lang="de-CH" sz="2000" b="1" u="none" strike="noStrike" cap="none">
                          <a:solidFill>
                            <a:schemeClr val="lt1"/>
                          </a:solidFill>
                        </a:rPr>
                        <a:t>Exemple</a:t>
                      </a:r>
                      <a:endParaRPr sz="2000" u="none" strike="noStrike" cap="none">
                        <a:solidFill>
                          <a:schemeClr val="lt1"/>
                        </a:solidFill>
                      </a:endParaRPr>
                    </a:p>
                  </a:txBody>
                  <a:tcPr marL="91450" marR="91450" marT="45725" marB="45725" anchor="ctr">
                    <a:solidFill>
                      <a:srgbClr val="8EB403"/>
                    </a:solidFill>
                  </a:tcPr>
                </a:tc>
                <a:extLst>
                  <a:ext uri="{0D108BD9-81ED-4DB2-BD59-A6C34878D82A}">
                    <a16:rowId xmlns:a16="http://schemas.microsoft.com/office/drawing/2014/main" val="10000"/>
                  </a:ext>
                </a:extLst>
              </a:tr>
              <a:tr h="1148325">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b="1" u="none" strike="noStrike" cap="none" noProof="0" dirty="0"/>
                        <a:t>Analyse des tendances </a:t>
                      </a:r>
                      <a:r>
                        <a:rPr lang="fr-CH" sz="1800" b="0" u="none" strike="noStrike" cap="none" noProof="0" dirty="0"/>
                        <a:t>(Google Trends, rapports de tendances)</a:t>
                      </a:r>
                      <a:endParaRPr lang="fr-CH" b="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Recherchez </a:t>
                      </a:r>
                      <a:r>
                        <a:rPr lang="fr-CH" sz="1800" b="1" u="none" strike="noStrike" cap="none" noProof="0" dirty="0"/>
                        <a:t>les choses qui deviennent de plus en plus populaires </a:t>
                      </a:r>
                      <a:r>
                        <a:rPr lang="fr-CH" sz="1800" b="0" u="none" strike="noStrike" cap="none" noProof="0" dirty="0"/>
                        <a:t>au </a:t>
                      </a:r>
                      <a:r>
                        <a:rPr lang="fr-CH" sz="1800" u="none" strike="noStrike" cap="none" noProof="0" dirty="0"/>
                        <a:t>fil du temps.</a:t>
                      </a:r>
                      <a:endParaRPr lang="fr-CH"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Une apprentie souhaite ouvrir </a:t>
                      </a:r>
                      <a:r>
                        <a:rPr lang="fr-CH" sz="1800" b="1" u="none" strike="noStrike" cap="none" noProof="0" dirty="0"/>
                        <a:t>un magasin de thé aux bulles</a:t>
                      </a:r>
                      <a:r>
                        <a:rPr lang="fr-CH" sz="1800" u="none" strike="noStrike" cap="none" noProof="0" dirty="0"/>
                        <a:t>. Elle consulte </a:t>
                      </a:r>
                      <a:r>
                        <a:rPr lang="fr-CH" sz="1800" b="1" u="none" strike="noStrike" cap="none" noProof="0" dirty="0"/>
                        <a:t>Google Trends </a:t>
                      </a:r>
                      <a:r>
                        <a:rPr lang="fr-CH" sz="1800" u="none" strike="noStrike" cap="none" noProof="0" dirty="0"/>
                        <a:t>et constate que les recherches sur le </a:t>
                      </a:r>
                      <a:r>
                        <a:rPr lang="fr-CH" sz="1800" i="1" u="none" strike="noStrike" cap="none" noProof="0" dirty="0"/>
                        <a:t>thé en bulles </a:t>
                      </a:r>
                      <a:r>
                        <a:rPr lang="fr-CH" sz="1800" b="1" u="none" strike="noStrike" cap="none" noProof="0" dirty="0"/>
                        <a:t>ont augmenté </a:t>
                      </a:r>
                      <a:r>
                        <a:rPr lang="fr-CH" sz="1800" u="none" strike="noStrike" cap="none" noProof="0" dirty="0"/>
                        <a:t>dans sa région au cours des deux dernières années. Cela indique que la tendance est à la hausse.</a:t>
                      </a:r>
                      <a:endParaRPr lang="fr-CH" noProof="0" dirty="0"/>
                    </a:p>
                  </a:txBody>
                  <a:tcPr marL="91450" marR="91450" marT="45725" marB="45725"/>
                </a:tc>
                <a:extLst>
                  <a:ext uri="{0D108BD9-81ED-4DB2-BD59-A6C34878D82A}">
                    <a16:rowId xmlns:a16="http://schemas.microsoft.com/office/drawing/2014/main" val="10001"/>
                  </a:ext>
                </a:extLst>
              </a:tr>
              <a:tr h="1148325">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b="1" u="none" strike="noStrike" cap="none" noProof="0" dirty="0"/>
                        <a:t>Benchmarking des concurrents </a:t>
                      </a:r>
                      <a:r>
                        <a:rPr lang="fr-CH" sz="1800" b="0" u="none" strike="noStrike" cap="none" noProof="0" dirty="0"/>
                        <a:t>(</a:t>
                      </a:r>
                      <a:r>
                        <a:rPr lang="fr-CH" sz="1800" b="0" u="none" strike="noStrike" cap="none" noProof="0" dirty="0" err="1"/>
                        <a:t>Crunchbase</a:t>
                      </a:r>
                      <a:r>
                        <a:rPr lang="fr-CH" sz="1800" b="0" u="none" strike="noStrike" cap="none" noProof="0" dirty="0"/>
                        <a:t>, sites web des entreprises, visites en magasin)</a:t>
                      </a:r>
                      <a:endParaRPr lang="fr-CH" b="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Comparez ce </a:t>
                      </a:r>
                      <a:r>
                        <a:rPr lang="fr-CH" sz="1800" b="1" u="none" strike="noStrike" cap="none" noProof="0" dirty="0"/>
                        <a:t>que proposent les entreprises similaires </a:t>
                      </a:r>
                      <a:r>
                        <a:rPr lang="fr-CH" sz="1800" u="none" strike="noStrike" cap="none" noProof="0" dirty="0"/>
                        <a:t>: Produits, prix, style, marketing.</a:t>
                      </a:r>
                      <a:endParaRPr lang="fr-CH"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Un apprenti souhaite créer </a:t>
                      </a:r>
                      <a:r>
                        <a:rPr lang="fr-CH" sz="1800" b="1" u="none" strike="noStrike" cap="none" noProof="0" dirty="0"/>
                        <a:t>un service de réparation de </a:t>
                      </a:r>
                      <a:r>
                        <a:rPr lang="fr-CH" sz="1800" b="1" u="none" strike="noStrike" cap="none" noProof="0" dirty="0" err="1"/>
                        <a:t>natels</a:t>
                      </a:r>
                      <a:r>
                        <a:rPr lang="fr-CH" sz="1800" b="1" u="none" strike="noStrike" cap="none" noProof="0" dirty="0"/>
                        <a:t>.</a:t>
                      </a:r>
                      <a:r>
                        <a:rPr lang="fr-CH" sz="1800" u="none" strike="noStrike" cap="none" noProof="0" dirty="0"/>
                        <a:t> Il cherche en ligne des réparateurs dans sa ville, vérifie </a:t>
                      </a:r>
                      <a:r>
                        <a:rPr lang="fr-CH" sz="1800" b="1" u="none" strike="noStrike" cap="none" noProof="0" dirty="0"/>
                        <a:t>leurs prix, les temps d'attente </a:t>
                      </a:r>
                      <a:r>
                        <a:rPr lang="fr-CH" sz="1800" u="none" strike="noStrike" cap="none" noProof="0" dirty="0"/>
                        <a:t>et les </a:t>
                      </a:r>
                      <a:r>
                        <a:rPr lang="fr-CH" sz="1800" b="1" u="none" strike="noStrike" cap="none" noProof="0" dirty="0"/>
                        <a:t>évaluations Google </a:t>
                      </a:r>
                      <a:r>
                        <a:rPr lang="fr-CH" sz="1800" u="none" strike="noStrike" cap="none" noProof="0" dirty="0"/>
                        <a:t>pour savoir ce qui fonctionne et ce qui ne fonctionne pas.</a:t>
                      </a:r>
                      <a:endParaRPr lang="fr-CH" noProof="0" dirty="0"/>
                    </a:p>
                  </a:txBody>
                  <a:tcPr marL="91450" marR="91450" marT="45725" marB="45725"/>
                </a:tc>
                <a:extLst>
                  <a:ext uri="{0D108BD9-81ED-4DB2-BD59-A6C34878D82A}">
                    <a16:rowId xmlns:a16="http://schemas.microsoft.com/office/drawing/2014/main" val="10002"/>
                  </a:ext>
                </a:extLst>
              </a:tr>
            </a:tbl>
          </a:graphicData>
        </a:graphic>
      </p:graphicFrame>
      <p:sp>
        <p:nvSpPr>
          <p:cNvPr id="2460" name="Google Shape;2460;p1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11</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5"/>
        <p:cNvGrpSpPr/>
        <p:nvPr/>
      </p:nvGrpSpPr>
      <p:grpSpPr>
        <a:xfrm>
          <a:off x="0" y="0"/>
          <a:ext cx="0" cy="0"/>
          <a:chOff x="0" y="0"/>
          <a:chExt cx="0" cy="0"/>
        </a:xfrm>
      </p:grpSpPr>
      <p:sp>
        <p:nvSpPr>
          <p:cNvPr id="2466" name="Google Shape;2466;p11"/>
          <p:cNvSpPr txBox="1"/>
          <p:nvPr/>
        </p:nvSpPr>
        <p:spPr>
          <a:xfrm>
            <a:off x="936802" y="118109"/>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fr-CH" sz="2400" b="1" i="0" u="none" strike="noStrike" cap="none" noProof="0" dirty="0">
                <a:solidFill>
                  <a:srgbClr val="0B4874"/>
                </a:solidFill>
                <a:latin typeface="Century Gothic"/>
                <a:ea typeface="Century Gothic"/>
                <a:cs typeface="Century Gothic"/>
                <a:sym typeface="Century Gothic"/>
              </a:rPr>
              <a:t>Recherche secondaire : Outils et techniques </a:t>
            </a:r>
          </a:p>
        </p:txBody>
      </p:sp>
      <p:graphicFrame>
        <p:nvGraphicFramePr>
          <p:cNvPr id="2467" name="Google Shape;2467;p11"/>
          <p:cNvGraphicFramePr/>
          <p:nvPr>
            <p:extLst>
              <p:ext uri="{D42A27DB-BD31-4B8C-83A1-F6EECF244321}">
                <p14:modId xmlns:p14="http://schemas.microsoft.com/office/powerpoint/2010/main" val="1795793705"/>
              </p:ext>
            </p:extLst>
          </p:nvPr>
        </p:nvGraphicFramePr>
        <p:xfrm>
          <a:off x="352330" y="1202829"/>
          <a:ext cx="11368625" cy="4695019"/>
        </p:xfrm>
        <a:graphic>
          <a:graphicData uri="http://schemas.openxmlformats.org/drawingml/2006/table">
            <a:tbl>
              <a:tblPr>
                <a:noFill/>
                <a:tableStyleId>{D6E2B3BD-4D20-4295-B8F4-E8006C75B27E}</a:tableStyleId>
              </a:tblPr>
              <a:tblGrid>
                <a:gridCol w="2469400">
                  <a:extLst>
                    <a:ext uri="{9D8B030D-6E8A-4147-A177-3AD203B41FA5}">
                      <a16:colId xmlns:a16="http://schemas.microsoft.com/office/drawing/2014/main" val="20000"/>
                    </a:ext>
                  </a:extLst>
                </a:gridCol>
                <a:gridCol w="3174725">
                  <a:extLst>
                    <a:ext uri="{9D8B030D-6E8A-4147-A177-3AD203B41FA5}">
                      <a16:colId xmlns:a16="http://schemas.microsoft.com/office/drawing/2014/main" val="20001"/>
                    </a:ext>
                  </a:extLst>
                </a:gridCol>
                <a:gridCol w="5724500">
                  <a:extLst>
                    <a:ext uri="{9D8B030D-6E8A-4147-A177-3AD203B41FA5}">
                      <a16:colId xmlns:a16="http://schemas.microsoft.com/office/drawing/2014/main" val="20002"/>
                    </a:ext>
                  </a:extLst>
                </a:gridCol>
              </a:tblGrid>
              <a:tr h="639825">
                <a:tc>
                  <a:txBody>
                    <a:bodyPr/>
                    <a:lstStyle/>
                    <a:p>
                      <a:pPr marL="0" marR="0" lvl="0" indent="0" algn="ctr" rtl="0">
                        <a:spcBef>
                          <a:spcPts val="0"/>
                        </a:spcBef>
                        <a:spcAft>
                          <a:spcPts val="0"/>
                        </a:spcAft>
                        <a:buClr>
                          <a:schemeClr val="lt1"/>
                        </a:buClr>
                        <a:buSzPts val="2000"/>
                        <a:buFont typeface="Century Gothic"/>
                        <a:buNone/>
                      </a:pPr>
                      <a:r>
                        <a:rPr lang="de-CH" sz="2000" b="1" u="none" strike="noStrike" cap="none">
                          <a:solidFill>
                            <a:schemeClr val="lt1"/>
                          </a:solidFill>
                        </a:rPr>
                        <a:t>Outil/Technique</a:t>
                      </a:r>
                      <a:endParaRPr sz="2000" u="none" strike="noStrike" cap="none">
                        <a:solidFill>
                          <a:schemeClr val="lt1"/>
                        </a:solidFill>
                      </a:endParaRPr>
                    </a:p>
                  </a:txBody>
                  <a:tcPr marL="91450" marR="91450" marT="45725" marB="45725" anchor="ctr">
                    <a:solidFill>
                      <a:srgbClr val="8EB403"/>
                    </a:solidFill>
                  </a:tcPr>
                </a:tc>
                <a:tc>
                  <a:txBody>
                    <a:bodyPr/>
                    <a:lstStyle/>
                    <a:p>
                      <a:pPr marL="0" marR="0" lvl="0" indent="0" algn="ctr" rtl="0">
                        <a:spcBef>
                          <a:spcPts val="0"/>
                        </a:spcBef>
                        <a:spcAft>
                          <a:spcPts val="0"/>
                        </a:spcAft>
                        <a:buClr>
                          <a:schemeClr val="lt1"/>
                        </a:buClr>
                        <a:buSzPts val="2000"/>
                        <a:buFont typeface="Century Gothic"/>
                        <a:buNone/>
                      </a:pPr>
                      <a:r>
                        <a:rPr lang="de-CH" sz="2000" b="1" u="none" strike="noStrike" cap="none">
                          <a:solidFill>
                            <a:schemeClr val="lt1"/>
                          </a:solidFill>
                        </a:rPr>
                        <a:t>Description</a:t>
                      </a:r>
                      <a:endParaRPr sz="2000" u="none" strike="noStrike" cap="none">
                        <a:solidFill>
                          <a:schemeClr val="lt1"/>
                        </a:solidFill>
                      </a:endParaRPr>
                    </a:p>
                  </a:txBody>
                  <a:tcPr marL="91450" marR="91450" marT="45725" marB="45725" anchor="ctr">
                    <a:solidFill>
                      <a:srgbClr val="8EB403"/>
                    </a:solidFill>
                  </a:tcPr>
                </a:tc>
                <a:tc>
                  <a:txBody>
                    <a:bodyPr/>
                    <a:lstStyle/>
                    <a:p>
                      <a:pPr marL="0" marR="0" lvl="0" indent="0" algn="ctr" rtl="0">
                        <a:spcBef>
                          <a:spcPts val="0"/>
                        </a:spcBef>
                        <a:spcAft>
                          <a:spcPts val="0"/>
                        </a:spcAft>
                        <a:buClr>
                          <a:schemeClr val="lt1"/>
                        </a:buClr>
                        <a:buSzPts val="2000"/>
                        <a:buFont typeface="Century Gothic"/>
                        <a:buNone/>
                      </a:pPr>
                      <a:r>
                        <a:rPr lang="de-CH" sz="2000" b="1" u="none" strike="noStrike" cap="none">
                          <a:solidFill>
                            <a:schemeClr val="lt1"/>
                          </a:solidFill>
                        </a:rPr>
                        <a:t>Exemple</a:t>
                      </a:r>
                      <a:endParaRPr sz="2000" u="none" strike="noStrike" cap="none">
                        <a:solidFill>
                          <a:schemeClr val="lt1"/>
                        </a:solidFill>
                      </a:endParaRPr>
                    </a:p>
                  </a:txBody>
                  <a:tcPr marL="91450" marR="91450" marT="45725" marB="45725" anchor="ctr">
                    <a:solidFill>
                      <a:srgbClr val="8EB403"/>
                    </a:solidFill>
                  </a:tcPr>
                </a:tc>
                <a:extLst>
                  <a:ext uri="{0D108BD9-81ED-4DB2-BD59-A6C34878D82A}">
                    <a16:rowId xmlns:a16="http://schemas.microsoft.com/office/drawing/2014/main" val="10000"/>
                  </a:ext>
                </a:extLst>
              </a:tr>
              <a:tr h="1504925">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b="1" u="none" strike="noStrike" cap="none" noProof="0" dirty="0"/>
                        <a:t>Données sectorielles </a:t>
                      </a:r>
                      <a:r>
                        <a:rPr lang="fr-CH" sz="1800" b="0" u="none" strike="noStrike" cap="none" noProof="0" dirty="0"/>
                        <a:t>(Eurostat, OCDE, </a:t>
                      </a:r>
                      <a:r>
                        <a:rPr lang="fr-CH" sz="1800" b="0" u="none" strike="noStrike" cap="none" noProof="0" dirty="0" err="1"/>
                        <a:t>Statista</a:t>
                      </a:r>
                      <a:r>
                        <a:rPr lang="fr-CH" sz="1800" b="0" u="none" strike="noStrike" cap="none" noProof="0" dirty="0"/>
                        <a:t>, chambres de commerce)</a:t>
                      </a:r>
                      <a:endParaRPr lang="fr-CH" b="0" noProof="0" dirty="0"/>
                    </a:p>
                  </a:txBody>
                  <a:tcPr marL="91450" marR="91450" marT="45725" marB="45725"/>
                </a:tc>
                <a:tc>
                  <a:txBody>
                    <a:bodyPr/>
                    <a:lstStyle/>
                    <a:p>
                      <a:pPr marL="0" marR="0" lvl="0" indent="0" algn="l" defTabSz="914400" rtl="0" eaLnBrk="1" fontAlgn="auto" latinLnBrk="0" hangingPunct="1">
                        <a:lnSpc>
                          <a:spcPct val="110000"/>
                        </a:lnSpc>
                        <a:spcBef>
                          <a:spcPts val="0"/>
                        </a:spcBef>
                        <a:spcAft>
                          <a:spcPts val="0"/>
                        </a:spcAft>
                        <a:buClr>
                          <a:schemeClr val="dk1"/>
                        </a:buClr>
                        <a:buSzPts val="1800"/>
                        <a:buFont typeface="Century Gothic"/>
                        <a:buNone/>
                        <a:tabLst/>
                        <a:defRPr/>
                      </a:pPr>
                      <a:r>
                        <a:rPr lang="fr-CH" sz="1800" u="none" strike="noStrike" cap="none" noProof="0" dirty="0"/>
                        <a:t>Utilisez les </a:t>
                      </a:r>
                      <a:r>
                        <a:rPr lang="fr-CH" sz="1800" b="1" u="none" strike="noStrike" cap="none" noProof="0" dirty="0"/>
                        <a:t>données officielles</a:t>
                      </a:r>
                      <a:r>
                        <a:rPr lang="fr-CH" sz="1800" u="none" strike="noStrike" cap="none" noProof="0" dirty="0"/>
                        <a:t> pour analyser la </a:t>
                      </a:r>
                      <a:r>
                        <a:rPr lang="fr-CH" sz="1800" b="1" u="none" strike="noStrike" cap="none" noProof="0" dirty="0"/>
                        <a:t>taille </a:t>
                      </a:r>
                      <a:r>
                        <a:rPr lang="fr-CH" sz="1800" u="none" strike="noStrike" cap="none" noProof="0" dirty="0"/>
                        <a:t>et </a:t>
                      </a:r>
                      <a:r>
                        <a:rPr lang="de-CH" sz="1800" b="1" dirty="0"/>
                        <a:t>la </a:t>
                      </a:r>
                      <a:r>
                        <a:rPr lang="de-CH" sz="1800" b="1" dirty="0" err="1"/>
                        <a:t>croissance</a:t>
                      </a:r>
                      <a:endParaRPr lang="de-CH" sz="1800" dirty="0"/>
                    </a:p>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du marché.</a:t>
                      </a:r>
                      <a:endParaRPr lang="fr-CH"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Un apprenti souhaite créer une </a:t>
                      </a:r>
                      <a:r>
                        <a:rPr lang="fr-CH" sz="1800" b="1" u="none" strike="noStrike" cap="none" noProof="0" dirty="0"/>
                        <a:t>boulangerie locale</a:t>
                      </a:r>
                      <a:r>
                        <a:rPr lang="fr-CH" sz="1800" u="none" strike="noStrike" cap="none" noProof="0" dirty="0"/>
                        <a:t>. Sur </a:t>
                      </a:r>
                      <a:r>
                        <a:rPr lang="fr-CH" sz="1800" b="1" u="none" strike="noStrike" cap="none" noProof="0" dirty="0" err="1"/>
                        <a:t>Statista</a:t>
                      </a:r>
                      <a:r>
                        <a:rPr lang="fr-CH" sz="1800" u="none" strike="noStrike" cap="none" noProof="0" dirty="0"/>
                        <a:t>, il trouve des données qui montrent un intérêt croissant pour </a:t>
                      </a:r>
                      <a:r>
                        <a:rPr lang="fr-CH" sz="1800" b="1" u="none" strike="noStrike" cap="none" noProof="0" dirty="0"/>
                        <a:t>les produits sans gluten</a:t>
                      </a:r>
                      <a:r>
                        <a:rPr lang="fr-CH" sz="1800" u="none" strike="noStrike" cap="none" noProof="0" dirty="0"/>
                        <a:t>. Cela indique que les </a:t>
                      </a:r>
                      <a:r>
                        <a:rPr lang="fr-CH" sz="1800" b="1" u="none" strike="noStrike" cap="none" noProof="0" dirty="0"/>
                        <a:t>desserts sans gluten</a:t>
                      </a:r>
                      <a:r>
                        <a:rPr lang="fr-CH" sz="1800" u="none" strike="noStrike" cap="none" noProof="0" dirty="0"/>
                        <a:t> pourraient rencontrer une demande </a:t>
                      </a:r>
                      <a:r>
                        <a:rPr lang="fr-CH" sz="1800" b="1" u="none" strike="noStrike" cap="none" noProof="0" dirty="0"/>
                        <a:t>dans la boulangerie.</a:t>
                      </a:r>
                      <a:endParaRPr lang="fr-CH" b="1" noProof="0" dirty="0"/>
                    </a:p>
                  </a:txBody>
                  <a:tcPr marL="91450" marR="91450" marT="45725" marB="45725"/>
                </a:tc>
                <a:extLst>
                  <a:ext uri="{0D108BD9-81ED-4DB2-BD59-A6C34878D82A}">
                    <a16:rowId xmlns:a16="http://schemas.microsoft.com/office/drawing/2014/main" val="10001"/>
                  </a:ext>
                </a:extLst>
              </a:tr>
              <a:tr h="1148325">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b="1" u="none" strike="noStrike" cap="none" noProof="0" dirty="0"/>
                        <a:t>Analyse de l'humeur en ligne </a:t>
                      </a:r>
                      <a:r>
                        <a:rPr lang="fr-CH" sz="1800" b="0" u="none" strike="noStrike" cap="none" noProof="0" dirty="0"/>
                        <a:t>(forums, </a:t>
                      </a:r>
                      <a:r>
                        <a:rPr lang="fr-CH" sz="1800" b="0" u="none" strike="noStrike" cap="none" noProof="0" dirty="0" err="1"/>
                        <a:t>Reddit</a:t>
                      </a:r>
                      <a:r>
                        <a:rPr lang="fr-CH" sz="1800" b="0" u="none" strike="noStrike" cap="none" noProof="0" dirty="0"/>
                        <a:t>, évaluations, commentaires sur les médias sociaux)</a:t>
                      </a:r>
                      <a:endParaRPr lang="fr-CH" b="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Regardez ce que les </a:t>
                      </a:r>
                      <a:r>
                        <a:rPr lang="fr-CH" sz="1800" b="1" u="none" strike="noStrike" cap="none" noProof="0" dirty="0"/>
                        <a:t>vraies personnes disent </a:t>
                      </a:r>
                      <a:r>
                        <a:rPr lang="fr-CH" sz="1800" u="none" strike="noStrike" cap="none" noProof="0" dirty="0"/>
                        <a:t>des produits ou des services - ce qu'elles </a:t>
                      </a:r>
                      <a:r>
                        <a:rPr lang="fr-CH" sz="1800" b="1" u="none" strike="noStrike" cap="none" noProof="0" dirty="0"/>
                        <a:t>aiment</a:t>
                      </a:r>
                      <a:r>
                        <a:rPr lang="fr-CH" sz="1800" u="none" strike="noStrike" cap="none" noProof="0" dirty="0"/>
                        <a:t> et ce dont elles </a:t>
                      </a:r>
                      <a:r>
                        <a:rPr lang="fr-CH" sz="1800" b="1" u="none" strike="noStrike" cap="none" noProof="0" dirty="0"/>
                        <a:t>se plaignent.</a:t>
                      </a:r>
                      <a:endParaRPr lang="fr-CH" b="1"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Une apprentie développe </a:t>
                      </a:r>
                      <a:r>
                        <a:rPr lang="fr-CH" sz="1800" b="1" u="none" strike="noStrike" cap="none" noProof="0" dirty="0"/>
                        <a:t>une application de fitness</a:t>
                      </a:r>
                      <a:r>
                        <a:rPr lang="fr-CH" sz="1800" u="none" strike="noStrike" cap="none" noProof="0" dirty="0"/>
                        <a:t>. Elle lit </a:t>
                      </a:r>
                      <a:r>
                        <a:rPr lang="fr-CH" sz="1800" b="1" u="none" strike="noStrike" cap="none" noProof="0" dirty="0"/>
                        <a:t>les évaluations </a:t>
                      </a:r>
                      <a:r>
                        <a:rPr lang="fr-CH" sz="1800" u="none" strike="noStrike" cap="none" noProof="0" dirty="0"/>
                        <a:t>des applications de fitness les plus populaires </a:t>
                      </a:r>
                      <a:r>
                        <a:rPr lang="fr-CH" sz="1800" b="1" u="none" strike="noStrike" cap="none" noProof="0" dirty="0"/>
                        <a:t>sur l'App Store </a:t>
                      </a:r>
                      <a:r>
                        <a:rPr lang="fr-CH" sz="1800" u="none" strike="noStrike" cap="none" noProof="0" dirty="0"/>
                        <a:t>et trouve des plaintes fréquentes telles que « trop de publicités » et « des programmes d'entraînement difficiles à suivre ». Elle décide de rendre son application </a:t>
                      </a:r>
                      <a:r>
                        <a:rPr lang="fr-CH" sz="1800" b="1" u="none" strike="noStrike" cap="none" noProof="0" dirty="0"/>
                        <a:t>simple et sans publicité</a:t>
                      </a:r>
                      <a:r>
                        <a:rPr lang="fr-CH" sz="1800" u="none" strike="noStrike" cap="none" noProof="0" dirty="0"/>
                        <a:t>.</a:t>
                      </a:r>
                      <a:endParaRPr lang="fr-CH" noProof="0" dirty="0"/>
                    </a:p>
                  </a:txBody>
                  <a:tcPr marL="91450" marR="91450" marT="45725" marB="45725"/>
                </a:tc>
                <a:extLst>
                  <a:ext uri="{0D108BD9-81ED-4DB2-BD59-A6C34878D82A}">
                    <a16:rowId xmlns:a16="http://schemas.microsoft.com/office/drawing/2014/main" val="10002"/>
                  </a:ext>
                </a:extLst>
              </a:tr>
            </a:tbl>
          </a:graphicData>
        </a:graphic>
      </p:graphicFrame>
      <p:sp>
        <p:nvSpPr>
          <p:cNvPr id="2468" name="Google Shape;2468;p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12</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73"/>
        <p:cNvGrpSpPr/>
        <p:nvPr/>
      </p:nvGrpSpPr>
      <p:grpSpPr>
        <a:xfrm>
          <a:off x="0" y="0"/>
          <a:ext cx="0" cy="0"/>
          <a:chOff x="0" y="0"/>
          <a:chExt cx="0" cy="0"/>
        </a:xfrm>
      </p:grpSpPr>
      <p:sp>
        <p:nvSpPr>
          <p:cNvPr id="2474" name="Google Shape;2474;p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13</a:t>
            </a:fld>
            <a:endParaRPr sz="2400" b="1" i="0" u="none" strike="noStrike" cap="none">
              <a:solidFill>
                <a:srgbClr val="FFFFFF"/>
              </a:solidFill>
              <a:latin typeface="Century Gothic"/>
              <a:ea typeface="Century Gothic"/>
              <a:cs typeface="Century Gothic"/>
              <a:sym typeface="Century Gothic"/>
            </a:endParaRPr>
          </a:p>
        </p:txBody>
      </p:sp>
      <p:sp>
        <p:nvSpPr>
          <p:cNvPr id="2476" name="Google Shape;2476;p12"/>
          <p:cNvSpPr txBox="1"/>
          <p:nvPr/>
        </p:nvSpPr>
        <p:spPr>
          <a:xfrm>
            <a:off x="1251600" y="1431160"/>
            <a:ext cx="9688800" cy="4268308"/>
          </a:xfrm>
          <a:prstGeom prst="rect">
            <a:avLst/>
          </a:prstGeom>
          <a:noFill/>
          <a:ln>
            <a:noFill/>
          </a:ln>
        </p:spPr>
        <p:txBody>
          <a:bodyPr spcFirstLastPara="1" wrap="square" lIns="91425" tIns="45700" rIns="91425" bIns="45700" anchor="t" anchorCtr="0">
            <a:spAutoFit/>
          </a:bodyPr>
          <a:lstStyle/>
          <a:p>
            <a:pPr marL="285750" indent="-285750">
              <a:spcBef>
                <a:spcPts val="600"/>
              </a:spcBef>
              <a:buFont typeface="Arial" panose="020B0604020202020204" pitchFamily="34" charset="0"/>
              <a:buChar char="•"/>
            </a:pPr>
            <a:r>
              <a:rPr lang="fr-CH" sz="1800" noProof="0" dirty="0">
                <a:solidFill>
                  <a:srgbClr val="073450"/>
                </a:solidFill>
                <a:latin typeface="Century Gothic" panose="020B0502020202020204" pitchFamily="34" charset="0"/>
              </a:rPr>
              <a:t>La recherche sur le terrain consiste à recueillir de nouvelles </a:t>
            </a:r>
            <a:r>
              <a:rPr lang="fr-CH" sz="1800" b="1" noProof="0" dirty="0">
                <a:solidFill>
                  <a:srgbClr val="073450"/>
                </a:solidFill>
                <a:latin typeface="Century Gothic" panose="020B0502020202020204" pitchFamily="34" charset="0"/>
              </a:rPr>
              <a:t>données primaires</a:t>
            </a:r>
            <a:r>
              <a:rPr lang="fr-CH" sz="1800" noProof="0" dirty="0">
                <a:solidFill>
                  <a:srgbClr val="073450"/>
                </a:solidFill>
                <a:latin typeface="Century Gothic" panose="020B0502020202020204" pitchFamily="34" charset="0"/>
              </a:rPr>
              <a:t> </a:t>
            </a:r>
            <a:r>
              <a:rPr lang="fr-CH" sz="1800" b="1" noProof="0" dirty="0">
                <a:solidFill>
                  <a:srgbClr val="073450"/>
                </a:solidFill>
                <a:latin typeface="Century Gothic" panose="020B0502020202020204" pitchFamily="34" charset="0"/>
              </a:rPr>
              <a:t>grâce à un contact direct </a:t>
            </a:r>
            <a:r>
              <a:rPr lang="fr-CH" sz="1800" noProof="0" dirty="0">
                <a:solidFill>
                  <a:srgbClr val="073450"/>
                </a:solidFill>
                <a:latin typeface="Century Gothic" panose="020B0502020202020204" pitchFamily="34" charset="0"/>
              </a:rPr>
              <a:t>avec des personnes et des situations réelles.</a:t>
            </a:r>
          </a:p>
          <a:p>
            <a:pPr marL="285750" indent="-285750">
              <a:spcBef>
                <a:spcPts val="600"/>
              </a:spcBef>
              <a:buFont typeface="Arial" panose="020B0604020202020204" pitchFamily="34" charset="0"/>
              <a:buChar char="•"/>
            </a:pPr>
            <a:r>
              <a:rPr lang="fr-CH" sz="1800" noProof="0" dirty="0">
                <a:solidFill>
                  <a:srgbClr val="073450"/>
                </a:solidFill>
                <a:latin typeface="Century Gothic" panose="020B0502020202020204" pitchFamily="34" charset="0"/>
              </a:rPr>
              <a:t>Leur but est de comprendre pourquoi les </a:t>
            </a:r>
            <a:r>
              <a:rPr lang="fr-CH" sz="1800" noProof="0" dirty="0" err="1">
                <a:solidFill>
                  <a:srgbClr val="073450"/>
                </a:solidFill>
                <a:latin typeface="Century Gothic" panose="020B0502020202020204" pitchFamily="34" charset="0"/>
              </a:rPr>
              <a:t>utilisateur·rice·s</a:t>
            </a:r>
            <a:r>
              <a:rPr lang="fr-CH" sz="1800" noProof="0" dirty="0">
                <a:solidFill>
                  <a:srgbClr val="073450"/>
                </a:solidFill>
                <a:latin typeface="Century Gothic" panose="020B0502020202020204" pitchFamily="34" charset="0"/>
              </a:rPr>
              <a:t>, les </a:t>
            </a:r>
            <a:r>
              <a:rPr lang="fr-CH" sz="1800" noProof="0" dirty="0" err="1">
                <a:solidFill>
                  <a:srgbClr val="073450"/>
                </a:solidFill>
                <a:latin typeface="Century Gothic" panose="020B0502020202020204" pitchFamily="34" charset="0"/>
              </a:rPr>
              <a:t>client·e·s</a:t>
            </a:r>
            <a:r>
              <a:rPr lang="fr-CH" sz="1800" noProof="0" dirty="0">
                <a:solidFill>
                  <a:srgbClr val="073450"/>
                </a:solidFill>
                <a:latin typeface="Century Gothic" panose="020B0502020202020204" pitchFamily="34" charset="0"/>
              </a:rPr>
              <a:t> ou les </a:t>
            </a:r>
            <a:r>
              <a:rPr lang="fr-CH" sz="1800" noProof="0" dirty="0" err="1">
                <a:solidFill>
                  <a:srgbClr val="073450"/>
                </a:solidFill>
                <a:latin typeface="Century Gothic" panose="020B0502020202020204" pitchFamily="34" charset="0"/>
              </a:rPr>
              <a:t>citoyen·ne·s</a:t>
            </a:r>
            <a:r>
              <a:rPr lang="fr-CH" sz="1800" noProof="0" dirty="0">
                <a:solidFill>
                  <a:srgbClr val="073450"/>
                </a:solidFill>
                <a:latin typeface="Century Gothic" panose="020B0502020202020204" pitchFamily="34" charset="0"/>
              </a:rPr>
              <a:t> se comportent comme ils le font – leurs objectifs, leurs frustrations et leurs émotions dans le contexte.</a:t>
            </a:r>
          </a:p>
          <a:p>
            <a:pPr marL="285750" indent="-285750">
              <a:spcBef>
                <a:spcPts val="600"/>
              </a:spcBef>
              <a:buFont typeface="Arial" panose="020B0604020202020204" pitchFamily="34" charset="0"/>
              <a:buChar char="•"/>
            </a:pPr>
            <a:r>
              <a:rPr lang="fr-CH" sz="1800" noProof="0" dirty="0">
                <a:solidFill>
                  <a:srgbClr val="073450"/>
                </a:solidFill>
                <a:latin typeface="Century Gothic" panose="020B0502020202020204" pitchFamily="34" charset="0"/>
              </a:rPr>
              <a:t>La recherche sur le terrain permet de révéler :</a:t>
            </a:r>
          </a:p>
          <a:p>
            <a:pPr marL="712788" lvl="3" indent="-350838">
              <a:spcBef>
                <a:spcPts val="600"/>
              </a:spcBef>
              <a:buFont typeface="Arial" panose="020B0604020202020204" pitchFamily="34" charset="0"/>
              <a:buChar char="•"/>
            </a:pPr>
            <a:r>
              <a:rPr lang="fr-CH" sz="1800" noProof="0" dirty="0">
                <a:solidFill>
                  <a:srgbClr val="073450"/>
                </a:solidFill>
                <a:latin typeface="Century Gothic" panose="020B0502020202020204" pitchFamily="34" charset="0"/>
              </a:rPr>
              <a:t>Motivations et habitudes cachées</a:t>
            </a:r>
          </a:p>
          <a:p>
            <a:pPr marL="712788" lvl="3" indent="-350838">
              <a:spcBef>
                <a:spcPts val="600"/>
              </a:spcBef>
              <a:buFont typeface="Arial" panose="020B0604020202020204" pitchFamily="34" charset="0"/>
              <a:buChar char="•"/>
            </a:pPr>
            <a:r>
              <a:rPr lang="fr-CH" sz="1800" noProof="0" dirty="0">
                <a:solidFill>
                  <a:srgbClr val="073450"/>
                </a:solidFill>
                <a:latin typeface="Century Gothic" panose="020B0502020202020204" pitchFamily="34" charset="0"/>
              </a:rPr>
              <a:t>Solutions de contournement que les personnes développent pour résoudre les problèmes</a:t>
            </a:r>
          </a:p>
          <a:p>
            <a:pPr marL="712788" lvl="3" indent="-350838">
              <a:spcBef>
                <a:spcPts val="600"/>
              </a:spcBef>
              <a:buFont typeface="Arial" panose="020B0604020202020204" pitchFamily="34" charset="0"/>
              <a:buChar char="•"/>
            </a:pPr>
            <a:r>
              <a:rPr lang="fr-CH" sz="1800" noProof="0" dirty="0">
                <a:solidFill>
                  <a:srgbClr val="073450"/>
                </a:solidFill>
                <a:latin typeface="Century Gothic" panose="020B0502020202020204" pitchFamily="34" charset="0"/>
              </a:rPr>
              <a:t>Besoins non satisfaits que les données seules ne révèlent pas</a:t>
            </a:r>
          </a:p>
          <a:p>
            <a:pPr marL="285750" lvl="2" indent="-285750">
              <a:spcBef>
                <a:spcPts val="600"/>
              </a:spcBef>
              <a:buFont typeface="Arial" panose="020B0604020202020204" pitchFamily="34" charset="0"/>
              <a:buChar char="•"/>
            </a:pPr>
            <a:r>
              <a:rPr lang="fr-CH" sz="1800" noProof="0" dirty="0">
                <a:solidFill>
                  <a:srgbClr val="073450"/>
                </a:solidFill>
                <a:latin typeface="Century Gothic" panose="020B0502020202020204" pitchFamily="34" charset="0"/>
              </a:rPr>
              <a:t>L'observation et l'empathie sont ici essentielles</a:t>
            </a:r>
            <a:r>
              <a:rPr lang="fr-CH" sz="1800" i="1" noProof="0" dirty="0">
                <a:solidFill>
                  <a:srgbClr val="073450"/>
                </a:solidFill>
                <a:latin typeface="Century Gothic" panose="020B0502020202020204" pitchFamily="34" charset="0"/>
              </a:rPr>
              <a:t> – vous essayez de voir le monde à travers les yeux de l'</a:t>
            </a:r>
            <a:r>
              <a:rPr lang="fr-CH" sz="1800" i="1" noProof="0" dirty="0" err="1">
                <a:solidFill>
                  <a:srgbClr val="073450"/>
                </a:solidFill>
                <a:latin typeface="Century Gothic" panose="020B0502020202020204" pitchFamily="34" charset="0"/>
              </a:rPr>
              <a:t>utilisateur·rice</a:t>
            </a:r>
            <a:r>
              <a:rPr lang="fr-CH" sz="1800" i="1" noProof="0" dirty="0">
                <a:solidFill>
                  <a:srgbClr val="073450"/>
                </a:solidFill>
                <a:latin typeface="Century Gothic" panose="020B0502020202020204" pitchFamily="34" charset="0"/>
              </a:rPr>
              <a:t>.</a:t>
            </a:r>
            <a:endParaRPr lang="fr-CH" sz="1800" noProof="0" dirty="0">
              <a:solidFill>
                <a:srgbClr val="073450"/>
              </a:solidFill>
              <a:latin typeface="Century Gothic" panose="020B0502020202020204" pitchFamily="34" charset="0"/>
            </a:endParaRPr>
          </a:p>
          <a:p>
            <a:pPr marL="742950" marR="0" lvl="1" indent="-171450" algn="l" rtl="0">
              <a:lnSpc>
                <a:spcPct val="90000"/>
              </a:lnSpc>
              <a:spcBef>
                <a:spcPts val="500"/>
              </a:spcBef>
              <a:spcAft>
                <a:spcPts val="0"/>
              </a:spcAft>
              <a:buClr>
                <a:schemeClr val="dk1"/>
              </a:buClr>
              <a:buSzPts val="1800"/>
              <a:buFont typeface="Arial"/>
              <a:buNone/>
            </a:pPr>
            <a:endParaRPr lang="fr-CH" sz="1800" b="1" i="0" u="none" strike="noStrike" cap="none" noProof="0" dirty="0">
              <a:solidFill>
                <a:schemeClr val="dk1"/>
              </a:solidFill>
              <a:latin typeface="Century Gothic" panose="020B0502020202020204" pitchFamily="34" charset="0"/>
              <a:ea typeface="Century Gothic"/>
              <a:cs typeface="Century Gothic"/>
              <a:sym typeface="Century Gothic"/>
            </a:endParaRPr>
          </a:p>
        </p:txBody>
      </p:sp>
      <p:sp>
        <p:nvSpPr>
          <p:cNvPr id="2" name="Textfeld 1">
            <a:extLst>
              <a:ext uri="{FF2B5EF4-FFF2-40B4-BE49-F238E27FC236}">
                <a16:creationId xmlns:a16="http://schemas.microsoft.com/office/drawing/2014/main" id="{8C072000-5451-421B-399D-A75FDF5C44D6}"/>
              </a:ext>
            </a:extLst>
          </p:cNvPr>
          <p:cNvSpPr txBox="1"/>
          <p:nvPr/>
        </p:nvSpPr>
        <p:spPr>
          <a:xfrm>
            <a:off x="934355" y="221949"/>
            <a:ext cx="8037778" cy="461665"/>
          </a:xfrm>
          <a:prstGeom prst="rect">
            <a:avLst/>
          </a:prstGeom>
          <a:noFill/>
        </p:spPr>
        <p:txBody>
          <a:bodyPr wrap="none" rtlCol="0">
            <a:spAutoFit/>
          </a:bodyPr>
          <a:lstStyle/>
          <a:p>
            <a:r>
              <a:rPr lang="fr-CH" sz="2400" b="1" noProof="0" dirty="0">
                <a:solidFill>
                  <a:srgbClr val="0B4874"/>
                </a:solidFill>
                <a:latin typeface="Century Gothic"/>
              </a:rPr>
              <a:t>Recherche sur le terrain : comprendre en profondeur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81"/>
        <p:cNvGrpSpPr/>
        <p:nvPr/>
      </p:nvGrpSpPr>
      <p:grpSpPr>
        <a:xfrm>
          <a:off x="0" y="0"/>
          <a:ext cx="0" cy="0"/>
          <a:chOff x="0" y="0"/>
          <a:chExt cx="0" cy="0"/>
        </a:xfrm>
      </p:grpSpPr>
      <p:sp>
        <p:nvSpPr>
          <p:cNvPr id="2482" name="Google Shape;2482;p13"/>
          <p:cNvSpPr txBox="1"/>
          <p:nvPr/>
        </p:nvSpPr>
        <p:spPr>
          <a:xfrm>
            <a:off x="936802" y="118109"/>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Recherche sur le terrain : méthodes </a:t>
            </a:r>
            <a:endParaRPr sz="2400" b="1" i="0" u="none" strike="noStrike" cap="none">
              <a:solidFill>
                <a:srgbClr val="0B4874"/>
              </a:solidFill>
              <a:latin typeface="Century Gothic"/>
              <a:ea typeface="Century Gothic"/>
              <a:cs typeface="Century Gothic"/>
              <a:sym typeface="Century Gothic"/>
            </a:endParaRPr>
          </a:p>
        </p:txBody>
      </p:sp>
      <p:graphicFrame>
        <p:nvGraphicFramePr>
          <p:cNvPr id="2483" name="Google Shape;2483;p13"/>
          <p:cNvGraphicFramePr/>
          <p:nvPr>
            <p:extLst>
              <p:ext uri="{D42A27DB-BD31-4B8C-83A1-F6EECF244321}">
                <p14:modId xmlns:p14="http://schemas.microsoft.com/office/powerpoint/2010/main" val="3354190315"/>
              </p:ext>
            </p:extLst>
          </p:nvPr>
        </p:nvGraphicFramePr>
        <p:xfrm>
          <a:off x="374073" y="1069662"/>
          <a:ext cx="11095175" cy="5007461"/>
        </p:xfrm>
        <a:graphic>
          <a:graphicData uri="http://schemas.openxmlformats.org/drawingml/2006/table">
            <a:tbl>
              <a:tblPr>
                <a:noFill/>
                <a:tableStyleId>{D6E2B3BD-4D20-4295-B8F4-E8006C75B27E}</a:tableStyleId>
              </a:tblPr>
              <a:tblGrid>
                <a:gridCol w="1856775">
                  <a:extLst>
                    <a:ext uri="{9D8B030D-6E8A-4147-A177-3AD203B41FA5}">
                      <a16:colId xmlns:a16="http://schemas.microsoft.com/office/drawing/2014/main" val="20000"/>
                    </a:ext>
                  </a:extLst>
                </a:gridCol>
                <a:gridCol w="3678975">
                  <a:extLst>
                    <a:ext uri="{9D8B030D-6E8A-4147-A177-3AD203B41FA5}">
                      <a16:colId xmlns:a16="http://schemas.microsoft.com/office/drawing/2014/main" val="20001"/>
                    </a:ext>
                  </a:extLst>
                </a:gridCol>
                <a:gridCol w="5559425">
                  <a:extLst>
                    <a:ext uri="{9D8B030D-6E8A-4147-A177-3AD203B41FA5}">
                      <a16:colId xmlns:a16="http://schemas.microsoft.com/office/drawing/2014/main" val="20002"/>
                    </a:ext>
                  </a:extLst>
                </a:gridCol>
              </a:tblGrid>
              <a:tr h="583575">
                <a:tc>
                  <a:txBody>
                    <a:bodyPr/>
                    <a:lstStyle/>
                    <a:p>
                      <a:pPr marL="0" marR="0" lvl="0" indent="0" algn="ctr" rtl="0">
                        <a:lnSpc>
                          <a:spcPct val="110000"/>
                        </a:lnSpc>
                        <a:spcBef>
                          <a:spcPts val="0"/>
                        </a:spcBef>
                        <a:spcAft>
                          <a:spcPts val="0"/>
                        </a:spcAft>
                        <a:buClr>
                          <a:schemeClr val="lt1"/>
                        </a:buClr>
                        <a:buSzPts val="2000"/>
                        <a:buFont typeface="Century Gothic"/>
                        <a:buNone/>
                      </a:pPr>
                      <a:r>
                        <a:rPr lang="de-CH" sz="2000" b="1" u="none" strike="noStrike" cap="none">
                          <a:solidFill>
                            <a:schemeClr val="lt1"/>
                          </a:solidFill>
                          <a:latin typeface="Century Gothic"/>
                          <a:ea typeface="Century Gothic"/>
                          <a:cs typeface="Century Gothic"/>
                          <a:sym typeface="Century Gothic"/>
                        </a:rPr>
                        <a:t>Méthode</a:t>
                      </a:r>
                      <a:endParaRPr/>
                    </a:p>
                  </a:txBody>
                  <a:tcPr marL="91450" marR="91450" marT="45725" marB="45725" anchor="ctr">
                    <a:solidFill>
                      <a:srgbClr val="8EB403"/>
                    </a:solidFill>
                  </a:tcPr>
                </a:tc>
                <a:tc>
                  <a:txBody>
                    <a:bodyPr/>
                    <a:lstStyle/>
                    <a:p>
                      <a:pPr marL="0" marR="0" lvl="0" indent="0" algn="ctr" rtl="0">
                        <a:lnSpc>
                          <a:spcPct val="110000"/>
                        </a:lnSpc>
                        <a:spcBef>
                          <a:spcPts val="0"/>
                        </a:spcBef>
                        <a:spcAft>
                          <a:spcPts val="0"/>
                        </a:spcAft>
                        <a:buClr>
                          <a:schemeClr val="lt1"/>
                        </a:buClr>
                        <a:buSzPts val="2000"/>
                        <a:buFont typeface="Century Gothic"/>
                        <a:buNone/>
                      </a:pPr>
                      <a:r>
                        <a:rPr lang="de-CH" sz="2000" b="1" u="none" strike="noStrike" cap="none">
                          <a:solidFill>
                            <a:schemeClr val="lt1"/>
                          </a:solidFill>
                          <a:latin typeface="Century Gothic"/>
                          <a:ea typeface="Century Gothic"/>
                          <a:cs typeface="Century Gothic"/>
                          <a:sym typeface="Century Gothic"/>
                        </a:rPr>
                        <a:t>Description</a:t>
                      </a:r>
                      <a:endParaRPr/>
                    </a:p>
                  </a:txBody>
                  <a:tcPr marL="91450" marR="91450" marT="45725" marB="45725" anchor="ctr">
                    <a:solidFill>
                      <a:srgbClr val="8EB403"/>
                    </a:solidFill>
                  </a:tcPr>
                </a:tc>
                <a:tc>
                  <a:txBody>
                    <a:bodyPr/>
                    <a:lstStyle/>
                    <a:p>
                      <a:pPr marL="0" marR="0" lvl="0" indent="0" algn="ctr" rtl="0">
                        <a:lnSpc>
                          <a:spcPct val="110000"/>
                        </a:lnSpc>
                        <a:spcBef>
                          <a:spcPts val="0"/>
                        </a:spcBef>
                        <a:spcAft>
                          <a:spcPts val="0"/>
                        </a:spcAft>
                        <a:buClr>
                          <a:schemeClr val="lt1"/>
                        </a:buClr>
                        <a:buSzPts val="2000"/>
                        <a:buFont typeface="Century Gothic"/>
                        <a:buNone/>
                      </a:pPr>
                      <a:r>
                        <a:rPr lang="de-CH" sz="2000" b="1" u="none" strike="noStrike" cap="none">
                          <a:solidFill>
                            <a:schemeClr val="lt1"/>
                          </a:solidFill>
                          <a:latin typeface="Century Gothic"/>
                          <a:ea typeface="Century Gothic"/>
                          <a:cs typeface="Century Gothic"/>
                          <a:sym typeface="Century Gothic"/>
                        </a:rPr>
                        <a:t>Exemple</a:t>
                      </a:r>
                      <a:endParaRPr/>
                    </a:p>
                  </a:txBody>
                  <a:tcPr marL="91450" marR="91450" marT="45725" marB="45725" anchor="ctr">
                    <a:solidFill>
                      <a:srgbClr val="8EB403"/>
                    </a:solidFill>
                  </a:tcPr>
                </a:tc>
                <a:extLst>
                  <a:ext uri="{0D108BD9-81ED-4DB2-BD59-A6C34878D82A}">
                    <a16:rowId xmlns:a16="http://schemas.microsoft.com/office/drawing/2014/main" val="10000"/>
                  </a:ext>
                </a:extLst>
              </a:tr>
              <a:tr h="363850">
                <a:tc>
                  <a:txBody>
                    <a:bodyPr/>
                    <a:lstStyle/>
                    <a:p>
                      <a:pPr marL="0" marR="0" lvl="0" indent="0" algn="l" rtl="0">
                        <a:lnSpc>
                          <a:spcPct val="110000"/>
                        </a:lnSpc>
                        <a:spcBef>
                          <a:spcPts val="0"/>
                        </a:spcBef>
                        <a:spcAft>
                          <a:spcPts val="0"/>
                        </a:spcAft>
                        <a:buClr>
                          <a:schemeClr val="dk1"/>
                        </a:buClr>
                        <a:buSzPts val="1800"/>
                        <a:buFont typeface="Century Gothic"/>
                        <a:buNone/>
                      </a:pPr>
                      <a:r>
                        <a:rPr lang="de-CH" sz="1800" b="1" u="none" strike="noStrike" cap="none"/>
                        <a:t>Entretiens</a:t>
                      </a:r>
                      <a:endParaRPr sz="1800" u="none" strike="noStrike" cap="none"/>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Organisez des entretiens individuels pour comprendre les besoins, frustrations et objectifs.</a:t>
                      </a:r>
                      <a:endParaRPr lang="fr-CH" sz="180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Une apprentie souhaite ouvrir </a:t>
                      </a:r>
                      <a:r>
                        <a:rPr lang="fr-CH" sz="1800" b="1" u="none" strike="noStrike" cap="none" noProof="0" dirty="0"/>
                        <a:t>une petite salle de sport</a:t>
                      </a:r>
                      <a:r>
                        <a:rPr lang="fr-CH" sz="1800" u="none" strike="noStrike" cap="none" noProof="0" dirty="0"/>
                        <a:t>. Elle interroge </a:t>
                      </a:r>
                      <a:r>
                        <a:rPr lang="fr-CH" sz="1800" b="1" u="none" strike="noStrike" cap="none" noProof="0" dirty="0"/>
                        <a:t>10 personnes </a:t>
                      </a:r>
                      <a:r>
                        <a:rPr lang="fr-CH" sz="1800" u="none" strike="noStrike" cap="none" noProof="0" dirty="0"/>
                        <a:t>âgées de 18 à 30 ans et constate que, par manque de temps, beaucoup préfèrent des cours </a:t>
                      </a:r>
                      <a:r>
                        <a:rPr lang="fr-CH" sz="1800" b="1" u="none" strike="noStrike" cap="none" noProof="0" dirty="0"/>
                        <a:t>courts de 30 minutes.</a:t>
                      </a:r>
                      <a:endParaRPr lang="fr-CH" sz="1800" b="1" noProof="0" dirty="0"/>
                    </a:p>
                  </a:txBody>
                  <a:tcPr marL="91450" marR="91450" marT="45725" marB="45725"/>
                </a:tc>
                <a:extLst>
                  <a:ext uri="{0D108BD9-81ED-4DB2-BD59-A6C34878D82A}">
                    <a16:rowId xmlns:a16="http://schemas.microsoft.com/office/drawing/2014/main" val="10001"/>
                  </a:ext>
                </a:extLst>
              </a:tr>
              <a:tr h="1053500">
                <a:tc>
                  <a:txBody>
                    <a:bodyPr/>
                    <a:lstStyle/>
                    <a:p>
                      <a:pPr marL="0" marR="0" lvl="0" indent="0" algn="l" rtl="0">
                        <a:lnSpc>
                          <a:spcPct val="110000"/>
                        </a:lnSpc>
                        <a:spcBef>
                          <a:spcPts val="0"/>
                        </a:spcBef>
                        <a:spcAft>
                          <a:spcPts val="0"/>
                        </a:spcAft>
                        <a:buClr>
                          <a:schemeClr val="dk1"/>
                        </a:buClr>
                        <a:buSzPts val="1800"/>
                        <a:buFont typeface="Century Gothic"/>
                        <a:buNone/>
                      </a:pPr>
                      <a:r>
                        <a:rPr lang="de-CH" sz="1800" b="1" u="none" strike="noStrike" cap="none"/>
                        <a:t>Groupes de discussion</a:t>
                      </a:r>
                      <a:endParaRPr sz="1800" u="none" strike="noStrike" cap="none"/>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Réunissez un petit groupe pour discuter des opinions et échanger des expériences.</a:t>
                      </a:r>
                      <a:endParaRPr lang="fr-CH" sz="180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b="0" i="0" u="none" strike="noStrike" cap="none" noProof="0" dirty="0">
                          <a:solidFill>
                            <a:schemeClr val="dk1"/>
                          </a:solidFill>
                          <a:latin typeface="Century Gothic"/>
                          <a:ea typeface="Century Gothic"/>
                          <a:cs typeface="Century Gothic"/>
                          <a:sym typeface="Arial"/>
                        </a:rPr>
                        <a:t>Un</a:t>
                      </a:r>
                      <a:r>
                        <a:rPr lang="fr-CH" sz="1800" b="0" noProof="0" dirty="0"/>
                        <a:t> </a:t>
                      </a:r>
                      <a:r>
                        <a:rPr lang="fr-CH" sz="1800" b="0" i="0" u="none" strike="noStrike" cap="none" noProof="0" dirty="0">
                          <a:solidFill>
                            <a:schemeClr val="dk1"/>
                          </a:solidFill>
                          <a:latin typeface="Century Gothic"/>
                          <a:ea typeface="Century Gothic"/>
                          <a:cs typeface="Century Gothic"/>
                          <a:sym typeface="Arial"/>
                        </a:rPr>
                        <a:t>apprenti</a:t>
                      </a:r>
                      <a:r>
                        <a:rPr lang="fr-CH" sz="1800" b="0" noProof="0" dirty="0"/>
                        <a:t> </a:t>
                      </a:r>
                      <a:r>
                        <a:rPr lang="fr-CH" sz="1800" b="0" i="0" u="none" strike="noStrike" cap="none" noProof="0" dirty="0">
                          <a:solidFill>
                            <a:schemeClr val="dk1"/>
                          </a:solidFill>
                          <a:latin typeface="Century Gothic"/>
                          <a:ea typeface="Century Gothic"/>
                          <a:cs typeface="Century Gothic"/>
                          <a:sym typeface="Arial"/>
                        </a:rPr>
                        <a:t>souhaite développer un </a:t>
                      </a:r>
                      <a:r>
                        <a:rPr lang="fr-CH" sz="1800" b="1" i="0" u="none" strike="noStrike" cap="none" noProof="0" dirty="0">
                          <a:solidFill>
                            <a:schemeClr val="dk1"/>
                          </a:solidFill>
                          <a:latin typeface="Century Gothic"/>
                          <a:ea typeface="Century Gothic"/>
                          <a:cs typeface="Century Gothic"/>
                          <a:sym typeface="Arial"/>
                        </a:rPr>
                        <a:t>nouveau produit de soins capillaires</a:t>
                      </a:r>
                      <a:r>
                        <a:rPr lang="fr-CH" sz="1800" b="0" i="0" u="none" strike="noStrike" cap="none" noProof="0" dirty="0">
                          <a:solidFill>
                            <a:schemeClr val="dk1"/>
                          </a:solidFill>
                          <a:latin typeface="Century Gothic"/>
                          <a:ea typeface="Century Gothic"/>
                          <a:cs typeface="Century Gothic"/>
                          <a:sym typeface="Arial"/>
                        </a:rPr>
                        <a:t>.</a:t>
                      </a:r>
                      <a:r>
                        <a:rPr lang="fr-CH" sz="1800" noProof="0" dirty="0"/>
                        <a:t> </a:t>
                      </a:r>
                      <a:r>
                        <a:rPr lang="fr-CH" sz="1800" b="0" i="0" u="none" strike="noStrike" cap="none" noProof="0" dirty="0">
                          <a:solidFill>
                            <a:schemeClr val="dk1"/>
                          </a:solidFill>
                          <a:latin typeface="Century Gothic"/>
                          <a:ea typeface="Century Gothic"/>
                          <a:cs typeface="Century Gothic"/>
                          <a:sym typeface="Arial"/>
                        </a:rPr>
                        <a:t>Il invite </a:t>
                      </a:r>
                      <a:r>
                        <a:rPr lang="fr-CH" sz="1800" b="1" i="0" u="none" strike="noStrike" cap="none" noProof="0" dirty="0">
                          <a:solidFill>
                            <a:schemeClr val="dk1"/>
                          </a:solidFill>
                          <a:latin typeface="Century Gothic"/>
                          <a:ea typeface="Century Gothic"/>
                          <a:cs typeface="Century Gothic"/>
                          <a:sym typeface="Arial"/>
                        </a:rPr>
                        <a:t>6 collègues </a:t>
                      </a:r>
                      <a:r>
                        <a:rPr lang="fr-CH" sz="1800" b="0" i="0" u="none" strike="noStrike" cap="none" noProof="0" dirty="0">
                          <a:solidFill>
                            <a:schemeClr val="dk1"/>
                          </a:solidFill>
                          <a:latin typeface="Century Gothic"/>
                          <a:ea typeface="Century Gothic"/>
                          <a:cs typeface="Century Gothic"/>
                          <a:sym typeface="Arial"/>
                        </a:rPr>
                        <a:t>à tester différents shampoings et à discuter de l'odeur, de l'emballage et du prix.</a:t>
                      </a:r>
                      <a:endParaRPr lang="fr-CH" sz="1800" noProof="0" dirty="0"/>
                    </a:p>
                  </a:txBody>
                  <a:tcPr marL="91450" marR="91450" marT="45725" marB="45725"/>
                </a:tc>
                <a:extLst>
                  <a:ext uri="{0D108BD9-81ED-4DB2-BD59-A6C34878D82A}">
                    <a16:rowId xmlns:a16="http://schemas.microsoft.com/office/drawing/2014/main" val="10002"/>
                  </a:ext>
                </a:extLst>
              </a:tr>
              <a:tr h="538750">
                <a:tc>
                  <a:txBody>
                    <a:bodyPr/>
                    <a:lstStyle/>
                    <a:p>
                      <a:pPr marL="0" marR="0" lvl="0" indent="0" algn="l" rtl="0">
                        <a:lnSpc>
                          <a:spcPct val="110000"/>
                        </a:lnSpc>
                        <a:spcBef>
                          <a:spcPts val="0"/>
                        </a:spcBef>
                        <a:spcAft>
                          <a:spcPts val="0"/>
                        </a:spcAft>
                        <a:buClr>
                          <a:schemeClr val="dk1"/>
                        </a:buClr>
                        <a:buSzPts val="1800"/>
                        <a:buFont typeface="Century Gothic"/>
                        <a:buNone/>
                      </a:pPr>
                      <a:r>
                        <a:rPr lang="de-CH" sz="1800" b="1" u="none" strike="noStrike" cap="none" dirty="0"/>
                        <a:t>Observation/</a:t>
                      </a:r>
                      <a:br>
                        <a:rPr lang="de-CH" sz="1800" b="1" u="none" strike="noStrike" cap="none" dirty="0"/>
                      </a:br>
                      <a:r>
                        <a:rPr lang="de-CH" sz="1800" b="1" u="none" strike="noStrike" cap="none" dirty="0"/>
                        <a:t>Shadowing</a:t>
                      </a:r>
                      <a:endParaRPr sz="1800" u="none" strike="noStrike" cap="none"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Observez les gens dans une activité de la vie réelle pour identifier les problèmes qu'ils ne mentionnent pas dans les interviews.</a:t>
                      </a:r>
                      <a:endParaRPr lang="fr-CH" sz="180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b="0" i="0" u="none" strike="noStrike" cap="none" noProof="0" dirty="0">
                          <a:solidFill>
                            <a:schemeClr val="dk1"/>
                          </a:solidFill>
                          <a:latin typeface="Century Gothic"/>
                          <a:ea typeface="Century Gothic"/>
                          <a:cs typeface="Century Gothic"/>
                          <a:sym typeface="Arial"/>
                        </a:rPr>
                        <a:t>Une apprentie souhaite améliorer </a:t>
                      </a:r>
                      <a:r>
                        <a:rPr lang="fr-CH" sz="1800" b="1" i="0" u="none" strike="noStrike" cap="none" noProof="0" dirty="0">
                          <a:solidFill>
                            <a:schemeClr val="dk1"/>
                          </a:solidFill>
                          <a:latin typeface="Century Gothic"/>
                          <a:ea typeface="Century Gothic"/>
                          <a:cs typeface="Century Gothic"/>
                          <a:sym typeface="Arial"/>
                        </a:rPr>
                        <a:t>le système de caisse d'une cafétéria</a:t>
                      </a:r>
                      <a:r>
                        <a:rPr lang="fr-CH" sz="1800" b="0" i="0" u="none" strike="noStrike" cap="none" noProof="0" dirty="0">
                          <a:solidFill>
                            <a:schemeClr val="dk1"/>
                          </a:solidFill>
                          <a:latin typeface="Century Gothic"/>
                          <a:ea typeface="Century Gothic"/>
                          <a:cs typeface="Century Gothic"/>
                          <a:sym typeface="Arial"/>
                        </a:rPr>
                        <a:t>. Elle </a:t>
                      </a:r>
                      <a:r>
                        <a:rPr lang="fr-CH" sz="1800" b="1" i="0" u="none" strike="noStrike" cap="none" noProof="0" dirty="0">
                          <a:solidFill>
                            <a:schemeClr val="dk1"/>
                          </a:solidFill>
                          <a:latin typeface="Century Gothic"/>
                          <a:ea typeface="Century Gothic"/>
                          <a:cs typeface="Century Gothic"/>
                          <a:sym typeface="Arial"/>
                        </a:rPr>
                        <a:t>observe </a:t>
                      </a:r>
                      <a:r>
                        <a:rPr lang="fr-CH" sz="1800" b="0" i="0" u="none" strike="noStrike" cap="none" noProof="0" dirty="0">
                          <a:solidFill>
                            <a:schemeClr val="dk1"/>
                          </a:solidFill>
                          <a:latin typeface="Century Gothic"/>
                          <a:ea typeface="Century Gothic"/>
                          <a:cs typeface="Century Gothic"/>
                          <a:sym typeface="Arial"/>
                        </a:rPr>
                        <a:t>la cafétéria à l'heure du déjeuner et constate qu'il y a de longs temps d'attente lorsque les</a:t>
                      </a:r>
                      <a:r>
                        <a:rPr lang="fr-CH" sz="1800" b="0" noProof="0" dirty="0"/>
                        <a:t> </a:t>
                      </a:r>
                      <a:r>
                        <a:rPr lang="fr-CH" sz="1800" b="0" i="0" u="none" strike="noStrike" cap="none" noProof="0" dirty="0" err="1">
                          <a:solidFill>
                            <a:schemeClr val="dk1"/>
                          </a:solidFill>
                          <a:latin typeface="Century Gothic"/>
                          <a:ea typeface="Century Gothic"/>
                          <a:cs typeface="Century Gothic"/>
                          <a:sym typeface="Arial"/>
                        </a:rPr>
                        <a:t>apprenti·e·s</a:t>
                      </a:r>
                      <a:r>
                        <a:rPr lang="fr-CH" sz="1800" b="0" noProof="0" dirty="0"/>
                        <a:t> </a:t>
                      </a:r>
                      <a:r>
                        <a:rPr lang="fr-CH" sz="1800" b="0" i="0" u="none" strike="noStrike" cap="none" noProof="0" dirty="0">
                          <a:solidFill>
                            <a:schemeClr val="dk1"/>
                          </a:solidFill>
                          <a:latin typeface="Century Gothic"/>
                          <a:ea typeface="Century Gothic"/>
                          <a:cs typeface="Century Gothic"/>
                          <a:sym typeface="Arial"/>
                        </a:rPr>
                        <a:t>paient en espèces.</a:t>
                      </a:r>
                      <a:endParaRPr lang="fr-CH" sz="1800" b="0" noProof="0" dirty="0"/>
                    </a:p>
                  </a:txBody>
                  <a:tcPr marL="91450" marR="91450" marT="45725" marB="45725"/>
                </a:tc>
                <a:extLst>
                  <a:ext uri="{0D108BD9-81ED-4DB2-BD59-A6C34878D82A}">
                    <a16:rowId xmlns:a16="http://schemas.microsoft.com/office/drawing/2014/main" val="10003"/>
                  </a:ext>
                </a:extLst>
              </a:tr>
            </a:tbl>
          </a:graphicData>
        </a:graphic>
      </p:graphicFrame>
      <p:sp>
        <p:nvSpPr>
          <p:cNvPr id="2484" name="Google Shape;2484;p13"/>
          <p:cNvSpPr txBox="1"/>
          <p:nvPr/>
        </p:nvSpPr>
        <p:spPr>
          <a:xfrm>
            <a:off x="8343900" y="241300"/>
            <a:ext cx="30734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Lien avec le thème des entretiens</a:t>
            </a:r>
            <a:endParaRPr/>
          </a:p>
        </p:txBody>
      </p:sp>
      <p:sp>
        <p:nvSpPr>
          <p:cNvPr id="2485" name="Google Shape;2485;p13"/>
          <p:cNvSpPr/>
          <p:nvPr/>
        </p:nvSpPr>
        <p:spPr>
          <a:xfrm>
            <a:off x="7639049" y="214087"/>
            <a:ext cx="664027" cy="631094"/>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486" name="Google Shape;2486;p13"/>
          <p:cNvSpPr/>
          <p:nvPr/>
        </p:nvSpPr>
        <p:spPr>
          <a:xfrm>
            <a:off x="7797228" y="365831"/>
            <a:ext cx="354278" cy="328240"/>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sp>
        <p:nvSpPr>
          <p:cNvPr id="2487" name="Google Shape;2487;p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14</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92"/>
        <p:cNvGrpSpPr/>
        <p:nvPr/>
      </p:nvGrpSpPr>
      <p:grpSpPr>
        <a:xfrm>
          <a:off x="0" y="0"/>
          <a:ext cx="0" cy="0"/>
          <a:chOff x="0" y="0"/>
          <a:chExt cx="0" cy="0"/>
        </a:xfrm>
      </p:grpSpPr>
      <p:sp>
        <p:nvSpPr>
          <p:cNvPr id="2493" name="Google Shape;2493;p14"/>
          <p:cNvSpPr txBox="1"/>
          <p:nvPr/>
        </p:nvSpPr>
        <p:spPr>
          <a:xfrm>
            <a:off x="936802" y="118109"/>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Recherche sur le terrain : méthodes </a:t>
            </a:r>
            <a:endParaRPr sz="2400" b="1" i="0" u="none" strike="noStrike" cap="none">
              <a:solidFill>
                <a:srgbClr val="0B4874"/>
              </a:solidFill>
              <a:latin typeface="Century Gothic"/>
              <a:ea typeface="Century Gothic"/>
              <a:cs typeface="Century Gothic"/>
              <a:sym typeface="Century Gothic"/>
            </a:endParaRPr>
          </a:p>
        </p:txBody>
      </p:sp>
      <p:graphicFrame>
        <p:nvGraphicFramePr>
          <p:cNvPr id="2494" name="Google Shape;2494;p14"/>
          <p:cNvGraphicFramePr/>
          <p:nvPr>
            <p:extLst>
              <p:ext uri="{D42A27DB-BD31-4B8C-83A1-F6EECF244321}">
                <p14:modId xmlns:p14="http://schemas.microsoft.com/office/powerpoint/2010/main" val="2869097385"/>
              </p:ext>
            </p:extLst>
          </p:nvPr>
        </p:nvGraphicFramePr>
        <p:xfrm>
          <a:off x="685801" y="1410842"/>
          <a:ext cx="10587700" cy="3734593"/>
        </p:xfrm>
        <a:graphic>
          <a:graphicData uri="http://schemas.openxmlformats.org/drawingml/2006/table">
            <a:tbl>
              <a:tblPr>
                <a:noFill/>
                <a:tableStyleId>{D6E2B3BD-4D20-4295-B8F4-E8006C75B27E}</a:tableStyleId>
              </a:tblPr>
              <a:tblGrid>
                <a:gridCol w="1771850">
                  <a:extLst>
                    <a:ext uri="{9D8B030D-6E8A-4147-A177-3AD203B41FA5}">
                      <a16:colId xmlns:a16="http://schemas.microsoft.com/office/drawing/2014/main" val="20000"/>
                    </a:ext>
                  </a:extLst>
                </a:gridCol>
                <a:gridCol w="3235775">
                  <a:extLst>
                    <a:ext uri="{9D8B030D-6E8A-4147-A177-3AD203B41FA5}">
                      <a16:colId xmlns:a16="http://schemas.microsoft.com/office/drawing/2014/main" val="20001"/>
                    </a:ext>
                  </a:extLst>
                </a:gridCol>
                <a:gridCol w="5580075">
                  <a:extLst>
                    <a:ext uri="{9D8B030D-6E8A-4147-A177-3AD203B41FA5}">
                      <a16:colId xmlns:a16="http://schemas.microsoft.com/office/drawing/2014/main" val="20002"/>
                    </a:ext>
                  </a:extLst>
                </a:gridCol>
              </a:tblGrid>
              <a:tr h="583575">
                <a:tc>
                  <a:txBody>
                    <a:bodyPr/>
                    <a:lstStyle/>
                    <a:p>
                      <a:pPr marL="0" marR="0" lvl="0" indent="0" algn="ctr" rtl="0">
                        <a:lnSpc>
                          <a:spcPct val="110000"/>
                        </a:lnSpc>
                        <a:spcBef>
                          <a:spcPts val="0"/>
                        </a:spcBef>
                        <a:spcAft>
                          <a:spcPts val="0"/>
                        </a:spcAft>
                        <a:buClr>
                          <a:schemeClr val="lt1"/>
                        </a:buClr>
                        <a:buSzPts val="2000"/>
                        <a:buFont typeface="Century Gothic"/>
                        <a:buNone/>
                      </a:pPr>
                      <a:r>
                        <a:rPr lang="de-CH" sz="2000" b="1" u="none" strike="noStrike" cap="none">
                          <a:solidFill>
                            <a:schemeClr val="lt1"/>
                          </a:solidFill>
                          <a:latin typeface="Century Gothic"/>
                          <a:ea typeface="Century Gothic"/>
                          <a:cs typeface="Century Gothic"/>
                          <a:sym typeface="Century Gothic"/>
                        </a:rPr>
                        <a:t>Méthode</a:t>
                      </a:r>
                      <a:endParaRPr/>
                    </a:p>
                  </a:txBody>
                  <a:tcPr marL="91450" marR="91450" marT="45725" marB="45725" anchor="ctr">
                    <a:solidFill>
                      <a:srgbClr val="8EB403"/>
                    </a:solidFill>
                  </a:tcPr>
                </a:tc>
                <a:tc>
                  <a:txBody>
                    <a:bodyPr/>
                    <a:lstStyle/>
                    <a:p>
                      <a:pPr marL="0" marR="0" lvl="0" indent="0" algn="ctr" rtl="0">
                        <a:lnSpc>
                          <a:spcPct val="110000"/>
                        </a:lnSpc>
                        <a:spcBef>
                          <a:spcPts val="0"/>
                        </a:spcBef>
                        <a:spcAft>
                          <a:spcPts val="0"/>
                        </a:spcAft>
                        <a:buClr>
                          <a:schemeClr val="lt1"/>
                        </a:buClr>
                        <a:buSzPts val="2000"/>
                        <a:buFont typeface="Century Gothic"/>
                        <a:buNone/>
                      </a:pPr>
                      <a:r>
                        <a:rPr lang="de-CH" sz="2000" b="1" u="none" strike="noStrike" cap="none">
                          <a:solidFill>
                            <a:schemeClr val="lt1"/>
                          </a:solidFill>
                          <a:latin typeface="Century Gothic"/>
                          <a:ea typeface="Century Gothic"/>
                          <a:cs typeface="Century Gothic"/>
                          <a:sym typeface="Century Gothic"/>
                        </a:rPr>
                        <a:t>Description</a:t>
                      </a:r>
                      <a:endParaRPr/>
                    </a:p>
                  </a:txBody>
                  <a:tcPr marL="91450" marR="91450" marT="45725" marB="45725" anchor="ctr">
                    <a:solidFill>
                      <a:srgbClr val="8EB403"/>
                    </a:solidFill>
                  </a:tcPr>
                </a:tc>
                <a:tc>
                  <a:txBody>
                    <a:bodyPr/>
                    <a:lstStyle/>
                    <a:p>
                      <a:pPr marL="0" marR="0" lvl="0" indent="0" algn="ctr" rtl="0">
                        <a:lnSpc>
                          <a:spcPct val="110000"/>
                        </a:lnSpc>
                        <a:spcBef>
                          <a:spcPts val="0"/>
                        </a:spcBef>
                        <a:spcAft>
                          <a:spcPts val="0"/>
                        </a:spcAft>
                        <a:buClr>
                          <a:schemeClr val="lt1"/>
                        </a:buClr>
                        <a:buSzPts val="2000"/>
                        <a:buFont typeface="Century Gothic"/>
                        <a:buNone/>
                      </a:pPr>
                      <a:r>
                        <a:rPr lang="de-CH" sz="2000" b="1" u="none" strike="noStrike" cap="none">
                          <a:solidFill>
                            <a:schemeClr val="lt1"/>
                          </a:solidFill>
                          <a:latin typeface="Century Gothic"/>
                          <a:ea typeface="Century Gothic"/>
                          <a:cs typeface="Century Gothic"/>
                          <a:sym typeface="Century Gothic"/>
                        </a:rPr>
                        <a:t>Exemple</a:t>
                      </a:r>
                      <a:endParaRPr/>
                    </a:p>
                  </a:txBody>
                  <a:tcPr marL="91450" marR="91450" marT="45725" marB="45725" anchor="ctr">
                    <a:solidFill>
                      <a:srgbClr val="8EB403"/>
                    </a:solidFill>
                  </a:tcPr>
                </a:tc>
                <a:extLst>
                  <a:ext uri="{0D108BD9-81ED-4DB2-BD59-A6C34878D82A}">
                    <a16:rowId xmlns:a16="http://schemas.microsoft.com/office/drawing/2014/main" val="10000"/>
                  </a:ext>
                </a:extLst>
              </a:tr>
              <a:tr h="399050">
                <a:tc>
                  <a:txBody>
                    <a:bodyPr/>
                    <a:lstStyle/>
                    <a:p>
                      <a:pPr marL="0" marR="0" lvl="0" indent="0" algn="l" rtl="0">
                        <a:lnSpc>
                          <a:spcPct val="110000"/>
                        </a:lnSpc>
                        <a:spcBef>
                          <a:spcPts val="0"/>
                        </a:spcBef>
                        <a:spcAft>
                          <a:spcPts val="0"/>
                        </a:spcAft>
                        <a:buClr>
                          <a:schemeClr val="dk1"/>
                        </a:buClr>
                        <a:buSzPts val="1800"/>
                        <a:buFont typeface="Century Gothic"/>
                        <a:buNone/>
                      </a:pPr>
                      <a:r>
                        <a:rPr lang="de-CH" sz="1800" b="1" u="none" strike="noStrike" cap="none" dirty="0"/>
                        <a:t>Mystery Shopping</a:t>
                      </a:r>
                      <a:endParaRPr sz="1800" u="none" strike="noStrike" cap="none"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Testez le service par vous-même pour évaluer l'expérience.</a:t>
                      </a:r>
                      <a:endParaRPr lang="fr-CH" sz="180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b="0" i="0" u="none" strike="noStrike" cap="none" noProof="0" dirty="0">
                          <a:solidFill>
                            <a:schemeClr val="dk1"/>
                          </a:solidFill>
                          <a:latin typeface="Century Gothic"/>
                          <a:ea typeface="Century Gothic"/>
                          <a:cs typeface="Century Gothic"/>
                          <a:sym typeface="Arial"/>
                        </a:rPr>
                        <a:t>Un apprenti</a:t>
                      </a:r>
                      <a:r>
                        <a:rPr lang="fr-CH" sz="1800" b="0" i="0" u="none" strike="noStrike" cap="none" noProof="0" dirty="0">
                          <a:solidFill>
                            <a:schemeClr val="dk1"/>
                          </a:solidFill>
                          <a:latin typeface="Century Gothic"/>
                          <a:sym typeface="Arial"/>
                        </a:rPr>
                        <a:t> souhaite créer </a:t>
                      </a:r>
                      <a:r>
                        <a:rPr lang="fr-CH" sz="1800" b="1" i="0" u="none" strike="noStrike" cap="none" noProof="0" dirty="0">
                          <a:solidFill>
                            <a:schemeClr val="dk1"/>
                          </a:solidFill>
                          <a:latin typeface="Century Gothic"/>
                          <a:sym typeface="Arial"/>
                        </a:rPr>
                        <a:t>une entreprise de</a:t>
                      </a:r>
                      <a:br>
                        <a:rPr lang="fr-CH" sz="1800" b="1" i="0" u="none" strike="noStrike" cap="none" noProof="0" dirty="0">
                          <a:solidFill>
                            <a:schemeClr val="dk1"/>
                          </a:solidFill>
                          <a:latin typeface="Century Gothic"/>
                          <a:sym typeface="Arial"/>
                        </a:rPr>
                      </a:br>
                      <a:r>
                        <a:rPr lang="fr-CH" sz="1800" b="1" i="0" u="none" strike="noStrike" cap="none" noProof="0" dirty="0">
                          <a:solidFill>
                            <a:schemeClr val="dk1"/>
                          </a:solidFill>
                          <a:latin typeface="Century Gothic"/>
                          <a:sym typeface="Arial"/>
                        </a:rPr>
                        <a:t>T-shirts personnalisés</a:t>
                      </a:r>
                      <a:r>
                        <a:rPr lang="fr-CH" sz="1800" u="none" strike="noStrike" cap="none" noProof="0" dirty="0"/>
                        <a:t>. Il passe commande auprès de </a:t>
                      </a:r>
                      <a:r>
                        <a:rPr lang="fr-CH" sz="1800" b="1" u="none" strike="noStrike" cap="none" noProof="0" dirty="0"/>
                        <a:t>trois boutiques en ligne </a:t>
                      </a:r>
                      <a:r>
                        <a:rPr lang="fr-CH" sz="1800" u="none" strike="noStrike" cap="none" noProof="0" dirty="0"/>
                        <a:t>existantes afin de comparer la vitesse de livraison, la qualité d'impression et le support client.</a:t>
                      </a:r>
                      <a:endParaRPr lang="fr-CH" sz="1800" noProof="0" dirty="0"/>
                    </a:p>
                  </a:txBody>
                  <a:tcPr marL="91450" marR="91450" marT="45725" marB="45725"/>
                </a:tc>
                <a:extLst>
                  <a:ext uri="{0D108BD9-81ED-4DB2-BD59-A6C34878D82A}">
                    <a16:rowId xmlns:a16="http://schemas.microsoft.com/office/drawing/2014/main" val="10001"/>
                  </a:ext>
                </a:extLst>
              </a:tr>
              <a:tr h="434275">
                <a:tc>
                  <a:txBody>
                    <a:bodyPr/>
                    <a:lstStyle/>
                    <a:p>
                      <a:pPr marL="0" marR="0" lvl="0" indent="0" algn="l" rtl="0">
                        <a:lnSpc>
                          <a:spcPct val="110000"/>
                        </a:lnSpc>
                        <a:spcBef>
                          <a:spcPts val="0"/>
                        </a:spcBef>
                        <a:spcAft>
                          <a:spcPts val="0"/>
                        </a:spcAft>
                        <a:buClr>
                          <a:schemeClr val="dk1"/>
                        </a:buClr>
                        <a:buSzPts val="1800"/>
                        <a:buFont typeface="Century Gothic"/>
                        <a:buNone/>
                      </a:pPr>
                      <a:r>
                        <a:rPr lang="de-CH" sz="1800" b="1" u="none" strike="noStrike" cap="none"/>
                        <a:t>Observations du quotidien</a:t>
                      </a:r>
                      <a:endParaRPr sz="1800" u="none" strike="noStrike" cap="none"/>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Demandez aux gens de documenter des parties de leur quotidien (photos, journaux intimes, captures d'écran).</a:t>
                      </a:r>
                      <a:endParaRPr lang="fr-CH" sz="1800" noProof="0" dirty="0"/>
                    </a:p>
                  </a:txBody>
                  <a:tcPr marL="91450" marR="91450" marT="45725" marB="45725"/>
                </a:tc>
                <a:tc>
                  <a:txBody>
                    <a:bodyPr/>
                    <a:lstStyle/>
                    <a:p>
                      <a:pPr marL="0" marR="0" lvl="0" indent="0" algn="l" rtl="0">
                        <a:lnSpc>
                          <a:spcPct val="110000"/>
                        </a:lnSpc>
                        <a:spcBef>
                          <a:spcPts val="0"/>
                        </a:spcBef>
                        <a:spcAft>
                          <a:spcPts val="0"/>
                        </a:spcAft>
                        <a:buClr>
                          <a:schemeClr val="dk1"/>
                        </a:buClr>
                        <a:buSzPts val="1800"/>
                        <a:buFont typeface="Century Gothic"/>
                        <a:buNone/>
                      </a:pPr>
                      <a:r>
                        <a:rPr lang="fr-CH" sz="1800" u="none" strike="noStrike" cap="none" noProof="0" dirty="0"/>
                        <a:t>Une apprentie qui développe </a:t>
                      </a:r>
                      <a:r>
                        <a:rPr lang="fr-CH" sz="1800" b="1" u="none" strike="noStrike" cap="none" noProof="0" dirty="0"/>
                        <a:t>une application pour les finances personnelles </a:t>
                      </a:r>
                      <a:r>
                        <a:rPr lang="fr-CH" sz="1800" u="none" strike="noStrike" cap="none" noProof="0" dirty="0"/>
                        <a:t>demande à 5 de ses amis de l'aider,</a:t>
                      </a:r>
                      <a:r>
                        <a:rPr lang="fr-CH" sz="1800" b="0" u="none" strike="noStrike" cap="none" noProof="0" dirty="0"/>
                        <a:t> </a:t>
                      </a:r>
                      <a:r>
                        <a:rPr lang="fr-CH" sz="1800" b="1" u="none" strike="noStrike" cap="none" noProof="0" dirty="0"/>
                        <a:t>prendre une photo pendant 3 jours à chaque fois qu'ils dépensent de l'argent </a:t>
                      </a:r>
                      <a:r>
                        <a:rPr lang="fr-CH" sz="1800" b="0" u="none" strike="noStrike" cap="none" noProof="0" dirty="0"/>
                        <a:t>pour voir où il va de manière inattendue</a:t>
                      </a:r>
                      <a:r>
                        <a:rPr lang="fr-CH" sz="1800" b="1" u="none" strike="noStrike" cap="none" noProof="0" dirty="0"/>
                        <a:t>.</a:t>
                      </a:r>
                      <a:endParaRPr lang="fr-CH" sz="1800" b="1" noProof="0" dirty="0"/>
                    </a:p>
                  </a:txBody>
                  <a:tcPr marL="91450" marR="91450" marT="45725" marB="45725"/>
                </a:tc>
                <a:extLst>
                  <a:ext uri="{0D108BD9-81ED-4DB2-BD59-A6C34878D82A}">
                    <a16:rowId xmlns:a16="http://schemas.microsoft.com/office/drawing/2014/main" val="10002"/>
                  </a:ext>
                </a:extLst>
              </a:tr>
            </a:tbl>
          </a:graphicData>
        </a:graphic>
      </p:graphicFrame>
      <p:sp>
        <p:nvSpPr>
          <p:cNvPr id="2495" name="Google Shape;2495;p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15</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0"/>
        <p:cNvGrpSpPr/>
        <p:nvPr/>
      </p:nvGrpSpPr>
      <p:grpSpPr>
        <a:xfrm>
          <a:off x="0" y="0"/>
          <a:ext cx="0" cy="0"/>
          <a:chOff x="0" y="0"/>
          <a:chExt cx="0" cy="0"/>
        </a:xfrm>
      </p:grpSpPr>
      <p:sp>
        <p:nvSpPr>
          <p:cNvPr id="2501" name="Google Shape;2501;p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16</a:t>
            </a:fld>
            <a:endParaRPr sz="2400" b="1" i="0" u="none" strike="noStrike" cap="none">
              <a:solidFill>
                <a:srgbClr val="FFFFFF"/>
              </a:solidFill>
              <a:latin typeface="Century Gothic"/>
              <a:ea typeface="Century Gothic"/>
              <a:cs typeface="Century Gothic"/>
              <a:sym typeface="Century Gothic"/>
            </a:endParaRPr>
          </a:p>
        </p:txBody>
      </p:sp>
      <p:sp>
        <p:nvSpPr>
          <p:cNvPr id="2502" name="Google Shape;2502;p15"/>
          <p:cNvSpPr txBox="1"/>
          <p:nvPr/>
        </p:nvSpPr>
        <p:spPr>
          <a:xfrm>
            <a:off x="947435" y="139375"/>
            <a:ext cx="10174221"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fr-CH" sz="2400" b="1" i="0" u="none" strike="noStrike" cap="none" noProof="0" dirty="0">
                <a:solidFill>
                  <a:srgbClr val="0B4874"/>
                </a:solidFill>
                <a:latin typeface="Century Gothic"/>
                <a:ea typeface="Century Gothic"/>
                <a:cs typeface="Century Gothic"/>
                <a:sym typeface="Century Gothic"/>
              </a:rPr>
              <a:t>Recherche secondaire vs. recherche sur le terrain : comparaison </a:t>
            </a:r>
          </a:p>
        </p:txBody>
      </p:sp>
      <p:graphicFrame>
        <p:nvGraphicFramePr>
          <p:cNvPr id="2503" name="Google Shape;2503;p15"/>
          <p:cNvGraphicFramePr/>
          <p:nvPr>
            <p:extLst>
              <p:ext uri="{D42A27DB-BD31-4B8C-83A1-F6EECF244321}">
                <p14:modId xmlns:p14="http://schemas.microsoft.com/office/powerpoint/2010/main" val="1222212781"/>
              </p:ext>
            </p:extLst>
          </p:nvPr>
        </p:nvGraphicFramePr>
        <p:xfrm>
          <a:off x="1603624" y="1304273"/>
          <a:ext cx="8946675" cy="4159250"/>
        </p:xfrm>
        <a:graphic>
          <a:graphicData uri="http://schemas.openxmlformats.org/drawingml/2006/table">
            <a:tbl>
              <a:tblPr>
                <a:noFill/>
                <a:tableStyleId>{797F4A2E-36CF-4E51-A97A-1FB16584A43D}</a:tableStyleId>
              </a:tblPr>
              <a:tblGrid>
                <a:gridCol w="2982225">
                  <a:extLst>
                    <a:ext uri="{9D8B030D-6E8A-4147-A177-3AD203B41FA5}">
                      <a16:colId xmlns:a16="http://schemas.microsoft.com/office/drawing/2014/main" val="20000"/>
                    </a:ext>
                  </a:extLst>
                </a:gridCol>
                <a:gridCol w="2982225">
                  <a:extLst>
                    <a:ext uri="{9D8B030D-6E8A-4147-A177-3AD203B41FA5}">
                      <a16:colId xmlns:a16="http://schemas.microsoft.com/office/drawing/2014/main" val="20001"/>
                    </a:ext>
                  </a:extLst>
                </a:gridCol>
                <a:gridCol w="2982225">
                  <a:extLst>
                    <a:ext uri="{9D8B030D-6E8A-4147-A177-3AD203B41FA5}">
                      <a16:colId xmlns:a16="http://schemas.microsoft.com/office/drawing/2014/main" val="20002"/>
                    </a:ext>
                  </a:extLst>
                </a:gridCol>
              </a:tblGrid>
              <a:tr h="601875">
                <a:tc>
                  <a:txBody>
                    <a:bodyPr/>
                    <a:lstStyle/>
                    <a:p>
                      <a:pPr marL="0" marR="0" lvl="0" indent="0" algn="ctr" rtl="0">
                        <a:spcBef>
                          <a:spcPts val="0"/>
                        </a:spcBef>
                        <a:spcAft>
                          <a:spcPts val="0"/>
                        </a:spcAft>
                        <a:buClr>
                          <a:schemeClr val="lt1"/>
                        </a:buClr>
                        <a:buSzPts val="2000"/>
                        <a:buFont typeface="Century Gothic"/>
                        <a:buNone/>
                      </a:pPr>
                      <a:r>
                        <a:rPr lang="fr-CH" sz="2000" b="1" noProof="0" dirty="0">
                          <a:solidFill>
                            <a:schemeClr val="bg1"/>
                          </a:solidFill>
                        </a:rPr>
                        <a:t>Aspect</a:t>
                      </a:r>
                      <a:endParaRPr lang="fr-CH" b="1" noProof="0" dirty="0">
                        <a:solidFill>
                          <a:schemeClr val="bg1"/>
                        </a:solidFill>
                      </a:endParaRPr>
                    </a:p>
                  </a:txBody>
                  <a:tcPr marL="65100" marR="65100" marT="32550" marB="32550" anchor="ctr">
                    <a:solidFill>
                      <a:srgbClr val="8EB403"/>
                    </a:solidFill>
                  </a:tcPr>
                </a:tc>
                <a:tc>
                  <a:txBody>
                    <a:bodyPr/>
                    <a:lstStyle/>
                    <a:p>
                      <a:pPr marL="0" marR="0" lvl="0" indent="0" algn="ctr" rtl="0">
                        <a:spcBef>
                          <a:spcPts val="0"/>
                        </a:spcBef>
                        <a:spcAft>
                          <a:spcPts val="0"/>
                        </a:spcAft>
                        <a:buClr>
                          <a:schemeClr val="lt1"/>
                        </a:buClr>
                        <a:buSzPts val="2000"/>
                        <a:buFont typeface="Century Gothic"/>
                        <a:buNone/>
                      </a:pPr>
                      <a:r>
                        <a:rPr lang="fr-CH" sz="2000" b="1" noProof="0" dirty="0">
                          <a:solidFill>
                            <a:schemeClr val="bg1"/>
                          </a:solidFill>
                        </a:rPr>
                        <a:t>Recherche secondaire</a:t>
                      </a:r>
                      <a:endParaRPr lang="fr-CH" b="1" noProof="0" dirty="0">
                        <a:solidFill>
                          <a:schemeClr val="bg1"/>
                        </a:solidFill>
                      </a:endParaRPr>
                    </a:p>
                  </a:txBody>
                  <a:tcPr marL="65100" marR="65100" marT="32550" marB="32550" anchor="ctr">
                    <a:solidFill>
                      <a:srgbClr val="8EB403"/>
                    </a:solidFill>
                  </a:tcPr>
                </a:tc>
                <a:tc>
                  <a:txBody>
                    <a:bodyPr/>
                    <a:lstStyle/>
                    <a:p>
                      <a:pPr marL="0" marR="0" lvl="0" indent="0" algn="ctr" rtl="0">
                        <a:spcBef>
                          <a:spcPts val="0"/>
                        </a:spcBef>
                        <a:spcAft>
                          <a:spcPts val="0"/>
                        </a:spcAft>
                        <a:buClr>
                          <a:schemeClr val="lt1"/>
                        </a:buClr>
                        <a:buSzPts val="2000"/>
                        <a:buFont typeface="Century Gothic"/>
                        <a:buNone/>
                      </a:pPr>
                      <a:r>
                        <a:rPr lang="fr-CH" sz="2000" b="1" noProof="0" dirty="0">
                          <a:solidFill>
                            <a:schemeClr val="bg1"/>
                          </a:solidFill>
                        </a:rPr>
                        <a:t>Recherche sur</a:t>
                      </a:r>
                      <a:br>
                        <a:rPr lang="fr-CH" sz="2000" b="1" noProof="0" dirty="0">
                          <a:solidFill>
                            <a:schemeClr val="bg1"/>
                          </a:solidFill>
                        </a:rPr>
                      </a:br>
                      <a:r>
                        <a:rPr lang="fr-CH" sz="2000" b="1" noProof="0" dirty="0">
                          <a:solidFill>
                            <a:schemeClr val="bg1"/>
                          </a:solidFill>
                        </a:rPr>
                        <a:t>le terrain</a:t>
                      </a:r>
                      <a:endParaRPr lang="fr-CH" b="1" noProof="0" dirty="0">
                        <a:solidFill>
                          <a:schemeClr val="bg1"/>
                        </a:solidFill>
                      </a:endParaRPr>
                    </a:p>
                  </a:txBody>
                  <a:tcPr marL="65100" marR="65100" marT="32550" marB="32550" anchor="ctr">
                    <a:solidFill>
                      <a:srgbClr val="8EB403"/>
                    </a:solidFill>
                  </a:tcPr>
                </a:tc>
                <a:extLst>
                  <a:ext uri="{0D108BD9-81ED-4DB2-BD59-A6C34878D82A}">
                    <a16:rowId xmlns:a16="http://schemas.microsoft.com/office/drawing/2014/main" val="10000"/>
                  </a:ext>
                </a:extLst>
              </a:tr>
              <a:tr h="480100">
                <a:tc>
                  <a:txBody>
                    <a:bodyPr/>
                    <a:lstStyle/>
                    <a:p>
                      <a:pPr marL="0" marR="0" lvl="0" indent="0" algn="ctr" rtl="0">
                        <a:spcBef>
                          <a:spcPts val="0"/>
                        </a:spcBef>
                        <a:spcAft>
                          <a:spcPts val="0"/>
                        </a:spcAft>
                        <a:buClr>
                          <a:schemeClr val="dk1"/>
                        </a:buClr>
                        <a:buSzPts val="1800"/>
                        <a:buFont typeface="Century Gothic"/>
                        <a:buNone/>
                      </a:pPr>
                      <a:r>
                        <a:rPr lang="fr-CH" sz="1800" b="1" noProof="0" dirty="0"/>
                        <a:t>Source</a:t>
                      </a:r>
                      <a:endParaRPr lang="fr-CH" b="1"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Données disponibles</a:t>
                      </a:r>
                      <a:endParaRPr lang="fr-CH"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Nouvelles données</a:t>
                      </a:r>
                      <a:endParaRPr lang="fr-CH" noProof="0" dirty="0"/>
                    </a:p>
                  </a:txBody>
                  <a:tcPr marL="65100" marR="65100" marT="32550" marB="32550" anchor="ctr"/>
                </a:tc>
                <a:extLst>
                  <a:ext uri="{0D108BD9-81ED-4DB2-BD59-A6C34878D82A}">
                    <a16:rowId xmlns:a16="http://schemas.microsoft.com/office/drawing/2014/main" val="10001"/>
                  </a:ext>
                </a:extLst>
              </a:tr>
              <a:tr h="841450">
                <a:tc>
                  <a:txBody>
                    <a:bodyPr/>
                    <a:lstStyle/>
                    <a:p>
                      <a:pPr marL="0" marR="0" lvl="0" indent="0" algn="ctr" rtl="0">
                        <a:spcBef>
                          <a:spcPts val="0"/>
                        </a:spcBef>
                        <a:spcAft>
                          <a:spcPts val="0"/>
                        </a:spcAft>
                        <a:buClr>
                          <a:schemeClr val="dk1"/>
                        </a:buClr>
                        <a:buSzPts val="1800"/>
                        <a:buFont typeface="Century Gothic"/>
                        <a:buNone/>
                      </a:pPr>
                      <a:r>
                        <a:rPr lang="fr-CH" sz="1800" b="1" u="none" strike="noStrike" cap="none" noProof="0" dirty="0"/>
                        <a:t>Type</a:t>
                      </a:r>
                      <a:endParaRPr lang="fr-CH" b="1"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Quantitatif / mesurable</a:t>
                      </a:r>
                      <a:endParaRPr lang="fr-CH"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Qualitatif / basé sur l'expérience</a:t>
                      </a:r>
                      <a:endParaRPr lang="fr-CH" noProof="0" dirty="0"/>
                    </a:p>
                  </a:txBody>
                  <a:tcPr marL="65100" marR="65100" marT="32550" marB="32550" anchor="ctr"/>
                </a:tc>
                <a:extLst>
                  <a:ext uri="{0D108BD9-81ED-4DB2-BD59-A6C34878D82A}">
                    <a16:rowId xmlns:a16="http://schemas.microsoft.com/office/drawing/2014/main" val="10002"/>
                  </a:ext>
                </a:extLst>
              </a:tr>
              <a:tr h="841450">
                <a:tc>
                  <a:txBody>
                    <a:bodyPr/>
                    <a:lstStyle/>
                    <a:p>
                      <a:pPr marL="0" marR="0" lvl="0" indent="0" algn="ctr" rtl="0">
                        <a:spcBef>
                          <a:spcPts val="0"/>
                        </a:spcBef>
                        <a:spcAft>
                          <a:spcPts val="0"/>
                        </a:spcAft>
                        <a:buClr>
                          <a:schemeClr val="dk1"/>
                        </a:buClr>
                        <a:buSzPts val="1800"/>
                        <a:buFont typeface="Century Gothic"/>
                        <a:buNone/>
                      </a:pPr>
                      <a:r>
                        <a:rPr lang="fr-CH" sz="1800" b="1" noProof="0" dirty="0"/>
                        <a:t>Axe principal</a:t>
                      </a:r>
                      <a:endParaRPr lang="fr-CH" b="1"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Contexte et tendances</a:t>
                      </a:r>
                      <a:endParaRPr lang="fr-CH"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Personnes et comportements</a:t>
                      </a:r>
                      <a:endParaRPr lang="fr-CH" noProof="0" dirty="0"/>
                    </a:p>
                  </a:txBody>
                  <a:tcPr marL="65100" marR="65100" marT="32550" marB="32550" anchor="ctr"/>
                </a:tc>
                <a:extLst>
                  <a:ext uri="{0D108BD9-81ED-4DB2-BD59-A6C34878D82A}">
                    <a16:rowId xmlns:a16="http://schemas.microsoft.com/office/drawing/2014/main" val="10003"/>
                  </a:ext>
                </a:extLst>
              </a:tr>
              <a:tr h="480100">
                <a:tc>
                  <a:txBody>
                    <a:bodyPr/>
                    <a:lstStyle/>
                    <a:p>
                      <a:pPr marL="0" marR="0" lvl="0" indent="0" algn="ctr" rtl="0">
                        <a:spcBef>
                          <a:spcPts val="0"/>
                        </a:spcBef>
                        <a:spcAft>
                          <a:spcPts val="0"/>
                        </a:spcAft>
                        <a:buClr>
                          <a:schemeClr val="dk1"/>
                        </a:buClr>
                        <a:buSzPts val="1800"/>
                        <a:buFont typeface="Century Gothic"/>
                        <a:buNone/>
                      </a:pPr>
                      <a:r>
                        <a:rPr lang="fr-CH" sz="1800" b="1" noProof="0" dirty="0"/>
                        <a:t>Coûts</a:t>
                      </a:r>
                      <a:endParaRPr lang="fr-CH" b="1"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Faible à moyen</a:t>
                      </a:r>
                      <a:endParaRPr lang="fr-CH"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Moyen à élevé</a:t>
                      </a:r>
                      <a:endParaRPr lang="fr-CH" noProof="0" dirty="0"/>
                    </a:p>
                  </a:txBody>
                  <a:tcPr marL="65100" marR="65100" marT="32550" marB="32550" anchor="ctr"/>
                </a:tc>
                <a:extLst>
                  <a:ext uri="{0D108BD9-81ED-4DB2-BD59-A6C34878D82A}">
                    <a16:rowId xmlns:a16="http://schemas.microsoft.com/office/drawing/2014/main" val="10004"/>
                  </a:ext>
                </a:extLst>
              </a:tr>
              <a:tr h="841450">
                <a:tc>
                  <a:txBody>
                    <a:bodyPr/>
                    <a:lstStyle/>
                    <a:p>
                      <a:pPr marL="0" marR="0" lvl="0" indent="0" algn="ctr" rtl="0">
                        <a:spcBef>
                          <a:spcPts val="0"/>
                        </a:spcBef>
                        <a:spcAft>
                          <a:spcPts val="0"/>
                        </a:spcAft>
                        <a:buClr>
                          <a:schemeClr val="dk1"/>
                        </a:buClr>
                        <a:buSzPts val="1800"/>
                        <a:buFont typeface="Century Gothic"/>
                        <a:buNone/>
                      </a:pPr>
                      <a:r>
                        <a:rPr lang="fr-CH" sz="1800" b="1" noProof="0" dirty="0"/>
                        <a:t>Exemple</a:t>
                      </a:r>
                      <a:endParaRPr lang="fr-CH" b="1"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Analyse des rapports de marché</a:t>
                      </a:r>
                      <a:endParaRPr lang="fr-CH" noProof="0" dirty="0"/>
                    </a:p>
                  </a:txBody>
                  <a:tcPr marL="65100" marR="65100" marT="32550" marB="32550" anchor="ctr"/>
                </a:tc>
                <a:tc>
                  <a:txBody>
                    <a:bodyPr/>
                    <a:lstStyle/>
                    <a:p>
                      <a:pPr marL="0" marR="0" lvl="0" indent="0" algn="ctr" rtl="0">
                        <a:spcBef>
                          <a:spcPts val="0"/>
                        </a:spcBef>
                        <a:spcAft>
                          <a:spcPts val="0"/>
                        </a:spcAft>
                        <a:buClr>
                          <a:schemeClr val="dk1"/>
                        </a:buClr>
                        <a:buSzPts val="1800"/>
                        <a:buFont typeface="Century Gothic"/>
                        <a:buNone/>
                      </a:pPr>
                      <a:r>
                        <a:rPr lang="fr-CH" sz="1800" noProof="0" dirty="0"/>
                        <a:t>Enquête auprès des </a:t>
                      </a:r>
                      <a:r>
                        <a:rPr lang="fr-CH" sz="1800" noProof="0" dirty="0" err="1"/>
                        <a:t>utilisateur·rice·s</a:t>
                      </a:r>
                      <a:endParaRPr lang="fr-CH" sz="1800" u="none" strike="noStrike" cap="none" noProof="0" dirty="0"/>
                    </a:p>
                  </a:txBody>
                  <a:tcPr marL="65100" marR="65100" marT="32550" marB="32550" anchor="ctr"/>
                </a:tc>
                <a:extLst>
                  <a:ext uri="{0D108BD9-81ED-4DB2-BD59-A6C34878D82A}">
                    <a16:rowId xmlns:a16="http://schemas.microsoft.com/office/drawing/2014/main" val="10005"/>
                  </a:ext>
                </a:extLst>
              </a:tr>
            </a:tbl>
          </a:graphicData>
        </a:graphic>
      </p:graphicFrame>
      <p:sp>
        <p:nvSpPr>
          <p:cNvPr id="2504" name="Google Shape;2504;p15"/>
          <p:cNvSpPr txBox="1"/>
          <p:nvPr/>
        </p:nvSpPr>
        <p:spPr>
          <a:xfrm>
            <a:off x="1667422" y="6142797"/>
            <a:ext cx="7862109"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err="1">
                <a:solidFill>
                  <a:srgbClr val="686868"/>
                </a:solidFill>
                <a:latin typeface="Century Gothic"/>
                <a:ea typeface="Century Gothic"/>
                <a:cs typeface="Century Gothic"/>
                <a:sym typeface="Century Gothic"/>
              </a:rPr>
              <a:t>Adapté</a:t>
            </a:r>
            <a:r>
              <a:rPr lang="de-CH" sz="1000" dirty="0">
                <a:solidFill>
                  <a:srgbClr val="686868"/>
                </a:solidFill>
                <a:latin typeface="Century Gothic"/>
                <a:ea typeface="Century Gothic"/>
                <a:cs typeface="Century Gothic"/>
                <a:sym typeface="Century Gothic"/>
              </a:rPr>
              <a:t> de Malhotra &amp; Dash (2016). Marketing Research.</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9"/>
        <p:cNvGrpSpPr/>
        <p:nvPr/>
      </p:nvGrpSpPr>
      <p:grpSpPr>
        <a:xfrm>
          <a:off x="0" y="0"/>
          <a:ext cx="0" cy="0"/>
          <a:chOff x="0" y="0"/>
          <a:chExt cx="0" cy="0"/>
        </a:xfrm>
      </p:grpSpPr>
      <p:pic>
        <p:nvPicPr>
          <p:cNvPr id="2510" name="Google Shape;2510;p16" descr="Catawba Valley Healthcare: Healthcare Communication Tips"/>
          <p:cNvPicPr preferRelativeResize="0"/>
          <p:nvPr/>
        </p:nvPicPr>
        <p:blipFill rotWithShape="1">
          <a:blip r:embed="rId3">
            <a:alphaModFix amt="20000"/>
          </a:blip>
          <a:srcRect/>
          <a:stretch/>
        </p:blipFill>
        <p:spPr>
          <a:xfrm>
            <a:off x="6610453" y="843454"/>
            <a:ext cx="4180928" cy="2200021"/>
          </a:xfrm>
          <a:prstGeom prst="rect">
            <a:avLst/>
          </a:prstGeom>
          <a:noFill/>
          <a:ln>
            <a:noFill/>
          </a:ln>
        </p:spPr>
      </p:pic>
      <p:sp>
        <p:nvSpPr>
          <p:cNvPr id="2511" name="Google Shape;2511;p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17</a:t>
            </a:fld>
            <a:endParaRPr sz="2400" b="1" i="0" u="none" strike="noStrike" cap="none">
              <a:solidFill>
                <a:srgbClr val="FFFFFF"/>
              </a:solidFill>
              <a:latin typeface="Century Gothic"/>
              <a:ea typeface="Century Gothic"/>
              <a:cs typeface="Century Gothic"/>
              <a:sym typeface="Century Gothic"/>
            </a:endParaRPr>
          </a:p>
        </p:txBody>
      </p:sp>
      <p:sp>
        <p:nvSpPr>
          <p:cNvPr id="2512" name="Google Shape;2512;p16"/>
          <p:cNvSpPr txBox="1"/>
          <p:nvPr/>
        </p:nvSpPr>
        <p:spPr>
          <a:xfrm>
            <a:off x="947435" y="107476"/>
            <a:ext cx="9406555" cy="657225"/>
          </a:xfrm>
          <a:prstGeom prst="rect">
            <a:avLst/>
          </a:prstGeom>
          <a:noFill/>
          <a:ln>
            <a:noFill/>
          </a:ln>
        </p:spPr>
        <p:txBody>
          <a:bodyPr spcFirstLastPara="1" wrap="square" lIns="91425" tIns="45700" rIns="91425" bIns="45700" anchor="ctr" anchorCtr="0">
            <a:noAutofit/>
          </a:bodyPr>
          <a:lstStyle/>
          <a:p>
            <a:pPr lvl="0">
              <a:buClr>
                <a:srgbClr val="0B4874"/>
              </a:buClr>
              <a:buSzPts val="2400"/>
            </a:pPr>
            <a:r>
              <a:rPr lang="fr-CH" sz="2400" b="1" noProof="0" dirty="0">
                <a:solidFill>
                  <a:srgbClr val="0B4874"/>
                </a:solidFill>
                <a:latin typeface="Century Gothic"/>
              </a:rPr>
              <a:t>Combiner les deux : des données aux insights</a:t>
            </a:r>
            <a:endParaRPr lang="fr-CH" sz="2400" b="1" noProof="0" dirty="0">
              <a:solidFill>
                <a:srgbClr val="0B4874"/>
              </a:solidFill>
              <a:latin typeface="Century Gothic"/>
              <a:sym typeface="Century Gothic"/>
            </a:endParaRPr>
          </a:p>
        </p:txBody>
      </p:sp>
      <p:pic>
        <p:nvPicPr>
          <p:cNvPr id="2514" name="Google Shape;2514;p16" descr="Free Stock Photo of Desk with electronics and study materials | Download  Free Images and Free Illustrations"/>
          <p:cNvPicPr preferRelativeResize="0"/>
          <p:nvPr/>
        </p:nvPicPr>
        <p:blipFill rotWithShape="1">
          <a:blip r:embed="rId4">
            <a:alphaModFix amt="20000"/>
          </a:blip>
          <a:srcRect/>
          <a:stretch/>
        </p:blipFill>
        <p:spPr>
          <a:xfrm>
            <a:off x="1507959" y="792982"/>
            <a:ext cx="3903466" cy="2250493"/>
          </a:xfrm>
          <a:prstGeom prst="rect">
            <a:avLst/>
          </a:prstGeom>
          <a:noFill/>
          <a:ln>
            <a:noFill/>
          </a:ln>
        </p:spPr>
      </p:pic>
      <p:graphicFrame>
        <p:nvGraphicFramePr>
          <p:cNvPr id="2519" name="Google Shape;2519;p16"/>
          <p:cNvGraphicFramePr/>
          <p:nvPr>
            <p:extLst>
              <p:ext uri="{D42A27DB-BD31-4B8C-83A1-F6EECF244321}">
                <p14:modId xmlns:p14="http://schemas.microsoft.com/office/powerpoint/2010/main" val="105840502"/>
              </p:ext>
            </p:extLst>
          </p:nvPr>
        </p:nvGraphicFramePr>
        <p:xfrm>
          <a:off x="1417085" y="4156043"/>
          <a:ext cx="10092850" cy="1757637"/>
        </p:xfrm>
        <a:graphic>
          <a:graphicData uri="http://schemas.openxmlformats.org/drawingml/2006/table">
            <a:tbl>
              <a:tblPr>
                <a:noFill/>
                <a:tableStyleId>{D6E2B3BD-4D20-4295-B8F4-E8006C75B27E}</a:tableStyleId>
              </a:tblPr>
              <a:tblGrid>
                <a:gridCol w="5046425">
                  <a:extLst>
                    <a:ext uri="{9D8B030D-6E8A-4147-A177-3AD203B41FA5}">
                      <a16:colId xmlns:a16="http://schemas.microsoft.com/office/drawing/2014/main" val="20000"/>
                    </a:ext>
                  </a:extLst>
                </a:gridCol>
                <a:gridCol w="5046425">
                  <a:extLst>
                    <a:ext uri="{9D8B030D-6E8A-4147-A177-3AD203B41FA5}">
                      <a16:colId xmlns:a16="http://schemas.microsoft.com/office/drawing/2014/main" val="20001"/>
                    </a:ext>
                  </a:extLst>
                </a:gridCol>
              </a:tblGrid>
              <a:tr h="345650">
                <a:tc>
                  <a:txBody>
                    <a:bodyPr/>
                    <a:lstStyle/>
                    <a:p>
                      <a:pPr marL="0" lvl="1" algn="ctr" defTabSz="914400" rtl="0" eaLnBrk="1" latinLnBrk="0" hangingPunct="1">
                        <a:lnSpc>
                          <a:spcPct val="114000"/>
                        </a:lnSpc>
                        <a:buClr>
                          <a:srgbClr val="0B4874"/>
                        </a:buClr>
                        <a:buSzPts val="2600"/>
                        <a:buNone/>
                      </a:pPr>
                      <a:r>
                        <a:rPr lang="fr-CH" sz="1800" b="1" kern="1200" noProof="0" dirty="0">
                          <a:solidFill>
                            <a:schemeClr val="bg1"/>
                          </a:solidFill>
                          <a:latin typeface="+mn-lt"/>
                          <a:ea typeface="+mn-ea"/>
                          <a:cs typeface="+mn-cs"/>
                        </a:rPr>
                        <a:t>Recherche secondaire</a:t>
                      </a:r>
                      <a:br>
                        <a:rPr lang="fr-CH" sz="1800" b="1" kern="1200" noProof="0" dirty="0">
                          <a:solidFill>
                            <a:schemeClr val="bg1"/>
                          </a:solidFill>
                          <a:latin typeface="+mn-lt"/>
                          <a:ea typeface="+mn-ea"/>
                          <a:cs typeface="+mn-cs"/>
                        </a:rPr>
                      </a:br>
                      <a:r>
                        <a:rPr lang="fr-CH" sz="1800" b="1" kern="1200" noProof="0" dirty="0">
                          <a:solidFill>
                            <a:schemeClr val="bg1"/>
                          </a:solidFill>
                          <a:latin typeface="+mn-lt"/>
                          <a:ea typeface="+mn-ea"/>
                          <a:cs typeface="+mn-cs"/>
                        </a:rPr>
                        <a:t>(données secondaires)</a:t>
                      </a:r>
                    </a:p>
                  </a:txBody>
                  <a:tcPr marL="91450" marR="91450" marT="45725" marB="45725" anchor="ctr">
                    <a:solidFill>
                      <a:srgbClr val="8EB403"/>
                    </a:solidFill>
                  </a:tcPr>
                </a:tc>
                <a:tc>
                  <a:txBody>
                    <a:bodyPr/>
                    <a:lstStyle/>
                    <a:p>
                      <a:pPr marL="0" marR="0" lvl="1" indent="0" algn="ctr" defTabSz="914400" rtl="0" eaLnBrk="1" latinLnBrk="0" hangingPunct="1">
                        <a:lnSpc>
                          <a:spcPct val="114000"/>
                        </a:lnSpc>
                        <a:spcBef>
                          <a:spcPts val="0"/>
                        </a:spcBef>
                        <a:spcAft>
                          <a:spcPts val="0"/>
                        </a:spcAft>
                        <a:buClr>
                          <a:srgbClr val="0B4874"/>
                        </a:buClr>
                        <a:buSzPts val="2600"/>
                        <a:buFont typeface="Arial"/>
                        <a:buNone/>
                      </a:pPr>
                      <a:r>
                        <a:rPr lang="fr-CH" sz="1800" b="1" i="0" u="none" strike="noStrike" kern="1200" cap="none" noProof="0" dirty="0">
                          <a:solidFill>
                            <a:schemeClr val="bg1"/>
                          </a:solidFill>
                          <a:latin typeface="+mn-lt"/>
                          <a:ea typeface="+mn-ea"/>
                          <a:cs typeface="+mn-cs"/>
                          <a:sym typeface="Arial"/>
                        </a:rPr>
                        <a:t>Recherche sur le terrain</a:t>
                      </a:r>
                      <a:br>
                        <a:rPr lang="fr-CH" sz="1800" b="1" i="0" u="none" strike="noStrike" kern="1200" cap="none" noProof="0" dirty="0">
                          <a:solidFill>
                            <a:schemeClr val="bg1"/>
                          </a:solidFill>
                          <a:latin typeface="+mn-lt"/>
                          <a:ea typeface="+mn-ea"/>
                          <a:cs typeface="+mn-cs"/>
                          <a:sym typeface="Arial"/>
                        </a:rPr>
                      </a:br>
                      <a:r>
                        <a:rPr lang="fr-CH" sz="1800" b="1" i="0" u="none" strike="noStrike" kern="1200" cap="none" noProof="0" dirty="0">
                          <a:solidFill>
                            <a:schemeClr val="bg1"/>
                          </a:solidFill>
                          <a:latin typeface="+mn-lt"/>
                          <a:ea typeface="+mn-ea"/>
                          <a:cs typeface="+mn-cs"/>
                          <a:sym typeface="Arial"/>
                        </a:rPr>
                        <a:t>(données primaires)</a:t>
                      </a:r>
                    </a:p>
                  </a:txBody>
                  <a:tcPr marL="91450" marR="91450" marT="45725" marB="45725" anchor="ctr">
                    <a:solidFill>
                      <a:srgbClr val="8EB403"/>
                    </a:solidFill>
                  </a:tcPr>
                </a:tc>
                <a:extLst>
                  <a:ext uri="{0D108BD9-81ED-4DB2-BD59-A6C34878D82A}">
                    <a16:rowId xmlns:a16="http://schemas.microsoft.com/office/drawing/2014/main" val="10000"/>
                  </a:ext>
                </a:extLst>
              </a:tr>
              <a:tr h="641925">
                <a:tc>
                  <a:txBody>
                    <a:bodyPr/>
                    <a:lstStyle/>
                    <a:p>
                      <a:pPr marL="0" marR="0" lvl="0" indent="0" algn="l" rtl="0">
                        <a:spcBef>
                          <a:spcPts val="0"/>
                        </a:spcBef>
                        <a:spcAft>
                          <a:spcPts val="0"/>
                        </a:spcAft>
                        <a:buClr>
                          <a:schemeClr val="dk1"/>
                        </a:buClr>
                        <a:buSzPts val="1800"/>
                        <a:buFont typeface="Century Gothic"/>
                        <a:buNone/>
                      </a:pPr>
                      <a:r>
                        <a:rPr lang="fr-CH" sz="1600" noProof="0" dirty="0"/>
                        <a:t>Les rapports montrent </a:t>
                      </a:r>
                      <a:r>
                        <a:rPr lang="fr-CH" sz="1600" b="1" noProof="0" dirty="0"/>
                        <a:t>un intérêt croissant pour les aliments d'origine végétale </a:t>
                      </a:r>
                      <a:r>
                        <a:rPr lang="fr-CH" sz="1600" noProof="0" dirty="0"/>
                        <a:t>et une croissance des marchés </a:t>
                      </a:r>
                      <a:r>
                        <a:rPr lang="fr-CH" sz="1600" noProof="0" dirty="0" err="1"/>
                        <a:t>vegan</a:t>
                      </a:r>
                      <a:r>
                        <a:rPr lang="fr-CH" sz="1600" noProof="0" dirty="0"/>
                        <a:t>.</a:t>
                      </a:r>
                    </a:p>
                  </a:txBody>
                  <a:tcPr marL="91450" marR="91450" marT="45725" marB="45725" anchor="ctr">
                    <a:solidFill>
                      <a:schemeClr val="bg1"/>
                    </a:solidFill>
                  </a:tcPr>
                </a:tc>
                <a:tc>
                  <a:txBody>
                    <a:bodyPr/>
                    <a:lstStyle/>
                    <a:p>
                      <a:pPr marL="0" marR="0" lvl="0" indent="0" algn="l" rtl="0">
                        <a:spcBef>
                          <a:spcPts val="0"/>
                        </a:spcBef>
                        <a:spcAft>
                          <a:spcPts val="0"/>
                        </a:spcAft>
                        <a:buClr>
                          <a:schemeClr val="dk1"/>
                        </a:buClr>
                        <a:buSzPts val="1800"/>
                        <a:buFont typeface="Century Gothic"/>
                        <a:buNone/>
                      </a:pPr>
                      <a:r>
                        <a:rPr lang="fr-CH" sz="1600" noProof="0" dirty="0"/>
                        <a:t>Les entretiens révèlent que </a:t>
                      </a:r>
                      <a:r>
                        <a:rPr lang="fr-CH" sz="1600" b="1" noProof="0" dirty="0"/>
                        <a:t>les personnes continuent d'avoir des préoccupations concernant le goût, la texture et les prix plus élevés.</a:t>
                      </a:r>
                      <a:endParaRPr lang="fr-CH" sz="1600" b="1" u="none" strike="noStrike" cap="none" noProof="0" dirty="0"/>
                    </a:p>
                  </a:txBody>
                  <a:tcPr marL="91450" marR="91450" marT="45725" marB="45725" anchor="ctr">
                    <a:solidFill>
                      <a:schemeClr val="bg1"/>
                    </a:solidFill>
                  </a:tcPr>
                </a:tc>
                <a:extLst>
                  <a:ext uri="{0D108BD9-81ED-4DB2-BD59-A6C34878D82A}">
                    <a16:rowId xmlns:a16="http://schemas.microsoft.com/office/drawing/2014/main" val="10001"/>
                  </a:ext>
                </a:extLst>
              </a:tr>
            </a:tbl>
          </a:graphicData>
        </a:graphic>
      </p:graphicFrame>
      <p:sp>
        <p:nvSpPr>
          <p:cNvPr id="2520" name="Google Shape;2520;p16"/>
          <p:cNvSpPr txBox="1"/>
          <p:nvPr/>
        </p:nvSpPr>
        <p:spPr>
          <a:xfrm>
            <a:off x="2412007" y="6048984"/>
            <a:ext cx="6657571" cy="657226"/>
          </a:xfrm>
          <a:prstGeom prst="rect">
            <a:avLst/>
          </a:prstGeom>
          <a:noFill/>
          <a:ln>
            <a:noFill/>
          </a:ln>
        </p:spPr>
        <p:txBody>
          <a:bodyPr spcFirstLastPara="1" wrap="square" lIns="0" tIns="0" rIns="0" bIns="0" anchor="t" anchorCtr="0">
            <a:noAutofit/>
          </a:bodyPr>
          <a:lstStyle/>
          <a:p>
            <a:pPr marL="0" marR="0" lvl="1" indent="0" algn="ctr" rtl="0">
              <a:lnSpc>
                <a:spcPct val="114000"/>
              </a:lnSpc>
              <a:spcBef>
                <a:spcPts val="0"/>
              </a:spcBef>
              <a:spcAft>
                <a:spcPts val="0"/>
              </a:spcAft>
              <a:buClr>
                <a:srgbClr val="0B4874"/>
              </a:buClr>
              <a:buSzPts val="1800"/>
              <a:buFont typeface="Noto Sans Symbols"/>
              <a:buNone/>
            </a:pPr>
            <a:r>
              <a:rPr lang="de-CH" sz="1800" b="1" i="0" u="none" strike="noStrike" cap="none" dirty="0">
                <a:solidFill>
                  <a:srgbClr val="8EB403"/>
                </a:solidFill>
                <a:latin typeface="Century Gothic"/>
                <a:ea typeface="Century Gothic"/>
                <a:cs typeface="Century Gothic"/>
                <a:sym typeface="Century Gothic"/>
              </a:rPr>
              <a:t>In</a:t>
            </a:r>
            <a:r>
              <a:rPr lang="fr-CH" sz="1800" b="1" i="0" u="none" strike="noStrike" cap="none" noProof="0" dirty="0" err="1">
                <a:solidFill>
                  <a:srgbClr val="8EB403"/>
                </a:solidFill>
                <a:latin typeface="Century Gothic"/>
                <a:ea typeface="Century Gothic"/>
                <a:cs typeface="Century Gothic"/>
                <a:sym typeface="Century Gothic"/>
              </a:rPr>
              <a:t>sight</a:t>
            </a:r>
            <a:r>
              <a:rPr lang="fr-CH" sz="1800" b="1" i="0" u="none" strike="noStrike" cap="none" noProof="0" dirty="0">
                <a:solidFill>
                  <a:srgbClr val="8EB403"/>
                </a:solidFill>
                <a:latin typeface="Century Gothic"/>
                <a:ea typeface="Century Gothic"/>
                <a:cs typeface="Century Gothic"/>
                <a:sym typeface="Century Gothic"/>
              </a:rPr>
              <a:t> : Il existe une demande, mais l’acceptation dépend du goût, de la texture et de prix abordables. </a:t>
            </a:r>
            <a:endParaRPr dirty="0"/>
          </a:p>
        </p:txBody>
      </p:sp>
      <p:sp>
        <p:nvSpPr>
          <p:cNvPr id="3" name="Textfeld 2">
            <a:extLst>
              <a:ext uri="{FF2B5EF4-FFF2-40B4-BE49-F238E27FC236}">
                <a16:creationId xmlns:a16="http://schemas.microsoft.com/office/drawing/2014/main" id="{D559F5AC-278D-92E4-8485-8354E036F709}"/>
              </a:ext>
            </a:extLst>
          </p:cNvPr>
          <p:cNvSpPr txBox="1"/>
          <p:nvPr/>
        </p:nvSpPr>
        <p:spPr>
          <a:xfrm>
            <a:off x="1431523" y="1277451"/>
            <a:ext cx="4033614" cy="1446550"/>
          </a:xfrm>
          <a:prstGeom prst="rect">
            <a:avLst/>
          </a:prstGeom>
          <a:noFill/>
        </p:spPr>
        <p:txBody>
          <a:bodyPr wrap="square">
            <a:spAutoFit/>
          </a:bodyPr>
          <a:lstStyle/>
          <a:p>
            <a:pPr algn="ctr"/>
            <a:r>
              <a:rPr lang="fr-CH" sz="2600" kern="1200" noProof="0" dirty="0">
                <a:solidFill>
                  <a:schemeClr val="tx1"/>
                </a:solidFill>
                <a:latin typeface="Century Gothic"/>
                <a:ea typeface="+mn-ea"/>
                <a:cs typeface="+mn-cs"/>
              </a:rPr>
              <a:t>Recherche secondaire</a:t>
            </a:r>
          </a:p>
          <a:p>
            <a:pPr algn="ctr"/>
            <a:r>
              <a:rPr lang="fr-CH" sz="2200" kern="1200" noProof="0" dirty="0">
                <a:solidFill>
                  <a:schemeClr val="tx1"/>
                </a:solidFill>
                <a:latin typeface="Century Gothic"/>
                <a:ea typeface="+mn-ea"/>
                <a:cs typeface="+mn-cs"/>
              </a:rPr>
              <a:t>La carte (ce qui se passe)</a:t>
            </a:r>
          </a:p>
          <a:p>
            <a:pPr algn="ctr"/>
            <a:r>
              <a:rPr lang="fr-CH" sz="2200" b="1" kern="1200" noProof="0" dirty="0">
                <a:solidFill>
                  <a:schemeClr val="tx1"/>
                </a:solidFill>
                <a:latin typeface="Century Gothic"/>
                <a:ea typeface="+mn-ea"/>
                <a:cs typeface="+mn-cs"/>
              </a:rPr>
              <a:t>T</a:t>
            </a:r>
            <a:r>
              <a:rPr lang="fr-CH" sz="1800" b="1" kern="1200" noProof="0" dirty="0">
                <a:solidFill>
                  <a:schemeClr val="tx1"/>
                </a:solidFill>
                <a:latin typeface="Century Gothic"/>
                <a:ea typeface="+mn-ea"/>
                <a:cs typeface="+mn-cs"/>
              </a:rPr>
              <a:t>endances – Taille du marché Concurrence – Opportunités</a:t>
            </a:r>
          </a:p>
        </p:txBody>
      </p:sp>
      <p:sp>
        <p:nvSpPr>
          <p:cNvPr id="5" name="Textfeld 4">
            <a:extLst>
              <a:ext uri="{FF2B5EF4-FFF2-40B4-BE49-F238E27FC236}">
                <a16:creationId xmlns:a16="http://schemas.microsoft.com/office/drawing/2014/main" id="{6C8AA5AA-D77E-E32A-ADF9-6F63FE8285EE}"/>
              </a:ext>
            </a:extLst>
          </p:cNvPr>
          <p:cNvSpPr txBox="1"/>
          <p:nvPr/>
        </p:nvSpPr>
        <p:spPr>
          <a:xfrm>
            <a:off x="6617978" y="1069426"/>
            <a:ext cx="4320605" cy="2000548"/>
          </a:xfrm>
          <a:prstGeom prst="rect">
            <a:avLst/>
          </a:prstGeom>
          <a:noFill/>
        </p:spPr>
        <p:txBody>
          <a:bodyPr wrap="square">
            <a:spAutoFit/>
          </a:bodyPr>
          <a:lstStyle/>
          <a:p>
            <a:pPr algn="ctr"/>
            <a:r>
              <a:rPr lang="fr-CH" sz="2600" kern="1200" noProof="0" dirty="0">
                <a:solidFill>
                  <a:schemeClr val="tx1"/>
                </a:solidFill>
                <a:latin typeface="Century Gothic"/>
                <a:ea typeface="+mn-ea"/>
                <a:cs typeface="+mn-cs"/>
              </a:rPr>
              <a:t>Recherche sur le terrain </a:t>
            </a:r>
            <a:r>
              <a:rPr lang="fr-CH" sz="2200" kern="1200" noProof="0" dirty="0">
                <a:solidFill>
                  <a:schemeClr val="tx1"/>
                </a:solidFill>
                <a:latin typeface="Century Gothic"/>
                <a:ea typeface="+mn-ea"/>
                <a:cs typeface="+mn-cs"/>
              </a:rPr>
              <a:t>Le terrain (pourquoi cela se passe)</a:t>
            </a:r>
          </a:p>
          <a:p>
            <a:pPr algn="ctr"/>
            <a:r>
              <a:rPr lang="fr-CH" sz="1800" b="1" kern="1200" noProof="0" dirty="0">
                <a:solidFill>
                  <a:schemeClr val="tx1"/>
                </a:solidFill>
                <a:latin typeface="Century Gothic"/>
                <a:ea typeface="+mn-ea"/>
                <a:cs typeface="+mn-cs"/>
              </a:rPr>
              <a:t>Comportements – Émotions Frustrations – Solutions de contournement</a:t>
            </a:r>
          </a:p>
        </p:txBody>
      </p:sp>
      <p:sp>
        <p:nvSpPr>
          <p:cNvPr id="6" name="Rectangle 1">
            <a:extLst>
              <a:ext uri="{FF2B5EF4-FFF2-40B4-BE49-F238E27FC236}">
                <a16:creationId xmlns:a16="http://schemas.microsoft.com/office/drawing/2014/main" id="{69689E0A-12A5-69C0-C341-4F1031CB201C}"/>
              </a:ext>
            </a:extLst>
          </p:cNvPr>
          <p:cNvSpPr>
            <a:spLocks noChangeArrowheads="1"/>
          </p:cNvSpPr>
          <p:nvPr/>
        </p:nvSpPr>
        <p:spPr bwMode="auto">
          <a:xfrm>
            <a:off x="1391275" y="3110255"/>
            <a:ext cx="7888698" cy="1000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361950" marR="0" lvl="0" indent="-361950" algn="l" defTabSz="914400" rtl="0" eaLnBrk="0" fontAlgn="base" latinLnBrk="0" hangingPunct="0">
              <a:lnSpc>
                <a:spcPct val="100000"/>
              </a:lnSpc>
              <a:spcBef>
                <a:spcPct val="0"/>
              </a:spcBef>
              <a:spcAft>
                <a:spcPct val="0"/>
              </a:spcAft>
              <a:buClrTx/>
              <a:buSzTx/>
              <a:buFontTx/>
              <a:buChar char="•"/>
              <a:tabLst/>
            </a:pPr>
            <a:r>
              <a:rPr kumimoji="0" lang="fr-CH" sz="1800" b="0" i="0" u="none" strike="noStrike" cap="none" normalizeH="0" baseline="0" noProof="0" dirty="0">
                <a:ln>
                  <a:noFill/>
                </a:ln>
                <a:solidFill>
                  <a:schemeClr val="tx1"/>
                </a:solidFill>
                <a:effectLst/>
                <a:latin typeface="Century Gothic" panose="020B0502020202020204" pitchFamily="34" charset="0"/>
              </a:rPr>
              <a:t>Insight = carte + terrain </a:t>
            </a:r>
          </a:p>
          <a:p>
            <a:pPr marL="361950" marR="0" lvl="0" indent="-361950" algn="l" defTabSz="914400" rtl="0" eaLnBrk="0" fontAlgn="base" latinLnBrk="0" hangingPunct="0">
              <a:lnSpc>
                <a:spcPct val="100000"/>
              </a:lnSpc>
              <a:spcBef>
                <a:spcPct val="0"/>
              </a:spcBef>
              <a:spcAft>
                <a:spcPts val="600"/>
              </a:spcAft>
              <a:buClrTx/>
              <a:buSzTx/>
              <a:tabLst/>
            </a:pPr>
            <a:r>
              <a:rPr kumimoji="0" lang="fr-CH" sz="1800" b="0" i="0" u="none" strike="noStrike" cap="none" normalizeH="0" baseline="0" noProof="0" dirty="0">
                <a:ln>
                  <a:noFill/>
                </a:ln>
                <a:solidFill>
                  <a:schemeClr val="tx1"/>
                </a:solidFill>
                <a:effectLst/>
                <a:latin typeface="Century Gothic" panose="020B0502020202020204" pitchFamily="34" charset="0"/>
              </a:rPr>
              <a:t>	</a:t>
            </a:r>
            <a:r>
              <a:rPr kumimoji="0" lang="fr-CH" sz="1800" b="0" i="1" u="none" strike="noStrike" cap="none" normalizeH="0" baseline="0" noProof="0" dirty="0">
                <a:ln>
                  <a:noFill/>
                </a:ln>
                <a:solidFill>
                  <a:schemeClr val="tx1"/>
                </a:solidFill>
                <a:effectLst/>
                <a:latin typeface="Century Gothic" panose="020B0502020202020204" pitchFamily="34" charset="0"/>
              </a:rPr>
              <a:t>(La prise de décision sera fondée, réaliste et centrée sur la cible.) </a:t>
            </a:r>
          </a:p>
          <a:p>
            <a:pPr marL="361950" marR="0" lvl="0" indent="-361950" algn="l" defTabSz="914400" rtl="0" eaLnBrk="0" fontAlgn="base" latinLnBrk="0" hangingPunct="0">
              <a:lnSpc>
                <a:spcPct val="100000"/>
              </a:lnSpc>
              <a:spcBef>
                <a:spcPct val="0"/>
              </a:spcBef>
              <a:spcAft>
                <a:spcPct val="0"/>
              </a:spcAft>
              <a:buClrTx/>
              <a:buSzTx/>
              <a:buFontTx/>
              <a:buChar char="•"/>
              <a:tabLst/>
            </a:pPr>
            <a:r>
              <a:rPr kumimoji="0" lang="fr-CH" sz="1800" b="0" i="0" u="none" strike="noStrike" cap="none" normalizeH="0" baseline="0" noProof="0" dirty="0">
                <a:ln>
                  <a:noFill/>
                </a:ln>
                <a:solidFill>
                  <a:schemeClr val="tx1"/>
                </a:solidFill>
                <a:effectLst/>
                <a:latin typeface="Century Gothic" panose="020B0502020202020204" pitchFamily="34" charset="0"/>
              </a:rPr>
              <a:t>Exemple : Start-up dans l'alimentation végétale</a:t>
            </a:r>
          </a:p>
        </p:txBody>
      </p:sp>
      <p:grpSp>
        <p:nvGrpSpPr>
          <p:cNvPr id="7" name="Gruppieren 6">
            <a:extLst>
              <a:ext uri="{FF2B5EF4-FFF2-40B4-BE49-F238E27FC236}">
                <a16:creationId xmlns:a16="http://schemas.microsoft.com/office/drawing/2014/main" id="{4C58D880-D231-39E0-862B-FA4C255CE287}"/>
              </a:ext>
            </a:extLst>
          </p:cNvPr>
          <p:cNvGrpSpPr/>
          <p:nvPr/>
        </p:nvGrpSpPr>
        <p:grpSpPr>
          <a:xfrm>
            <a:off x="10737669" y="0"/>
            <a:ext cx="1454331" cy="1277285"/>
            <a:chOff x="10737669" y="0"/>
            <a:chExt cx="1454331" cy="1277285"/>
          </a:xfrm>
        </p:grpSpPr>
        <p:sp>
          <p:nvSpPr>
            <p:cNvPr id="8" name="Rechteck 7">
              <a:extLst>
                <a:ext uri="{FF2B5EF4-FFF2-40B4-BE49-F238E27FC236}">
                  <a16:creationId xmlns:a16="http://schemas.microsoft.com/office/drawing/2014/main" id="{F91FF829-EAC4-9F47-2B14-75F7848BA45A}"/>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9" name="Grafik 8">
              <a:extLst>
                <a:ext uri="{FF2B5EF4-FFF2-40B4-BE49-F238E27FC236}">
                  <a16:creationId xmlns:a16="http://schemas.microsoft.com/office/drawing/2014/main" id="{829CBBDA-14A4-D214-E169-EF56486768EB}"/>
                </a:ext>
              </a:extLst>
            </p:cNvPr>
            <p:cNvPicPr>
              <a:picLocks noChangeAspect="1"/>
            </p:cNvPicPr>
            <p:nvPr/>
          </p:nvPicPr>
          <p:blipFill>
            <a:blip r:embed="rId5"/>
            <a:stretch>
              <a:fillRect/>
            </a:stretch>
          </p:blipFill>
          <p:spPr>
            <a:xfrm>
              <a:off x="10906137" y="197285"/>
              <a:ext cx="1080000" cy="1080000"/>
            </a:xfrm>
            <a:prstGeom prst="rect">
              <a:avLst/>
            </a:prstGeom>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6"/>
        <p:cNvGrpSpPr/>
        <p:nvPr/>
      </p:nvGrpSpPr>
      <p:grpSpPr>
        <a:xfrm>
          <a:off x="0" y="0"/>
          <a:ext cx="0" cy="0"/>
          <a:chOff x="0" y="0"/>
          <a:chExt cx="0" cy="0"/>
        </a:xfrm>
      </p:grpSpPr>
      <p:graphicFrame>
        <p:nvGraphicFramePr>
          <p:cNvPr id="2530" name="Google Shape;2530;p17"/>
          <p:cNvGraphicFramePr/>
          <p:nvPr>
            <p:extLst>
              <p:ext uri="{D42A27DB-BD31-4B8C-83A1-F6EECF244321}">
                <p14:modId xmlns:p14="http://schemas.microsoft.com/office/powerpoint/2010/main" val="2545211750"/>
              </p:ext>
            </p:extLst>
          </p:nvPr>
        </p:nvGraphicFramePr>
        <p:xfrm>
          <a:off x="1059835" y="1985924"/>
          <a:ext cx="5043225" cy="3242196"/>
        </p:xfrm>
        <a:graphic>
          <a:graphicData uri="http://schemas.openxmlformats.org/drawingml/2006/table">
            <a:tbl>
              <a:tblPr>
                <a:noFill/>
                <a:tableStyleId>{D6E2B3BD-4D20-4295-B8F4-E8006C75B27E}</a:tableStyleId>
              </a:tblPr>
              <a:tblGrid>
                <a:gridCol w="2180975">
                  <a:extLst>
                    <a:ext uri="{9D8B030D-6E8A-4147-A177-3AD203B41FA5}">
                      <a16:colId xmlns:a16="http://schemas.microsoft.com/office/drawing/2014/main" val="20000"/>
                    </a:ext>
                  </a:extLst>
                </a:gridCol>
                <a:gridCol w="2862250">
                  <a:extLst>
                    <a:ext uri="{9D8B030D-6E8A-4147-A177-3AD203B41FA5}">
                      <a16:colId xmlns:a16="http://schemas.microsoft.com/office/drawing/2014/main" val="20001"/>
                    </a:ext>
                  </a:extLst>
                </a:gridCol>
              </a:tblGrid>
              <a:tr h="663704">
                <a:tc>
                  <a:txBody>
                    <a:bodyPr/>
                    <a:lstStyle/>
                    <a:p>
                      <a:pPr marL="0" marR="0" lvl="0" indent="0" algn="ctr" rtl="0">
                        <a:spcBef>
                          <a:spcPts val="0"/>
                        </a:spcBef>
                        <a:spcAft>
                          <a:spcPts val="0"/>
                        </a:spcAft>
                        <a:buClr>
                          <a:schemeClr val="lt1"/>
                        </a:buClr>
                        <a:buSzPts val="1600"/>
                        <a:buFont typeface="Century Gothic"/>
                        <a:buNone/>
                      </a:pPr>
                      <a:r>
                        <a:rPr lang="fr-CH" sz="1600" b="1" noProof="0" dirty="0">
                          <a:solidFill>
                            <a:schemeClr val="bg1"/>
                          </a:solidFill>
                        </a:rPr>
                        <a:t>Soutien à la recherche secondaire</a:t>
                      </a:r>
                    </a:p>
                  </a:txBody>
                  <a:tcPr marL="46700" marR="46700" marT="23350" marB="23350" anchor="ctr">
                    <a:solidFill>
                      <a:srgbClr val="8EB403"/>
                    </a:solidFill>
                  </a:tcPr>
                </a:tc>
                <a:tc>
                  <a:txBody>
                    <a:bodyPr/>
                    <a:lstStyle/>
                    <a:p>
                      <a:pPr marL="0" marR="0" lvl="0" indent="0" algn="ctr" rtl="0">
                        <a:spcBef>
                          <a:spcPts val="0"/>
                        </a:spcBef>
                        <a:spcAft>
                          <a:spcPts val="0"/>
                        </a:spcAft>
                        <a:buClr>
                          <a:schemeClr val="lt1"/>
                        </a:buClr>
                        <a:buSzPts val="1600"/>
                        <a:buFont typeface="Century Gothic"/>
                        <a:buNone/>
                      </a:pPr>
                      <a:r>
                        <a:rPr lang="fr-CH" sz="1600" b="1" noProof="0" dirty="0">
                          <a:solidFill>
                            <a:schemeClr val="bg1"/>
                          </a:solidFill>
                        </a:rPr>
                        <a:t>Exemple pratique</a:t>
                      </a:r>
                    </a:p>
                  </a:txBody>
                  <a:tcPr marL="46700" marR="46700" marT="23350" marB="23350" anchor="ctr">
                    <a:solidFill>
                      <a:srgbClr val="8EB403"/>
                    </a:solidFill>
                  </a:tcPr>
                </a:tc>
                <a:extLst>
                  <a:ext uri="{0D108BD9-81ED-4DB2-BD59-A6C34878D82A}">
                    <a16:rowId xmlns:a16="http://schemas.microsoft.com/office/drawing/2014/main" val="10000"/>
                  </a:ext>
                </a:extLst>
              </a:tr>
              <a:tr h="1297493">
                <a:tc>
                  <a:txBody>
                    <a:bodyPr/>
                    <a:lstStyle/>
                    <a:p>
                      <a:pPr marL="0" marR="0" lvl="0" indent="0" algn="l" rtl="0">
                        <a:spcBef>
                          <a:spcPts val="0"/>
                        </a:spcBef>
                        <a:spcAft>
                          <a:spcPts val="0"/>
                        </a:spcAft>
                        <a:buClr>
                          <a:schemeClr val="dk1"/>
                        </a:buClr>
                        <a:buSzPts val="1600"/>
                        <a:buFont typeface="Century Gothic"/>
                        <a:buNone/>
                      </a:pPr>
                      <a:r>
                        <a:rPr lang="fr-CH" b="1" noProof="0" dirty="0"/>
                        <a:t>Résumez les longs articles, rapports et ensembles de données</a:t>
                      </a:r>
                    </a:p>
                  </a:txBody>
                  <a:tcPr marL="46700" marR="46700" marT="23350" marB="23350" anchor="ctr"/>
                </a:tc>
                <a:tc>
                  <a:txBody>
                    <a:bodyPr/>
                    <a:lstStyle/>
                    <a:p>
                      <a:pPr marL="0" marR="0" lvl="0" indent="0" algn="l" rtl="0">
                        <a:spcBef>
                          <a:spcPts val="0"/>
                        </a:spcBef>
                        <a:spcAft>
                          <a:spcPts val="0"/>
                        </a:spcAft>
                        <a:buClr>
                          <a:schemeClr val="dk1"/>
                        </a:buClr>
                        <a:buSzPts val="1600"/>
                        <a:buFont typeface="Century Gothic"/>
                        <a:buNone/>
                      </a:pPr>
                      <a:r>
                        <a:rPr lang="fr-CH" noProof="0" dirty="0"/>
                        <a:t>Insérez un rapport de marché de 20 pages dans </a:t>
                      </a:r>
                      <a:r>
                        <a:rPr lang="fr-CH" noProof="0" dirty="0" err="1"/>
                        <a:t>ChatGPT</a:t>
                      </a:r>
                      <a:r>
                        <a:rPr lang="fr-CH" noProof="0" dirty="0"/>
                        <a:t> → Prompt : « Résumez les principales tendances en 10 points clés. »</a:t>
                      </a:r>
                    </a:p>
                  </a:txBody>
                  <a:tcPr marL="46700" marR="46700" marT="23350" marB="23350" anchor="ctr"/>
                </a:tc>
                <a:extLst>
                  <a:ext uri="{0D108BD9-81ED-4DB2-BD59-A6C34878D82A}">
                    <a16:rowId xmlns:a16="http://schemas.microsoft.com/office/drawing/2014/main" val="10001"/>
                  </a:ext>
                </a:extLst>
              </a:tr>
              <a:tr h="1166483">
                <a:tc>
                  <a:txBody>
                    <a:bodyPr/>
                    <a:lstStyle/>
                    <a:p>
                      <a:pPr marL="0" marR="0" lvl="0" indent="0" algn="l" rtl="0">
                        <a:spcBef>
                          <a:spcPts val="0"/>
                        </a:spcBef>
                        <a:spcAft>
                          <a:spcPts val="0"/>
                        </a:spcAft>
                        <a:buClr>
                          <a:schemeClr val="dk1"/>
                        </a:buClr>
                        <a:buSzPts val="1600"/>
                        <a:buFont typeface="Century Gothic"/>
                        <a:buNone/>
                      </a:pPr>
                      <a:r>
                        <a:rPr lang="fr-CH" b="1" noProof="0" dirty="0"/>
                        <a:t>Regrouper et comparer les tendances émergentes</a:t>
                      </a:r>
                    </a:p>
                  </a:txBody>
                  <a:tcPr marL="46700" marR="46700" marT="23350" marB="23350" anchor="ctr"/>
                </a:tc>
                <a:tc>
                  <a:txBody>
                    <a:bodyPr/>
                    <a:lstStyle/>
                    <a:p>
                      <a:pPr marL="0" marR="0" lvl="0" indent="0" algn="l" rtl="0">
                        <a:spcBef>
                          <a:spcPts val="0"/>
                        </a:spcBef>
                        <a:spcAft>
                          <a:spcPts val="0"/>
                        </a:spcAft>
                        <a:buClr>
                          <a:schemeClr val="dk1"/>
                        </a:buClr>
                        <a:buSzPts val="1600"/>
                        <a:buFont typeface="Century Gothic"/>
                        <a:buNone/>
                      </a:pPr>
                      <a:r>
                        <a:rPr lang="fr-CH" noProof="0" dirty="0"/>
                        <a:t>Prompt : « Identifiez les thèmes communs dans ces 3 rapports de tendance et soulignez les contradictions. »</a:t>
                      </a:r>
                    </a:p>
                  </a:txBody>
                  <a:tcPr marL="46700" marR="46700" marT="23350" marB="23350" anchor="ctr"/>
                </a:tc>
                <a:extLst>
                  <a:ext uri="{0D108BD9-81ED-4DB2-BD59-A6C34878D82A}">
                    <a16:rowId xmlns:a16="http://schemas.microsoft.com/office/drawing/2014/main" val="10002"/>
                  </a:ext>
                </a:extLst>
              </a:tr>
            </a:tbl>
          </a:graphicData>
        </a:graphic>
      </p:graphicFrame>
      <p:graphicFrame>
        <p:nvGraphicFramePr>
          <p:cNvPr id="2531" name="Google Shape;2531;p17"/>
          <p:cNvGraphicFramePr/>
          <p:nvPr>
            <p:extLst>
              <p:ext uri="{D42A27DB-BD31-4B8C-83A1-F6EECF244321}">
                <p14:modId xmlns:p14="http://schemas.microsoft.com/office/powerpoint/2010/main" val="4085904793"/>
              </p:ext>
            </p:extLst>
          </p:nvPr>
        </p:nvGraphicFramePr>
        <p:xfrm>
          <a:off x="6402937" y="1988822"/>
          <a:ext cx="5043200" cy="3228666"/>
        </p:xfrm>
        <a:graphic>
          <a:graphicData uri="http://schemas.openxmlformats.org/drawingml/2006/table">
            <a:tbl>
              <a:tblPr>
                <a:noFill/>
                <a:tableStyleId>{D6E2B3BD-4D20-4295-B8F4-E8006C75B27E}</a:tableStyleId>
              </a:tblPr>
              <a:tblGrid>
                <a:gridCol w="2347510">
                  <a:extLst>
                    <a:ext uri="{9D8B030D-6E8A-4147-A177-3AD203B41FA5}">
                      <a16:colId xmlns:a16="http://schemas.microsoft.com/office/drawing/2014/main" val="20000"/>
                    </a:ext>
                  </a:extLst>
                </a:gridCol>
                <a:gridCol w="2695690">
                  <a:extLst>
                    <a:ext uri="{9D8B030D-6E8A-4147-A177-3AD203B41FA5}">
                      <a16:colId xmlns:a16="http://schemas.microsoft.com/office/drawing/2014/main" val="20001"/>
                    </a:ext>
                  </a:extLst>
                </a:gridCol>
              </a:tblGrid>
              <a:tr h="860115">
                <a:tc>
                  <a:txBody>
                    <a:bodyPr/>
                    <a:lstStyle/>
                    <a:p>
                      <a:pPr marL="0" marR="0" lvl="0" indent="0" algn="ctr" rtl="0">
                        <a:spcBef>
                          <a:spcPts val="0"/>
                        </a:spcBef>
                        <a:spcAft>
                          <a:spcPts val="0"/>
                        </a:spcAft>
                        <a:buClr>
                          <a:schemeClr val="lt1"/>
                        </a:buClr>
                        <a:buSzPts val="1600"/>
                        <a:buFont typeface="Century Gothic"/>
                        <a:buNone/>
                      </a:pPr>
                      <a:r>
                        <a:rPr lang="fr-CH" sz="1600" b="1" noProof="0" dirty="0">
                          <a:solidFill>
                            <a:schemeClr val="bg1"/>
                          </a:solidFill>
                        </a:rPr>
                        <a:t>Soutien à la </a:t>
                      </a:r>
                      <a:br>
                        <a:rPr lang="fr-CH" sz="1600" b="1" noProof="0" dirty="0">
                          <a:solidFill>
                            <a:schemeClr val="bg1"/>
                          </a:solidFill>
                        </a:rPr>
                      </a:br>
                      <a:r>
                        <a:rPr lang="fr-CH" sz="1600" b="1" noProof="0" dirty="0">
                          <a:solidFill>
                            <a:schemeClr val="bg1"/>
                          </a:solidFill>
                        </a:rPr>
                        <a:t>recherche sur le terrain</a:t>
                      </a:r>
                    </a:p>
                  </a:txBody>
                  <a:tcPr marL="43825" marR="43825" marT="21925" marB="21925" anchor="ctr">
                    <a:solidFill>
                      <a:srgbClr val="8EB403"/>
                    </a:solidFill>
                  </a:tcPr>
                </a:tc>
                <a:tc>
                  <a:txBody>
                    <a:bodyPr/>
                    <a:lstStyle/>
                    <a:p>
                      <a:pPr marL="0" marR="0" lvl="0" indent="0" algn="ctr" rtl="0">
                        <a:spcBef>
                          <a:spcPts val="0"/>
                        </a:spcBef>
                        <a:spcAft>
                          <a:spcPts val="0"/>
                        </a:spcAft>
                        <a:buClr>
                          <a:schemeClr val="lt1"/>
                        </a:buClr>
                        <a:buSzPts val="1600"/>
                        <a:buFont typeface="Century Gothic"/>
                        <a:buNone/>
                      </a:pPr>
                      <a:r>
                        <a:rPr lang="fr-CH" sz="1600" b="1" noProof="0" dirty="0">
                          <a:solidFill>
                            <a:schemeClr val="bg1"/>
                          </a:solidFill>
                        </a:rPr>
                        <a:t>Exemple pratique</a:t>
                      </a:r>
                    </a:p>
                  </a:txBody>
                  <a:tcPr marL="43825" marR="43825" marT="21925" marB="21925" anchor="ctr">
                    <a:solidFill>
                      <a:srgbClr val="8EB403"/>
                    </a:solidFill>
                  </a:tcPr>
                </a:tc>
                <a:extLst>
                  <a:ext uri="{0D108BD9-81ED-4DB2-BD59-A6C34878D82A}">
                    <a16:rowId xmlns:a16="http://schemas.microsoft.com/office/drawing/2014/main" val="10000"/>
                  </a:ext>
                </a:extLst>
              </a:tr>
              <a:tr h="1373191">
                <a:tc>
                  <a:txBody>
                    <a:bodyPr/>
                    <a:lstStyle/>
                    <a:p>
                      <a:pPr marL="0" marR="0" lvl="0" indent="0" algn="l" rtl="0">
                        <a:spcBef>
                          <a:spcPts val="0"/>
                        </a:spcBef>
                        <a:spcAft>
                          <a:spcPts val="0"/>
                        </a:spcAft>
                        <a:buClr>
                          <a:schemeClr val="dk1"/>
                        </a:buClr>
                        <a:buSzPts val="1600"/>
                        <a:buFont typeface="Century Gothic"/>
                        <a:buNone/>
                      </a:pPr>
                      <a:r>
                        <a:rPr lang="fr-CH" b="1" noProof="0" dirty="0"/>
                        <a:t>Créer des guides d'entretien adaptés à un groupe d'</a:t>
                      </a:r>
                      <a:r>
                        <a:rPr lang="fr-CH" b="1" noProof="0" dirty="0" err="1"/>
                        <a:t>utilisateur·rice·s</a:t>
                      </a:r>
                      <a:endParaRPr lang="fr-CH" b="1" noProof="0" dirty="0"/>
                    </a:p>
                  </a:txBody>
                  <a:tcPr marL="43825" marR="43825" marT="21925" marB="21925" anchor="ctr"/>
                </a:tc>
                <a:tc>
                  <a:txBody>
                    <a:bodyPr/>
                    <a:lstStyle/>
                    <a:p>
                      <a:pPr marL="0" marR="0" lvl="0" indent="0" algn="l" rtl="0">
                        <a:spcBef>
                          <a:spcPts val="0"/>
                        </a:spcBef>
                        <a:spcAft>
                          <a:spcPts val="0"/>
                        </a:spcAft>
                        <a:buClr>
                          <a:schemeClr val="dk1"/>
                        </a:buClr>
                        <a:buSzPts val="1600"/>
                        <a:buFont typeface="Century Gothic"/>
                        <a:buNone/>
                      </a:pPr>
                      <a:r>
                        <a:rPr lang="fr-CH" noProof="0" dirty="0"/>
                        <a:t>Invitation : « Créez un guide pour des entretiens avec des jeunes de 18 à 25 ans sur le thème des habitudes dans les salles de sport. Questions courtes et neutres. »</a:t>
                      </a:r>
                    </a:p>
                  </a:txBody>
                  <a:tcPr marL="43825" marR="43825" marT="21925" marB="21925" anchor="ctr"/>
                </a:tc>
                <a:extLst>
                  <a:ext uri="{0D108BD9-81ED-4DB2-BD59-A6C34878D82A}">
                    <a16:rowId xmlns:a16="http://schemas.microsoft.com/office/drawing/2014/main" val="10001"/>
                  </a:ext>
                </a:extLst>
              </a:tr>
              <a:tr h="995360">
                <a:tc>
                  <a:txBody>
                    <a:bodyPr/>
                    <a:lstStyle/>
                    <a:p>
                      <a:pPr marL="0" marR="0" lvl="0" indent="0" algn="l" rtl="0">
                        <a:spcBef>
                          <a:spcPts val="0"/>
                        </a:spcBef>
                        <a:spcAft>
                          <a:spcPts val="0"/>
                        </a:spcAft>
                        <a:buClr>
                          <a:schemeClr val="dk1"/>
                        </a:buClr>
                        <a:buSzPts val="1600"/>
                        <a:buFont typeface="Century Gothic"/>
                        <a:buNone/>
                      </a:pPr>
                      <a:r>
                        <a:rPr lang="fr-CH" b="1" noProof="0" dirty="0"/>
                        <a:t>Analyser les transcriptions d'interviews et en extraire les thèmes</a:t>
                      </a:r>
                    </a:p>
                  </a:txBody>
                  <a:tcPr marL="43825" marR="43825" marT="21925" marB="21925" anchor="ctr"/>
                </a:tc>
                <a:tc>
                  <a:txBody>
                    <a:bodyPr/>
                    <a:lstStyle/>
                    <a:p>
                      <a:pPr marL="0" marR="0" lvl="0" indent="0" algn="l" rtl="0">
                        <a:spcBef>
                          <a:spcPts val="0"/>
                        </a:spcBef>
                        <a:spcAft>
                          <a:spcPts val="0"/>
                        </a:spcAft>
                        <a:buClr>
                          <a:schemeClr val="dk1"/>
                        </a:buClr>
                        <a:buSzPts val="1600"/>
                        <a:buFont typeface="Century Gothic"/>
                        <a:buNone/>
                      </a:pPr>
                      <a:r>
                        <a:rPr lang="fr-CH" noProof="0" dirty="0"/>
                        <a:t>Insérer la transcription → Prompt : « Identifier les motivations, frustrations et besoins récurrents. »</a:t>
                      </a:r>
                    </a:p>
                  </a:txBody>
                  <a:tcPr marL="43825" marR="43825" marT="21925" marB="21925" anchor="ctr"/>
                </a:tc>
                <a:extLst>
                  <a:ext uri="{0D108BD9-81ED-4DB2-BD59-A6C34878D82A}">
                    <a16:rowId xmlns:a16="http://schemas.microsoft.com/office/drawing/2014/main" val="10002"/>
                  </a:ext>
                </a:extLst>
              </a:tr>
            </a:tbl>
          </a:graphicData>
        </a:graphic>
      </p:graphicFrame>
      <p:sp>
        <p:nvSpPr>
          <p:cNvPr id="2532" name="Google Shape;2532;p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18</a:t>
            </a:fld>
            <a:endParaRPr sz="2400" b="1" i="0" u="none" strike="noStrike" cap="none">
              <a:solidFill>
                <a:srgbClr val="FFFFFF"/>
              </a:solidFill>
              <a:latin typeface="Century Gothic"/>
              <a:ea typeface="Century Gothic"/>
              <a:cs typeface="Century Gothic"/>
              <a:sym typeface="Century Gothic"/>
            </a:endParaRPr>
          </a:p>
        </p:txBody>
      </p:sp>
      <p:sp>
        <p:nvSpPr>
          <p:cNvPr id="2" name="Textfeld 1">
            <a:extLst>
              <a:ext uri="{FF2B5EF4-FFF2-40B4-BE49-F238E27FC236}">
                <a16:creationId xmlns:a16="http://schemas.microsoft.com/office/drawing/2014/main" id="{B72B22C2-63DE-7879-1C18-2F44D68D1118}"/>
              </a:ext>
            </a:extLst>
          </p:cNvPr>
          <p:cNvSpPr txBox="1"/>
          <p:nvPr/>
        </p:nvSpPr>
        <p:spPr>
          <a:xfrm>
            <a:off x="962240" y="94540"/>
            <a:ext cx="9429684" cy="830997"/>
          </a:xfrm>
          <a:prstGeom prst="rect">
            <a:avLst/>
          </a:prstGeom>
          <a:noFill/>
        </p:spPr>
        <p:txBody>
          <a:bodyPr wrap="square" rtlCol="0">
            <a:spAutoFit/>
          </a:bodyPr>
          <a:lstStyle/>
          <a:p>
            <a:r>
              <a:rPr lang="fr-CH" sz="2400" b="1" noProof="0" dirty="0">
                <a:solidFill>
                  <a:srgbClr val="0B4874"/>
                </a:solidFill>
                <a:latin typeface="Century Gothic"/>
              </a:rPr>
              <a:t>Analyse secondaire et recherche sur le terrain à l'ère de l'IA générative : l'IA générative comme assistant de recherche</a:t>
            </a:r>
          </a:p>
        </p:txBody>
      </p:sp>
      <p:sp>
        <p:nvSpPr>
          <p:cNvPr id="3" name="Textfeld 2">
            <a:extLst>
              <a:ext uri="{FF2B5EF4-FFF2-40B4-BE49-F238E27FC236}">
                <a16:creationId xmlns:a16="http://schemas.microsoft.com/office/drawing/2014/main" id="{579D3D03-0839-439E-1879-52884D9ED21A}"/>
              </a:ext>
            </a:extLst>
          </p:cNvPr>
          <p:cNvSpPr txBox="1"/>
          <p:nvPr/>
        </p:nvSpPr>
        <p:spPr>
          <a:xfrm>
            <a:off x="957093" y="1076396"/>
            <a:ext cx="9780576" cy="646331"/>
          </a:xfrm>
          <a:prstGeom prst="rect">
            <a:avLst/>
          </a:prstGeom>
          <a:noFill/>
        </p:spPr>
        <p:txBody>
          <a:bodyPr wrap="square" rtlCol="0">
            <a:spAutoFit/>
          </a:bodyPr>
          <a:lstStyle/>
          <a:p>
            <a:r>
              <a:rPr lang="fr-CH" sz="1800" noProof="0" dirty="0">
                <a:solidFill>
                  <a:srgbClr val="073450"/>
                </a:solidFill>
                <a:latin typeface="Century Gothic" panose="020B0502020202020204" pitchFamily="34" charset="0"/>
              </a:rPr>
              <a:t>Lors d'une analyse secondaire, l'IA vous permet de travailler plus rapidement, tandis que lors d'une recherche sur le terrain, elle vous permet d'aller plus loin dans le sujet.</a:t>
            </a:r>
          </a:p>
        </p:txBody>
      </p:sp>
      <p:grpSp>
        <p:nvGrpSpPr>
          <p:cNvPr id="7" name="Gruppieren 6">
            <a:extLst>
              <a:ext uri="{FF2B5EF4-FFF2-40B4-BE49-F238E27FC236}">
                <a16:creationId xmlns:a16="http://schemas.microsoft.com/office/drawing/2014/main" id="{5EEFA124-0186-78C4-D41A-9AC8705E572D}"/>
              </a:ext>
            </a:extLst>
          </p:cNvPr>
          <p:cNvGrpSpPr/>
          <p:nvPr/>
        </p:nvGrpSpPr>
        <p:grpSpPr>
          <a:xfrm>
            <a:off x="10737669" y="0"/>
            <a:ext cx="1454331" cy="1277285"/>
            <a:chOff x="10737669" y="0"/>
            <a:chExt cx="1454331" cy="1277285"/>
          </a:xfrm>
        </p:grpSpPr>
        <p:sp>
          <p:nvSpPr>
            <p:cNvPr id="8" name="Rechteck 7">
              <a:extLst>
                <a:ext uri="{FF2B5EF4-FFF2-40B4-BE49-F238E27FC236}">
                  <a16:creationId xmlns:a16="http://schemas.microsoft.com/office/drawing/2014/main" id="{7962A4F1-F628-7FF2-B39D-975BA24E4078}"/>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9" name="Grafik 8">
              <a:extLst>
                <a:ext uri="{FF2B5EF4-FFF2-40B4-BE49-F238E27FC236}">
                  <a16:creationId xmlns:a16="http://schemas.microsoft.com/office/drawing/2014/main" id="{AF725D85-B86A-8A29-A9BF-3E0E563992AB}"/>
                </a:ext>
              </a:extLst>
            </p:cNvPr>
            <p:cNvPicPr>
              <a:picLocks noChangeAspect="1"/>
            </p:cNvPicPr>
            <p:nvPr/>
          </p:nvPicPr>
          <p:blipFill>
            <a:blip r:embed="rId3"/>
            <a:stretch>
              <a:fillRect/>
            </a:stretch>
          </p:blipFill>
          <p:spPr>
            <a:xfrm>
              <a:off x="10906137" y="197285"/>
              <a:ext cx="1080000" cy="1080000"/>
            </a:xfrm>
            <a:prstGeom prst="rect">
              <a:avLst/>
            </a:prstGeom>
          </p:spPr>
        </p:pic>
      </p:grpSp>
      <p:sp>
        <p:nvSpPr>
          <p:cNvPr id="6" name="Rechteck 5">
            <a:extLst>
              <a:ext uri="{FF2B5EF4-FFF2-40B4-BE49-F238E27FC236}">
                <a16:creationId xmlns:a16="http://schemas.microsoft.com/office/drawing/2014/main" id="{72571252-78B7-CC84-DDA2-97536AEE1D86}"/>
              </a:ext>
            </a:extLst>
          </p:cNvPr>
          <p:cNvSpPr/>
          <p:nvPr/>
        </p:nvSpPr>
        <p:spPr>
          <a:xfrm>
            <a:off x="1059836" y="5372861"/>
            <a:ext cx="10386302" cy="935044"/>
          </a:xfrm>
          <a:prstGeom prst="rect">
            <a:avLst/>
          </a:prstGeom>
          <a:solidFill>
            <a:schemeClr val="bg1">
              <a:lumMod val="95000"/>
            </a:schemeClr>
          </a:solidFill>
          <a:ln w="19050">
            <a:solidFill>
              <a:srgbClr val="135B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Inhaltsplatzhalter 2">
            <a:extLst>
              <a:ext uri="{FF2B5EF4-FFF2-40B4-BE49-F238E27FC236}">
                <a16:creationId xmlns:a16="http://schemas.microsoft.com/office/drawing/2014/main" id="{CC55DBC7-1E3E-6AD5-A757-A1715366B9A7}"/>
              </a:ext>
            </a:extLst>
          </p:cNvPr>
          <p:cNvSpPr txBox="1">
            <a:spLocks/>
          </p:cNvSpPr>
          <p:nvPr/>
        </p:nvSpPr>
        <p:spPr>
          <a:xfrm>
            <a:off x="1151382" y="5485038"/>
            <a:ext cx="10320199" cy="935044"/>
          </a:xfrm>
          <a:prstGeom prst="rect">
            <a:avLst/>
          </a:prstGeom>
        </p:spPr>
        <p:txBody>
          <a:bodyPr vert="horz" lIns="0" tIns="0" rIns="0" bIns="0" rtlCol="0">
            <a:noAutofit/>
          </a:bodyPr>
          <a:lstStyle>
            <a:lvl1pPr marL="0" indent="0" algn="l" defTabSz="914400" rtl="0" eaLnBrk="1" latinLnBrk="0" hangingPunct="1">
              <a:lnSpc>
                <a:spcPct val="114000"/>
              </a:lnSpc>
              <a:spcBef>
                <a:spcPts val="0"/>
              </a:spcBef>
              <a:buFont typeface="Arial" panose="020B0604020202020204" pitchFamily="34" charset="0"/>
              <a:buNone/>
              <a:defRPr sz="2200" b="0" kern="1200">
                <a:solidFill>
                  <a:schemeClr val="accent1"/>
                </a:solidFill>
                <a:latin typeface="+mn-lt"/>
                <a:ea typeface="+mn-ea"/>
                <a:cs typeface="+mn-cs"/>
              </a:defRPr>
            </a:lvl1pPr>
            <a:lvl2pPr marL="271463" indent="-271463" algn="l" defTabSz="914400" rtl="0" eaLnBrk="1" latinLnBrk="0" hangingPunct="1">
              <a:lnSpc>
                <a:spcPct val="114000"/>
              </a:lnSpc>
              <a:spcBef>
                <a:spcPts val="0"/>
              </a:spcBef>
              <a:buClr>
                <a:schemeClr val="accent3"/>
              </a:buClr>
              <a:buFont typeface="MS PGothic" panose="020B0600070205080204" pitchFamily="34" charset="-128"/>
              <a:buChar char="▶"/>
              <a:defRPr sz="2200" kern="1200">
                <a:solidFill>
                  <a:schemeClr val="accent1"/>
                </a:solidFill>
                <a:latin typeface="+mn-lt"/>
                <a:ea typeface="+mn-ea"/>
                <a:cs typeface="+mn-cs"/>
              </a:defRPr>
            </a:lvl2pPr>
            <a:lvl3pPr marL="533400" indent="-261938" algn="l" defTabSz="914400" rtl="0" eaLnBrk="1" latinLnBrk="0" hangingPunct="1">
              <a:lnSpc>
                <a:spcPct val="114000"/>
              </a:lnSpc>
              <a:spcBef>
                <a:spcPts val="0"/>
              </a:spcBef>
              <a:buClr>
                <a:schemeClr val="accent3"/>
              </a:buClr>
              <a:buFont typeface="MS PGothic" panose="020B0600070205080204" pitchFamily="34" charset="-128"/>
              <a:buChar char="▶"/>
              <a:defRPr sz="2000" kern="1200">
                <a:solidFill>
                  <a:schemeClr val="accent1"/>
                </a:solidFill>
                <a:latin typeface="+mn-lt"/>
                <a:ea typeface="+mn-ea"/>
                <a:cs typeface="+mn-cs"/>
              </a:defRPr>
            </a:lvl3pPr>
            <a:lvl4pPr marL="806450" indent="-273050" algn="l" defTabSz="914400" rtl="0" eaLnBrk="1" latinLnBrk="0" hangingPunct="1">
              <a:lnSpc>
                <a:spcPct val="110000"/>
              </a:lnSpc>
              <a:spcBef>
                <a:spcPts val="0"/>
              </a:spcBef>
              <a:buClr>
                <a:schemeClr val="accent3"/>
              </a:buClr>
              <a:buFont typeface="MS PGothic" panose="020B0600070205080204" pitchFamily="34" charset="-128"/>
              <a:buChar char="▶"/>
              <a:defRPr sz="1800" kern="1200">
                <a:solidFill>
                  <a:schemeClr val="accent1"/>
                </a:solidFill>
                <a:latin typeface="+mn-lt"/>
                <a:ea typeface="+mn-ea"/>
                <a:cs typeface="+mn-cs"/>
              </a:defRPr>
            </a:lvl4pPr>
            <a:lvl5pPr marL="1077913" indent="-274638" algn="l" defTabSz="914400" rtl="0" eaLnBrk="1" latinLnBrk="0" hangingPunct="1">
              <a:lnSpc>
                <a:spcPct val="110000"/>
              </a:lnSpc>
              <a:spcBef>
                <a:spcPts val="0"/>
              </a:spcBef>
              <a:buClr>
                <a:schemeClr val="accent3"/>
              </a:buClr>
              <a:buFont typeface="MS PGothic" panose="020B0600070205080204" pitchFamily="34" charset="-128"/>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auto" latinLnBrk="0" hangingPunct="1">
              <a:lnSpc>
                <a:spcPct val="110000"/>
              </a:lnSpc>
              <a:spcBef>
                <a:spcPts val="599"/>
              </a:spcBef>
              <a:spcAft>
                <a:spcPts val="0"/>
              </a:spcAft>
              <a:buClr>
                <a:srgbClr val="0B4874"/>
              </a:buClr>
              <a:buSzTx/>
              <a:buNone/>
              <a:tabLst/>
              <a:defRPr/>
            </a:pPr>
            <a:r>
              <a:rPr kumimoji="0" lang="fr-FR" sz="1350" b="1" i="0" u="none" strike="noStrike" kern="1200" cap="none" spc="0" normalizeH="0" baseline="0" noProof="0" dirty="0">
                <a:ln>
                  <a:noFill/>
                </a:ln>
                <a:solidFill>
                  <a:schemeClr val="tx1"/>
                </a:solidFill>
                <a:effectLst/>
                <a:uLnTx/>
                <a:uFillTx/>
                <a:latin typeface="Century Gothic"/>
                <a:ea typeface="+mn-ea"/>
                <a:cs typeface="+mn-cs"/>
              </a:rPr>
              <a:t>À noter : </a:t>
            </a:r>
            <a:r>
              <a:rPr kumimoji="0" lang="fr-FR" sz="1350" i="0" u="none" strike="noStrike" kern="1200" cap="none" spc="0" normalizeH="0" baseline="0" noProof="0" dirty="0">
                <a:ln>
                  <a:noFill/>
                </a:ln>
                <a:solidFill>
                  <a:schemeClr val="tx1"/>
                </a:solidFill>
                <a:effectLst/>
                <a:uLnTx/>
                <a:uFillTx/>
                <a:latin typeface="Century Gothic"/>
                <a:ea typeface="+mn-ea"/>
                <a:cs typeface="+mn-cs"/>
              </a:rPr>
              <a:t>Utilisez l'IA comme un assistant intelligent, pas comme un substitut. Soyez conscient des limites de l'IA : elle n'a généralement pas accès aux données en temps réel, et elle peut « halluciner ». Elle reproduit les schémas et les distorsions issus de ses données d'apprentissage et ne peut se substituer à l'observation directe, à l'empathie ou au jugement éthique.</a:t>
            </a:r>
            <a:endParaRPr kumimoji="0" lang="en-GB" sz="1350" i="0" u="none" strike="noStrike" kern="1200" cap="none" spc="0" normalizeH="0" baseline="0" noProof="0" dirty="0">
              <a:ln>
                <a:noFill/>
              </a:ln>
              <a:solidFill>
                <a:schemeClr val="tx1"/>
              </a:solidFill>
              <a:effectLst/>
              <a:uLnTx/>
              <a:uFillTx/>
              <a:latin typeface="Century Gothic"/>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37"/>
        <p:cNvGrpSpPr/>
        <p:nvPr/>
      </p:nvGrpSpPr>
      <p:grpSpPr>
        <a:xfrm>
          <a:off x="0" y="0"/>
          <a:ext cx="0" cy="0"/>
          <a:chOff x="0" y="0"/>
          <a:chExt cx="0" cy="0"/>
        </a:xfrm>
      </p:grpSpPr>
      <p:graphicFrame>
        <p:nvGraphicFramePr>
          <p:cNvPr id="2541" name="Google Shape;2541;p18"/>
          <p:cNvGraphicFramePr/>
          <p:nvPr>
            <p:extLst>
              <p:ext uri="{D42A27DB-BD31-4B8C-83A1-F6EECF244321}">
                <p14:modId xmlns:p14="http://schemas.microsoft.com/office/powerpoint/2010/main" val="2487940278"/>
              </p:ext>
            </p:extLst>
          </p:nvPr>
        </p:nvGraphicFramePr>
        <p:xfrm>
          <a:off x="1042156" y="1996258"/>
          <a:ext cx="5043225" cy="2783960"/>
        </p:xfrm>
        <a:graphic>
          <a:graphicData uri="http://schemas.openxmlformats.org/drawingml/2006/table">
            <a:tbl>
              <a:tblPr>
                <a:noFill/>
                <a:tableStyleId>{D6E2B3BD-4D20-4295-B8F4-E8006C75B27E}</a:tableStyleId>
              </a:tblPr>
              <a:tblGrid>
                <a:gridCol w="2180975">
                  <a:extLst>
                    <a:ext uri="{9D8B030D-6E8A-4147-A177-3AD203B41FA5}">
                      <a16:colId xmlns:a16="http://schemas.microsoft.com/office/drawing/2014/main" val="20000"/>
                    </a:ext>
                  </a:extLst>
                </a:gridCol>
                <a:gridCol w="2862250">
                  <a:extLst>
                    <a:ext uri="{9D8B030D-6E8A-4147-A177-3AD203B41FA5}">
                      <a16:colId xmlns:a16="http://schemas.microsoft.com/office/drawing/2014/main" val="20001"/>
                    </a:ext>
                  </a:extLst>
                </a:gridCol>
              </a:tblGrid>
              <a:tr h="853250">
                <a:tc>
                  <a:txBody>
                    <a:bodyPr/>
                    <a:lstStyle/>
                    <a:p>
                      <a:pPr marL="0" marR="0" lvl="0" indent="0" algn="ctr" defTabSz="914400" rtl="0" eaLnBrk="1" fontAlgn="auto" latinLnBrk="0" hangingPunct="1">
                        <a:lnSpc>
                          <a:spcPct val="100000"/>
                        </a:lnSpc>
                        <a:spcBef>
                          <a:spcPts val="0"/>
                        </a:spcBef>
                        <a:spcAft>
                          <a:spcPts val="0"/>
                        </a:spcAft>
                        <a:buClr>
                          <a:schemeClr val="lt1"/>
                        </a:buClr>
                        <a:buSzPts val="1600"/>
                        <a:buFont typeface="Century Gothic"/>
                        <a:buNone/>
                        <a:tabLst/>
                        <a:defRPr/>
                      </a:pPr>
                      <a:r>
                        <a:rPr lang="fr-CH" sz="1600" b="1" noProof="0" dirty="0">
                          <a:solidFill>
                            <a:schemeClr val="bg1"/>
                          </a:solidFill>
                        </a:rPr>
                        <a:t>Soutien à la recherche secondaire</a:t>
                      </a:r>
                    </a:p>
                    <a:p>
                      <a:pPr marL="0" marR="0" lvl="0" indent="0" algn="ctr" rtl="0">
                        <a:spcBef>
                          <a:spcPts val="0"/>
                        </a:spcBef>
                        <a:spcAft>
                          <a:spcPts val="0"/>
                        </a:spcAft>
                        <a:buClr>
                          <a:schemeClr val="lt1"/>
                        </a:buClr>
                        <a:buSzPts val="1600"/>
                        <a:buFont typeface="Century Gothic"/>
                        <a:buNone/>
                      </a:pPr>
                      <a:endParaRPr lang="fr-CH" sz="1600" b="1" noProof="0" dirty="0">
                        <a:solidFill>
                          <a:schemeClr val="bg1"/>
                        </a:solidFill>
                      </a:endParaRPr>
                    </a:p>
                  </a:txBody>
                  <a:tcPr marL="91450" marR="91450" marT="45725" marB="45725" anchor="ctr">
                    <a:solidFill>
                      <a:srgbClr val="8EB403"/>
                    </a:solidFill>
                  </a:tcPr>
                </a:tc>
                <a:tc>
                  <a:txBody>
                    <a:bodyPr/>
                    <a:lstStyle/>
                    <a:p>
                      <a:pPr marL="0" marR="0" lvl="0" indent="0" algn="ctr" defTabSz="914400" rtl="0" eaLnBrk="1" fontAlgn="auto" latinLnBrk="0" hangingPunct="1">
                        <a:lnSpc>
                          <a:spcPct val="100000"/>
                        </a:lnSpc>
                        <a:spcBef>
                          <a:spcPts val="0"/>
                        </a:spcBef>
                        <a:spcAft>
                          <a:spcPts val="0"/>
                        </a:spcAft>
                        <a:buClr>
                          <a:schemeClr val="lt1"/>
                        </a:buClr>
                        <a:buSzPts val="1600"/>
                        <a:buFont typeface="Century Gothic"/>
                        <a:buNone/>
                        <a:tabLst/>
                        <a:defRPr/>
                      </a:pPr>
                      <a:r>
                        <a:rPr lang="fr-CH" sz="1600" b="1" noProof="0" dirty="0">
                          <a:solidFill>
                            <a:schemeClr val="bg1"/>
                          </a:solidFill>
                        </a:rPr>
                        <a:t>Exemple pratique</a:t>
                      </a:r>
                    </a:p>
                    <a:p>
                      <a:pPr marL="0" marR="0" lvl="0" indent="0" algn="ctr" rtl="0">
                        <a:spcBef>
                          <a:spcPts val="0"/>
                        </a:spcBef>
                        <a:spcAft>
                          <a:spcPts val="0"/>
                        </a:spcAft>
                        <a:buClr>
                          <a:schemeClr val="lt1"/>
                        </a:buClr>
                        <a:buSzPts val="1600"/>
                        <a:buFont typeface="Century Gothic"/>
                        <a:buNone/>
                      </a:pPr>
                      <a:endParaRPr lang="fr-CH" sz="1600" b="1" noProof="0" dirty="0">
                        <a:solidFill>
                          <a:schemeClr val="bg1"/>
                        </a:solidFill>
                      </a:endParaRPr>
                    </a:p>
                  </a:txBody>
                  <a:tcPr marL="91450" marR="91450" marT="45725" marB="45725" anchor="ctr">
                    <a:solidFill>
                      <a:srgbClr val="8EB403"/>
                    </a:solidFill>
                  </a:tcPr>
                </a:tc>
                <a:extLst>
                  <a:ext uri="{0D108BD9-81ED-4DB2-BD59-A6C34878D82A}">
                    <a16:rowId xmlns:a16="http://schemas.microsoft.com/office/drawing/2014/main" val="10000"/>
                  </a:ext>
                </a:extLst>
              </a:tr>
              <a:tr h="1717150">
                <a:tc>
                  <a:txBody>
                    <a:bodyPr/>
                    <a:lstStyle/>
                    <a:p>
                      <a:pPr marL="0" marR="0" lvl="0" indent="0" algn="l" rtl="0">
                        <a:spcBef>
                          <a:spcPts val="0"/>
                        </a:spcBef>
                        <a:spcAft>
                          <a:spcPts val="0"/>
                        </a:spcAft>
                        <a:buClr>
                          <a:schemeClr val="dk1"/>
                        </a:buClr>
                        <a:buSzPts val="1600"/>
                        <a:buFont typeface="Century Gothic"/>
                        <a:buNone/>
                      </a:pPr>
                      <a:r>
                        <a:rPr lang="fr-CH" b="1" noProof="0" dirty="0"/>
                        <a:t>Établir des comparaisons de produits et de concurrents</a:t>
                      </a:r>
                    </a:p>
                  </a:txBody>
                  <a:tcPr marL="91450" marR="91450" marT="45725" marB="45725"/>
                </a:tc>
                <a:tc>
                  <a:txBody>
                    <a:bodyPr/>
                    <a:lstStyle/>
                    <a:p>
                      <a:pPr marL="0" marR="0" lvl="0" indent="0" algn="l" rtl="0">
                        <a:spcBef>
                          <a:spcPts val="0"/>
                        </a:spcBef>
                        <a:spcAft>
                          <a:spcPts val="0"/>
                        </a:spcAft>
                        <a:buClr>
                          <a:schemeClr val="dk1"/>
                        </a:buClr>
                        <a:buSzPts val="1600"/>
                        <a:buFont typeface="Century Gothic"/>
                        <a:buNone/>
                      </a:pPr>
                      <a:r>
                        <a:rPr lang="fr-CH" noProof="0" dirty="0"/>
                        <a:t>Prompt : « Créez un tableau comparatif des cinq principales entreprises qui proposent X, y compris le prix, la valeur et le groupe cible. »</a:t>
                      </a:r>
                    </a:p>
                  </a:txBody>
                  <a:tcPr marL="91450" marR="91450" marT="45725" marB="45725"/>
                </a:tc>
                <a:extLst>
                  <a:ext uri="{0D108BD9-81ED-4DB2-BD59-A6C34878D82A}">
                    <a16:rowId xmlns:a16="http://schemas.microsoft.com/office/drawing/2014/main" val="10001"/>
                  </a:ext>
                </a:extLst>
              </a:tr>
            </a:tbl>
          </a:graphicData>
        </a:graphic>
      </p:graphicFrame>
      <p:graphicFrame>
        <p:nvGraphicFramePr>
          <p:cNvPr id="2542" name="Google Shape;2542;p18"/>
          <p:cNvGraphicFramePr/>
          <p:nvPr>
            <p:extLst>
              <p:ext uri="{D42A27DB-BD31-4B8C-83A1-F6EECF244321}">
                <p14:modId xmlns:p14="http://schemas.microsoft.com/office/powerpoint/2010/main" val="2903125770"/>
              </p:ext>
            </p:extLst>
          </p:nvPr>
        </p:nvGraphicFramePr>
        <p:xfrm>
          <a:off x="6349316" y="2006090"/>
          <a:ext cx="5316925" cy="2777761"/>
        </p:xfrm>
        <a:graphic>
          <a:graphicData uri="http://schemas.openxmlformats.org/drawingml/2006/table">
            <a:tbl>
              <a:tblPr>
                <a:noFill/>
                <a:tableStyleId>{D6E2B3BD-4D20-4295-B8F4-E8006C75B27E}</a:tableStyleId>
              </a:tblPr>
              <a:tblGrid>
                <a:gridCol w="2287725">
                  <a:extLst>
                    <a:ext uri="{9D8B030D-6E8A-4147-A177-3AD203B41FA5}">
                      <a16:colId xmlns:a16="http://schemas.microsoft.com/office/drawing/2014/main" val="20000"/>
                    </a:ext>
                  </a:extLst>
                </a:gridCol>
                <a:gridCol w="3029200">
                  <a:extLst>
                    <a:ext uri="{9D8B030D-6E8A-4147-A177-3AD203B41FA5}">
                      <a16:colId xmlns:a16="http://schemas.microsoft.com/office/drawing/2014/main" val="20001"/>
                    </a:ext>
                  </a:extLst>
                </a:gridCol>
              </a:tblGrid>
              <a:tr h="1076551">
                <a:tc>
                  <a:txBody>
                    <a:bodyPr/>
                    <a:lstStyle/>
                    <a:p>
                      <a:pPr marL="0" marR="0" lvl="0" indent="0" algn="ctr" rtl="0">
                        <a:spcBef>
                          <a:spcPts val="0"/>
                        </a:spcBef>
                        <a:spcAft>
                          <a:spcPts val="0"/>
                        </a:spcAft>
                        <a:buClr>
                          <a:schemeClr val="lt1"/>
                        </a:buClr>
                        <a:buSzPts val="1600"/>
                        <a:buFont typeface="Century Gothic"/>
                        <a:buNone/>
                      </a:pPr>
                      <a:r>
                        <a:rPr lang="fr-CH" sz="1600" b="1" noProof="0" dirty="0">
                          <a:solidFill>
                            <a:schemeClr val="bg1"/>
                          </a:solidFill>
                        </a:rPr>
                        <a:t>Soutien à la recherche sur le terrain</a:t>
                      </a:r>
                    </a:p>
                  </a:txBody>
                  <a:tcPr marL="91450" marR="91450" marT="45725" marB="45725" anchor="ctr">
                    <a:solidFill>
                      <a:srgbClr val="8EB403"/>
                    </a:solidFill>
                  </a:tcPr>
                </a:tc>
                <a:tc>
                  <a:txBody>
                    <a:bodyPr/>
                    <a:lstStyle/>
                    <a:p>
                      <a:pPr marL="0" marR="0" lvl="0" indent="0" algn="ctr" rtl="0">
                        <a:spcBef>
                          <a:spcPts val="0"/>
                        </a:spcBef>
                        <a:spcAft>
                          <a:spcPts val="0"/>
                        </a:spcAft>
                        <a:buClr>
                          <a:schemeClr val="lt1"/>
                        </a:buClr>
                        <a:buSzPts val="1600"/>
                        <a:buFont typeface="Century Gothic"/>
                        <a:buNone/>
                      </a:pPr>
                      <a:r>
                        <a:rPr lang="fr-CH" sz="1600" b="1" noProof="0" dirty="0">
                          <a:solidFill>
                            <a:schemeClr val="bg1"/>
                          </a:solidFill>
                        </a:rPr>
                        <a:t>Exemple pratique</a:t>
                      </a:r>
                    </a:p>
                  </a:txBody>
                  <a:tcPr marL="91450" marR="91450" marT="45725" marB="45725" anchor="ctr">
                    <a:solidFill>
                      <a:srgbClr val="8EB403"/>
                    </a:solidFill>
                  </a:tcPr>
                </a:tc>
                <a:extLst>
                  <a:ext uri="{0D108BD9-81ED-4DB2-BD59-A6C34878D82A}">
                    <a16:rowId xmlns:a16="http://schemas.microsoft.com/office/drawing/2014/main" val="10000"/>
                  </a:ext>
                </a:extLst>
              </a:tr>
              <a:tr h="1701210">
                <a:tc>
                  <a:txBody>
                    <a:bodyPr/>
                    <a:lstStyle/>
                    <a:p>
                      <a:pPr marL="0" marR="0" lvl="0" indent="0" algn="l" rtl="0">
                        <a:spcBef>
                          <a:spcPts val="0"/>
                        </a:spcBef>
                        <a:spcAft>
                          <a:spcPts val="0"/>
                        </a:spcAft>
                        <a:buClr>
                          <a:schemeClr val="dk1"/>
                        </a:buClr>
                        <a:buSzPts val="1600"/>
                        <a:buFont typeface="Century Gothic"/>
                        <a:buNone/>
                      </a:pPr>
                      <a:r>
                        <a:rPr lang="fr-CH" b="1" noProof="0" dirty="0"/>
                        <a:t>Simuler des </a:t>
                      </a:r>
                      <a:r>
                        <a:rPr lang="fr-CH" b="1" noProof="0" dirty="0" err="1"/>
                        <a:t>personas</a:t>
                      </a:r>
                      <a:r>
                        <a:rPr lang="fr-CH" b="1" noProof="0" dirty="0"/>
                        <a:t> </a:t>
                      </a:r>
                      <a:r>
                        <a:rPr lang="fr-CH" b="1" noProof="0" dirty="0" err="1"/>
                        <a:t>utilisateur·rice·s</a:t>
                      </a:r>
                      <a:r>
                        <a:rPr lang="fr-CH" b="1" noProof="0" dirty="0"/>
                        <a:t> pour tester rapidement les idées</a:t>
                      </a:r>
                    </a:p>
                  </a:txBody>
                  <a:tcPr marL="91450" marR="91450" marT="45725" marB="45725"/>
                </a:tc>
                <a:tc>
                  <a:txBody>
                    <a:bodyPr/>
                    <a:lstStyle/>
                    <a:p>
                      <a:pPr marL="0" marR="0" lvl="0" indent="0" algn="l" rtl="0">
                        <a:spcBef>
                          <a:spcPts val="0"/>
                        </a:spcBef>
                        <a:spcAft>
                          <a:spcPts val="0"/>
                        </a:spcAft>
                        <a:buClr>
                          <a:schemeClr val="dk1"/>
                        </a:buClr>
                        <a:buSzPts val="1600"/>
                        <a:buFont typeface="Century Gothic"/>
                        <a:buNone/>
                      </a:pPr>
                      <a:r>
                        <a:rPr lang="fr-CH" noProof="0" dirty="0"/>
                        <a:t>Prompt : « Imagine que tu es une personne de 19 ans qui veut commencer l'entraînement et qui n'a pas le temps. Qu'est-ce qui te motiverait ? »</a:t>
                      </a:r>
                    </a:p>
                  </a:txBody>
                  <a:tcPr marL="91450" marR="91450" marT="45725" marB="45725"/>
                </a:tc>
                <a:extLst>
                  <a:ext uri="{0D108BD9-81ED-4DB2-BD59-A6C34878D82A}">
                    <a16:rowId xmlns:a16="http://schemas.microsoft.com/office/drawing/2014/main" val="10001"/>
                  </a:ext>
                </a:extLst>
              </a:tr>
            </a:tbl>
          </a:graphicData>
        </a:graphic>
      </p:graphicFrame>
      <p:sp>
        <p:nvSpPr>
          <p:cNvPr id="2543" name="Google Shape;2543;p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19</a:t>
            </a:fld>
            <a:endParaRPr sz="2400" b="1" i="0" u="none" strike="noStrike" cap="none">
              <a:solidFill>
                <a:srgbClr val="FFFFFF"/>
              </a:solidFill>
              <a:latin typeface="Century Gothic"/>
              <a:ea typeface="Century Gothic"/>
              <a:cs typeface="Century Gothic"/>
              <a:sym typeface="Century Gothic"/>
            </a:endParaRPr>
          </a:p>
        </p:txBody>
      </p:sp>
      <p:grpSp>
        <p:nvGrpSpPr>
          <p:cNvPr id="6" name="Gruppieren 5">
            <a:extLst>
              <a:ext uri="{FF2B5EF4-FFF2-40B4-BE49-F238E27FC236}">
                <a16:creationId xmlns:a16="http://schemas.microsoft.com/office/drawing/2014/main" id="{C4A974D1-ACEE-7FA3-70BA-651D187D5F0A}"/>
              </a:ext>
            </a:extLst>
          </p:cNvPr>
          <p:cNvGrpSpPr/>
          <p:nvPr/>
        </p:nvGrpSpPr>
        <p:grpSpPr>
          <a:xfrm>
            <a:off x="10737669" y="0"/>
            <a:ext cx="1454331" cy="1277285"/>
            <a:chOff x="10737669" y="0"/>
            <a:chExt cx="1454331" cy="1277285"/>
          </a:xfrm>
        </p:grpSpPr>
        <p:sp>
          <p:nvSpPr>
            <p:cNvPr id="7" name="Rechteck 6">
              <a:extLst>
                <a:ext uri="{FF2B5EF4-FFF2-40B4-BE49-F238E27FC236}">
                  <a16:creationId xmlns:a16="http://schemas.microsoft.com/office/drawing/2014/main" id="{B0916DDB-84C6-FF7B-FEDC-528D1DED029E}"/>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8" name="Grafik 7">
              <a:extLst>
                <a:ext uri="{FF2B5EF4-FFF2-40B4-BE49-F238E27FC236}">
                  <a16:creationId xmlns:a16="http://schemas.microsoft.com/office/drawing/2014/main" id="{D669E12A-668F-C607-8D09-5A38A654C10A}"/>
                </a:ext>
              </a:extLst>
            </p:cNvPr>
            <p:cNvPicPr>
              <a:picLocks noChangeAspect="1"/>
            </p:cNvPicPr>
            <p:nvPr/>
          </p:nvPicPr>
          <p:blipFill>
            <a:blip r:embed="rId3"/>
            <a:stretch>
              <a:fillRect/>
            </a:stretch>
          </p:blipFill>
          <p:spPr>
            <a:xfrm>
              <a:off x="10906137" y="197285"/>
              <a:ext cx="1080000" cy="1080000"/>
            </a:xfrm>
            <a:prstGeom prst="rect">
              <a:avLst/>
            </a:prstGeom>
          </p:spPr>
        </p:pic>
      </p:grpSp>
      <p:sp>
        <p:nvSpPr>
          <p:cNvPr id="10" name="Textfeld 9">
            <a:extLst>
              <a:ext uri="{FF2B5EF4-FFF2-40B4-BE49-F238E27FC236}">
                <a16:creationId xmlns:a16="http://schemas.microsoft.com/office/drawing/2014/main" id="{9E4C7DED-ED5C-7924-F567-1E3DBA4B7F3A}"/>
              </a:ext>
            </a:extLst>
          </p:cNvPr>
          <p:cNvSpPr txBox="1"/>
          <p:nvPr/>
        </p:nvSpPr>
        <p:spPr>
          <a:xfrm>
            <a:off x="962240" y="94540"/>
            <a:ext cx="9429684" cy="830997"/>
          </a:xfrm>
          <a:prstGeom prst="rect">
            <a:avLst/>
          </a:prstGeom>
          <a:noFill/>
        </p:spPr>
        <p:txBody>
          <a:bodyPr wrap="square" rtlCol="0">
            <a:spAutoFit/>
          </a:bodyPr>
          <a:lstStyle/>
          <a:p>
            <a:r>
              <a:rPr lang="fr-CH" sz="2400" b="1" noProof="0" dirty="0">
                <a:solidFill>
                  <a:srgbClr val="0B4874"/>
                </a:solidFill>
                <a:latin typeface="Century Gothic"/>
              </a:rPr>
              <a:t>Analyse secondaire et recherche sur le terrain à l'ère de l'IA générative : l'IA générative comme assistant de recherche</a:t>
            </a:r>
          </a:p>
        </p:txBody>
      </p:sp>
      <p:sp>
        <p:nvSpPr>
          <p:cNvPr id="3" name="Rechteck 2">
            <a:extLst>
              <a:ext uri="{FF2B5EF4-FFF2-40B4-BE49-F238E27FC236}">
                <a16:creationId xmlns:a16="http://schemas.microsoft.com/office/drawing/2014/main" id="{070E0DFF-ED23-BC77-9F32-9490763BF133}"/>
              </a:ext>
            </a:extLst>
          </p:cNvPr>
          <p:cNvSpPr/>
          <p:nvPr/>
        </p:nvSpPr>
        <p:spPr>
          <a:xfrm>
            <a:off x="1059836" y="5372861"/>
            <a:ext cx="10386302" cy="935044"/>
          </a:xfrm>
          <a:prstGeom prst="rect">
            <a:avLst/>
          </a:prstGeom>
          <a:solidFill>
            <a:schemeClr val="bg1">
              <a:lumMod val="95000"/>
            </a:schemeClr>
          </a:solidFill>
          <a:ln w="19050">
            <a:solidFill>
              <a:srgbClr val="135B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Inhaltsplatzhalter 2">
            <a:extLst>
              <a:ext uri="{FF2B5EF4-FFF2-40B4-BE49-F238E27FC236}">
                <a16:creationId xmlns:a16="http://schemas.microsoft.com/office/drawing/2014/main" id="{1F00FEE6-A052-E922-33BA-C747884AE8CC}"/>
              </a:ext>
            </a:extLst>
          </p:cNvPr>
          <p:cNvSpPr txBox="1">
            <a:spLocks/>
          </p:cNvSpPr>
          <p:nvPr/>
        </p:nvSpPr>
        <p:spPr>
          <a:xfrm>
            <a:off x="1151382" y="5485038"/>
            <a:ext cx="10320199" cy="935044"/>
          </a:xfrm>
          <a:prstGeom prst="rect">
            <a:avLst/>
          </a:prstGeom>
        </p:spPr>
        <p:txBody>
          <a:bodyPr vert="horz" lIns="0" tIns="0" rIns="0" bIns="0" rtlCol="0">
            <a:noAutofit/>
          </a:bodyPr>
          <a:lstStyle>
            <a:lvl1pPr marL="0" indent="0" algn="l" defTabSz="914400" rtl="0" eaLnBrk="1" latinLnBrk="0" hangingPunct="1">
              <a:lnSpc>
                <a:spcPct val="114000"/>
              </a:lnSpc>
              <a:spcBef>
                <a:spcPts val="0"/>
              </a:spcBef>
              <a:buFont typeface="Arial" panose="020B0604020202020204" pitchFamily="34" charset="0"/>
              <a:buNone/>
              <a:defRPr sz="2200" b="0" kern="1200">
                <a:solidFill>
                  <a:schemeClr val="accent1"/>
                </a:solidFill>
                <a:latin typeface="+mn-lt"/>
                <a:ea typeface="+mn-ea"/>
                <a:cs typeface="+mn-cs"/>
              </a:defRPr>
            </a:lvl1pPr>
            <a:lvl2pPr marL="271463" indent="-271463" algn="l" defTabSz="914400" rtl="0" eaLnBrk="1" latinLnBrk="0" hangingPunct="1">
              <a:lnSpc>
                <a:spcPct val="114000"/>
              </a:lnSpc>
              <a:spcBef>
                <a:spcPts val="0"/>
              </a:spcBef>
              <a:buClr>
                <a:schemeClr val="accent3"/>
              </a:buClr>
              <a:buFont typeface="MS PGothic" panose="020B0600070205080204" pitchFamily="34" charset="-128"/>
              <a:buChar char="▶"/>
              <a:defRPr sz="2200" kern="1200">
                <a:solidFill>
                  <a:schemeClr val="accent1"/>
                </a:solidFill>
                <a:latin typeface="+mn-lt"/>
                <a:ea typeface="+mn-ea"/>
                <a:cs typeface="+mn-cs"/>
              </a:defRPr>
            </a:lvl2pPr>
            <a:lvl3pPr marL="533400" indent="-261938" algn="l" defTabSz="914400" rtl="0" eaLnBrk="1" latinLnBrk="0" hangingPunct="1">
              <a:lnSpc>
                <a:spcPct val="114000"/>
              </a:lnSpc>
              <a:spcBef>
                <a:spcPts val="0"/>
              </a:spcBef>
              <a:buClr>
                <a:schemeClr val="accent3"/>
              </a:buClr>
              <a:buFont typeface="MS PGothic" panose="020B0600070205080204" pitchFamily="34" charset="-128"/>
              <a:buChar char="▶"/>
              <a:defRPr sz="2000" kern="1200">
                <a:solidFill>
                  <a:schemeClr val="accent1"/>
                </a:solidFill>
                <a:latin typeface="+mn-lt"/>
                <a:ea typeface="+mn-ea"/>
                <a:cs typeface="+mn-cs"/>
              </a:defRPr>
            </a:lvl3pPr>
            <a:lvl4pPr marL="806450" indent="-273050" algn="l" defTabSz="914400" rtl="0" eaLnBrk="1" latinLnBrk="0" hangingPunct="1">
              <a:lnSpc>
                <a:spcPct val="110000"/>
              </a:lnSpc>
              <a:spcBef>
                <a:spcPts val="0"/>
              </a:spcBef>
              <a:buClr>
                <a:schemeClr val="accent3"/>
              </a:buClr>
              <a:buFont typeface="MS PGothic" panose="020B0600070205080204" pitchFamily="34" charset="-128"/>
              <a:buChar char="▶"/>
              <a:defRPr sz="1800" kern="1200">
                <a:solidFill>
                  <a:schemeClr val="accent1"/>
                </a:solidFill>
                <a:latin typeface="+mn-lt"/>
                <a:ea typeface="+mn-ea"/>
                <a:cs typeface="+mn-cs"/>
              </a:defRPr>
            </a:lvl4pPr>
            <a:lvl5pPr marL="1077913" indent="-274638" algn="l" defTabSz="914400" rtl="0" eaLnBrk="1" latinLnBrk="0" hangingPunct="1">
              <a:lnSpc>
                <a:spcPct val="110000"/>
              </a:lnSpc>
              <a:spcBef>
                <a:spcPts val="0"/>
              </a:spcBef>
              <a:buClr>
                <a:schemeClr val="accent3"/>
              </a:buClr>
              <a:buFont typeface="MS PGothic" panose="020B0600070205080204" pitchFamily="34" charset="-128"/>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auto" latinLnBrk="0" hangingPunct="1">
              <a:lnSpc>
                <a:spcPct val="110000"/>
              </a:lnSpc>
              <a:spcBef>
                <a:spcPts val="599"/>
              </a:spcBef>
              <a:spcAft>
                <a:spcPts val="0"/>
              </a:spcAft>
              <a:buClr>
                <a:srgbClr val="0B4874"/>
              </a:buClr>
              <a:buSzTx/>
              <a:buNone/>
              <a:tabLst/>
              <a:defRPr/>
            </a:pPr>
            <a:r>
              <a:rPr kumimoji="0" lang="fr-FR" sz="1350" b="1" i="0" u="none" strike="noStrike" kern="1200" cap="none" spc="0" normalizeH="0" baseline="0" noProof="0" dirty="0">
                <a:ln>
                  <a:noFill/>
                </a:ln>
                <a:solidFill>
                  <a:schemeClr val="tx1"/>
                </a:solidFill>
                <a:effectLst/>
                <a:uLnTx/>
                <a:uFillTx/>
                <a:latin typeface="Century Gothic"/>
                <a:ea typeface="+mn-ea"/>
                <a:cs typeface="+mn-cs"/>
              </a:rPr>
              <a:t>À noter : </a:t>
            </a:r>
            <a:r>
              <a:rPr kumimoji="0" lang="fr-FR" sz="1350" i="0" u="none" strike="noStrike" kern="1200" cap="none" spc="0" normalizeH="0" baseline="0" noProof="0" dirty="0">
                <a:ln>
                  <a:noFill/>
                </a:ln>
                <a:solidFill>
                  <a:schemeClr val="tx1"/>
                </a:solidFill>
                <a:effectLst/>
                <a:uLnTx/>
                <a:uFillTx/>
                <a:latin typeface="Century Gothic"/>
                <a:ea typeface="+mn-ea"/>
                <a:cs typeface="+mn-cs"/>
              </a:rPr>
              <a:t>Utilisez l'IA comme un assistant intelligent, pas comme un substitut. Soyez conscient des limites de l'IA : elle n'a généralement pas accès aux données en temps réel, et elle peut « halluciner ». Elle reproduit les schémas et les distorsions issus de ses données d'apprentissage et ne peut se substituer à l'observation directe, à l'empathie ou au jugement éthique.</a:t>
            </a:r>
            <a:endParaRPr kumimoji="0" lang="en-GB" sz="1350" i="0" u="none" strike="noStrike" kern="1200" cap="none" spc="0" normalizeH="0" baseline="0" noProof="0" dirty="0">
              <a:ln>
                <a:noFill/>
              </a:ln>
              <a:solidFill>
                <a:schemeClr val="tx1"/>
              </a:solidFill>
              <a:effectLst/>
              <a:uLnTx/>
              <a:uFillTx/>
              <a:latin typeface="Century Gothic"/>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48"/>
        <p:cNvGrpSpPr/>
        <p:nvPr/>
      </p:nvGrpSpPr>
      <p:grpSpPr>
        <a:xfrm>
          <a:off x="0" y="0"/>
          <a:ext cx="0" cy="0"/>
          <a:chOff x="0" y="0"/>
          <a:chExt cx="0" cy="0"/>
        </a:xfrm>
      </p:grpSpPr>
      <p:sp>
        <p:nvSpPr>
          <p:cNvPr id="2550" name="Google Shape;2550;p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20</a:t>
            </a:fld>
            <a:endParaRPr sz="2400" b="1" i="0" u="none" strike="noStrike" cap="none">
              <a:solidFill>
                <a:srgbClr val="FFFFFF"/>
              </a:solidFill>
              <a:latin typeface="Century Gothic"/>
              <a:ea typeface="Century Gothic"/>
              <a:cs typeface="Century Gothic"/>
              <a:sym typeface="Century Gothic"/>
            </a:endParaRPr>
          </a:p>
        </p:txBody>
      </p:sp>
      <p:sp>
        <p:nvSpPr>
          <p:cNvPr id="3" name="Textfeld 2">
            <a:extLst>
              <a:ext uri="{FF2B5EF4-FFF2-40B4-BE49-F238E27FC236}">
                <a16:creationId xmlns:a16="http://schemas.microsoft.com/office/drawing/2014/main" id="{66ECFE48-876E-2663-896B-B88E1BB16984}"/>
              </a:ext>
            </a:extLst>
          </p:cNvPr>
          <p:cNvSpPr txBox="1"/>
          <p:nvPr/>
        </p:nvSpPr>
        <p:spPr>
          <a:xfrm>
            <a:off x="5873682" y="3004265"/>
            <a:ext cx="6097978" cy="1569660"/>
          </a:xfrm>
          <a:prstGeom prst="rect">
            <a:avLst/>
          </a:prstGeom>
          <a:noFill/>
        </p:spPr>
        <p:txBody>
          <a:bodyPr wrap="square">
            <a:spAutoFit/>
          </a:bodyPr>
          <a:lstStyle/>
          <a:p>
            <a:pPr algn="ctr"/>
            <a:r>
              <a:rPr lang="fr-CH" sz="3200" kern="1200" noProof="0" dirty="0">
                <a:solidFill>
                  <a:srgbClr val="D17930"/>
                </a:solidFill>
                <a:latin typeface="Century Gothic"/>
                <a:ea typeface="+mj-ea"/>
                <a:cs typeface="Arial" pitchFamily="34" charset="0"/>
              </a:rPr>
              <a:t>Unité d'apprentissage</a:t>
            </a:r>
            <a:endParaRPr lang="fr-CH" sz="3200" b="1" kern="1200" noProof="0" dirty="0">
              <a:solidFill>
                <a:srgbClr val="D17930"/>
              </a:solidFill>
              <a:latin typeface="Century Gothic"/>
              <a:ea typeface="+mj-ea"/>
              <a:cs typeface="Arial" pitchFamily="34" charset="0"/>
            </a:endParaRPr>
          </a:p>
          <a:p>
            <a:pPr algn="ctr"/>
            <a:r>
              <a:rPr lang="fr-CH" sz="3200" b="1" kern="1200" dirty="0">
                <a:solidFill>
                  <a:srgbClr val="D17930"/>
                </a:solidFill>
                <a:latin typeface="Century Gothic"/>
                <a:ea typeface="+mj-ea"/>
                <a:cs typeface="Arial" pitchFamily="34" charset="0"/>
                <a:sym typeface="Century Gothic"/>
              </a:rPr>
              <a:t>Réaliser un mandat de recherche</a:t>
            </a:r>
            <a:endParaRPr lang="fr-CH" sz="3200" b="1" kern="1200" dirty="0">
              <a:solidFill>
                <a:srgbClr val="D17930"/>
              </a:solidFill>
              <a:latin typeface="Century Gothic"/>
              <a:ea typeface="+mj-ea"/>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55"/>
        <p:cNvGrpSpPr/>
        <p:nvPr/>
      </p:nvGrpSpPr>
      <p:grpSpPr>
        <a:xfrm>
          <a:off x="0" y="0"/>
          <a:ext cx="0" cy="0"/>
          <a:chOff x="0" y="0"/>
          <a:chExt cx="0" cy="0"/>
        </a:xfrm>
      </p:grpSpPr>
      <p:sp>
        <p:nvSpPr>
          <p:cNvPr id="2556" name="Google Shape;2556;p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21</a:t>
            </a:fld>
            <a:endParaRPr sz="2400" b="1" i="0" u="none" strike="noStrike" cap="none">
              <a:solidFill>
                <a:srgbClr val="FFFFFF"/>
              </a:solidFill>
              <a:latin typeface="Century Gothic"/>
              <a:ea typeface="Century Gothic"/>
              <a:cs typeface="Century Gothic"/>
              <a:sym typeface="Century Gothic"/>
            </a:endParaRPr>
          </a:p>
        </p:txBody>
      </p:sp>
      <p:sp>
        <p:nvSpPr>
          <p:cNvPr id="2557" name="Google Shape;2557;p20"/>
          <p:cNvSpPr txBox="1">
            <a:spLocks noGrp="1"/>
          </p:cNvSpPr>
          <p:nvPr>
            <p:ph type="body" idx="1"/>
          </p:nvPr>
        </p:nvSpPr>
        <p:spPr>
          <a:xfrm>
            <a:off x="947815" y="769694"/>
            <a:ext cx="5621151" cy="8513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96CB00"/>
              </a:buClr>
              <a:buSzPts val="2600"/>
              <a:buNone/>
            </a:pPr>
            <a:r>
              <a:rPr lang="fr-CH" sz="2600" b="1" noProof="0" dirty="0">
                <a:solidFill>
                  <a:srgbClr val="D17930"/>
                </a:solidFill>
              </a:rPr>
              <a:t>Tâches </a:t>
            </a:r>
            <a:endParaRPr lang="fr-CH" noProof="0" dirty="0"/>
          </a:p>
        </p:txBody>
      </p:sp>
      <p:pic>
        <p:nvPicPr>
          <p:cNvPr id="2558" name="Google Shape;2558;p20"/>
          <p:cNvPicPr preferRelativeResize="0"/>
          <p:nvPr/>
        </p:nvPicPr>
        <p:blipFill rotWithShape="1">
          <a:blip r:embed="rId3">
            <a:alphaModFix/>
          </a:blip>
          <a:srcRect/>
          <a:stretch/>
        </p:blipFill>
        <p:spPr>
          <a:xfrm>
            <a:off x="8011568" y="67321"/>
            <a:ext cx="3073128" cy="1185920"/>
          </a:xfrm>
          <a:prstGeom prst="rect">
            <a:avLst/>
          </a:prstGeom>
          <a:noFill/>
          <a:ln>
            <a:noFill/>
          </a:ln>
        </p:spPr>
      </p:pic>
      <p:sp>
        <p:nvSpPr>
          <p:cNvPr id="2559" name="Google Shape;2559;p20"/>
          <p:cNvSpPr txBox="1"/>
          <p:nvPr/>
        </p:nvSpPr>
        <p:spPr>
          <a:xfrm>
            <a:off x="1034843" y="2374871"/>
            <a:ext cx="4893345" cy="3108960"/>
          </a:xfrm>
          <a:prstGeom prst="rect">
            <a:avLst/>
          </a:prstGeom>
          <a:noFill/>
          <a:ln>
            <a:noFill/>
          </a:ln>
        </p:spPr>
        <p:txBody>
          <a:bodyPr spcFirstLastPara="1" wrap="square" lIns="0" tIns="0" rIns="0" bIns="0" anchor="t" anchorCtr="0">
            <a:noAutofit/>
          </a:bodyPr>
          <a:lstStyle/>
          <a:p>
            <a:pPr marL="361950" marR="0" lvl="1" indent="-361950" algn="l" rtl="0">
              <a:lnSpc>
                <a:spcPct val="114000"/>
              </a:lnSpc>
              <a:spcBef>
                <a:spcPts val="0"/>
              </a:spcBef>
              <a:spcAft>
                <a:spcPts val="0"/>
              </a:spcAft>
              <a:buClr>
                <a:srgbClr val="686868"/>
              </a:buClr>
              <a:buSzPts val="1800"/>
              <a:buFont typeface="+mj-lt"/>
              <a:buAutoNum type="arabicPeriod"/>
            </a:pPr>
            <a:r>
              <a:rPr lang="fr-CH" sz="1800" b="1" i="0" u="none" strike="noStrike" cap="none" noProof="0" dirty="0">
                <a:solidFill>
                  <a:srgbClr val="686868"/>
                </a:solidFill>
                <a:latin typeface="Century Gothic"/>
                <a:ea typeface="Century Gothic"/>
                <a:cs typeface="Century Gothic"/>
                <a:sym typeface="Century Gothic"/>
              </a:rPr>
              <a:t>Recherche documentaire (analyser des données secondaires) </a:t>
            </a:r>
            <a:endParaRPr lang="fr-CH" noProof="0" dirty="0"/>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Utilisez des informations déjà existantes, appelées données secondaires. </a:t>
            </a:r>
            <a:endParaRPr lang="fr-CH" noProof="0" dirty="0">
              <a:ea typeface="Century Gothic"/>
            </a:endParaRPr>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Identifiez trois sources fiables en lien avec votre champ problématique. </a:t>
            </a:r>
            <a:endParaRPr lang="fr-CH" noProof="0" dirty="0">
              <a:ea typeface="Century Gothic"/>
            </a:endParaRPr>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Analysez au moins deux de ces sources. </a:t>
            </a:r>
            <a:endParaRPr lang="fr-CH" noProof="0" dirty="0">
              <a:ea typeface="Century Gothic"/>
            </a:endParaRPr>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Prenez des notes sur les découvertes faites et sur les questions restées ouvertes. </a:t>
            </a:r>
            <a:endParaRPr lang="fr-CH" noProof="0" dirty="0">
              <a:ea typeface="Century Gothic"/>
            </a:endParaRPr>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Formulez votre principal constat en une phrase. </a:t>
            </a:r>
            <a:endParaRPr lang="fr-CH" noProof="0" dirty="0"/>
          </a:p>
        </p:txBody>
      </p:sp>
      <p:sp>
        <p:nvSpPr>
          <p:cNvPr id="2560" name="Google Shape;2560;p20"/>
          <p:cNvSpPr txBox="1"/>
          <p:nvPr/>
        </p:nvSpPr>
        <p:spPr>
          <a:xfrm>
            <a:off x="6278716" y="2382576"/>
            <a:ext cx="5300138" cy="3108960"/>
          </a:xfrm>
          <a:prstGeom prst="rect">
            <a:avLst/>
          </a:prstGeom>
          <a:noFill/>
          <a:ln>
            <a:noFill/>
          </a:ln>
        </p:spPr>
        <p:txBody>
          <a:bodyPr spcFirstLastPara="1" wrap="square" lIns="0" tIns="0" rIns="0" bIns="0" anchor="t" anchorCtr="0">
            <a:noAutofit/>
          </a:bodyPr>
          <a:lstStyle/>
          <a:p>
            <a:pPr marL="342900" marR="0" lvl="1" indent="-342900" algn="l" rtl="0">
              <a:lnSpc>
                <a:spcPct val="114000"/>
              </a:lnSpc>
              <a:spcBef>
                <a:spcPts val="0"/>
              </a:spcBef>
              <a:spcAft>
                <a:spcPts val="0"/>
              </a:spcAft>
              <a:buClr>
                <a:srgbClr val="686868"/>
              </a:buClr>
              <a:buSzPts val="1800"/>
              <a:buFont typeface="+mj-lt"/>
              <a:buAutoNum type="arabicPeriod" startAt="2"/>
            </a:pPr>
            <a:r>
              <a:rPr lang="fr-CH" sz="1800" b="1" i="0" u="none" strike="noStrike" cap="none" noProof="0" dirty="0">
                <a:solidFill>
                  <a:srgbClr val="686868"/>
                </a:solidFill>
                <a:latin typeface="Century Gothic"/>
                <a:ea typeface="Century Gothic"/>
                <a:cs typeface="Century Gothic"/>
                <a:sym typeface="Century Gothic"/>
              </a:rPr>
              <a:t>Recherche de terrain (collecte de données primaires) </a:t>
            </a:r>
            <a:endParaRPr lang="fr-CH" noProof="0" dirty="0"/>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Recueillez vos propres données, appelées données primaires. </a:t>
            </a:r>
            <a:endParaRPr lang="fr-CH" noProof="0" dirty="0"/>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Choisissez trois méthodes différentes adaptées à votre champ problématique ou à votre question de recherche, et justifiez pourquoi ces méthodes sont particulièrement appropriées. </a:t>
            </a:r>
            <a:endParaRPr lang="fr-CH" noProof="0" dirty="0"/>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Choisissez ensuite une de ces méthodes et appliquez-la. </a:t>
            </a:r>
            <a:endParaRPr lang="fr-CH" noProof="0" dirty="0"/>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Prenez des notes sur les découvertes faites et sur les questions restées ouvertes. </a:t>
            </a:r>
            <a:endParaRPr lang="fr-CH" noProof="0" dirty="0"/>
          </a:p>
          <a:p>
            <a:pPr marL="361950" marR="0" lvl="1" indent="-361950" algn="l" rtl="0">
              <a:lnSpc>
                <a:spcPct val="114000"/>
              </a:lnSpc>
              <a:spcBef>
                <a:spcPts val="400"/>
              </a:spcBef>
              <a:spcAft>
                <a:spcPts val="0"/>
              </a:spcAft>
              <a:buClr>
                <a:srgbClr val="96CB00"/>
              </a:buClr>
              <a:buSzPct val="140000"/>
              <a:buFont typeface="Arial" panose="020B0604020202020204" pitchFamily="34" charset="0"/>
              <a:buChar char="•"/>
            </a:pPr>
            <a:r>
              <a:rPr lang="fr-CH" sz="1600" b="0" i="0" u="none" strike="noStrike" cap="none" noProof="0" dirty="0">
                <a:solidFill>
                  <a:srgbClr val="686868"/>
                </a:solidFill>
                <a:latin typeface="Century Gothic"/>
                <a:ea typeface="Century Gothic"/>
                <a:cs typeface="Century Gothic"/>
                <a:sym typeface="Century Gothic"/>
              </a:rPr>
              <a:t>Formulez votre principal constat en une phrase. </a:t>
            </a:r>
            <a:endParaRPr lang="fr-CH" noProof="0" dirty="0"/>
          </a:p>
        </p:txBody>
      </p:sp>
      <p:sp>
        <p:nvSpPr>
          <p:cNvPr id="2561" name="Google Shape;2561;p20"/>
          <p:cNvSpPr txBox="1"/>
          <p:nvPr/>
        </p:nvSpPr>
        <p:spPr>
          <a:xfrm>
            <a:off x="1022246" y="1294980"/>
            <a:ext cx="10487322" cy="1185920"/>
          </a:xfrm>
          <a:prstGeom prst="rect">
            <a:avLst/>
          </a:prstGeom>
          <a:noFill/>
          <a:ln>
            <a:noFill/>
          </a:ln>
        </p:spPr>
        <p:txBody>
          <a:bodyPr spcFirstLastPara="1" wrap="square" lIns="0" tIns="0" rIns="0" bIns="0" anchor="t" anchorCtr="0">
            <a:noAutofit/>
          </a:bodyPr>
          <a:lstStyle/>
          <a:p>
            <a:pPr lvl="1">
              <a:lnSpc>
                <a:spcPct val="114000"/>
              </a:lnSpc>
              <a:buClr>
                <a:srgbClr val="96CB00"/>
              </a:buClr>
              <a:buSzPts val="1800"/>
            </a:pPr>
            <a:r>
              <a:rPr lang="fr-CH" sz="1800" kern="1200" noProof="0" dirty="0">
                <a:solidFill>
                  <a:srgbClr val="D0D0D0">
                    <a:lumMod val="50000"/>
                  </a:srgbClr>
                </a:solidFill>
                <a:latin typeface="Century Gothic"/>
                <a:ea typeface="+mn-ea"/>
                <a:cs typeface="+mn-cs"/>
              </a:rPr>
              <a:t>Réalisez des recherches sur des données primaires et secondaires pour votre problématique. Tenez compte des enseignements de l'unité d'apprentissage « Approfondir un problème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66"/>
        <p:cNvGrpSpPr/>
        <p:nvPr/>
      </p:nvGrpSpPr>
      <p:grpSpPr>
        <a:xfrm>
          <a:off x="0" y="0"/>
          <a:ext cx="0" cy="0"/>
          <a:chOff x="0" y="0"/>
          <a:chExt cx="0" cy="0"/>
        </a:xfrm>
      </p:grpSpPr>
      <p:sp>
        <p:nvSpPr>
          <p:cNvPr id="2567" name="Google Shape;2567;p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22</a:t>
            </a:fld>
            <a:endParaRPr sz="2400" b="1" i="0" u="none" strike="noStrike" cap="none">
              <a:solidFill>
                <a:srgbClr val="FFFFFF"/>
              </a:solidFill>
              <a:latin typeface="Century Gothic"/>
              <a:ea typeface="Century Gothic"/>
              <a:cs typeface="Century Gothic"/>
              <a:sym typeface="Century Gothic"/>
            </a:endParaRPr>
          </a:p>
        </p:txBody>
      </p:sp>
      <p:pic>
        <p:nvPicPr>
          <p:cNvPr id="2569" name="Google Shape;2569;p21" descr="Tintenfingerabdruck auf Papier"/>
          <p:cNvPicPr preferRelativeResize="0"/>
          <p:nvPr/>
        </p:nvPicPr>
        <p:blipFill rotWithShape="1">
          <a:blip r:embed="rId3">
            <a:alphaModFix/>
          </a:blip>
          <a:srcRect r="42071"/>
          <a:stretch/>
        </p:blipFill>
        <p:spPr>
          <a:xfrm>
            <a:off x="5783648" y="2625690"/>
            <a:ext cx="1097054" cy="1263132"/>
          </a:xfrm>
          <a:prstGeom prst="rect">
            <a:avLst/>
          </a:prstGeom>
          <a:noFill/>
          <a:ln>
            <a:noFill/>
          </a:ln>
        </p:spPr>
      </p:pic>
      <p:sp>
        <p:nvSpPr>
          <p:cNvPr id="2570" name="Google Shape;2570;p21"/>
          <p:cNvSpPr/>
          <p:nvPr/>
        </p:nvSpPr>
        <p:spPr>
          <a:xfrm>
            <a:off x="10770917" y="2752659"/>
            <a:ext cx="1135146" cy="1136163"/>
          </a:xfrm>
          <a:prstGeom prst="ellipse">
            <a:avLst/>
          </a:prstGeom>
          <a:solidFill>
            <a:srgbClr val="0B4874"/>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571" name="Google Shape;2571;p21"/>
          <p:cNvSpPr/>
          <p:nvPr/>
        </p:nvSpPr>
        <p:spPr>
          <a:xfrm>
            <a:off x="10957490" y="2942661"/>
            <a:ext cx="733425" cy="754068"/>
          </a:xfrm>
          <a:custGeom>
            <a:avLst/>
            <a:gdLst/>
            <a:ahLst/>
            <a:cxnLst/>
            <a:rect l="l" t="t" r="r" b="b"/>
            <a:pathLst>
              <a:path w="176" h="176" extrusionOk="0">
                <a:moveTo>
                  <a:pt x="157" y="0"/>
                </a:moveTo>
                <a:cubicBezTo>
                  <a:pt x="146" y="0"/>
                  <a:pt x="138" y="9"/>
                  <a:pt x="138" y="19"/>
                </a:cubicBezTo>
                <a:cubicBezTo>
                  <a:pt x="138" y="23"/>
                  <a:pt x="138" y="26"/>
                  <a:pt x="140" y="28"/>
                </a:cubicBezTo>
                <a:cubicBezTo>
                  <a:pt x="108" y="60"/>
                  <a:pt x="108" y="60"/>
                  <a:pt x="108" y="60"/>
                </a:cubicBezTo>
                <a:cubicBezTo>
                  <a:pt x="104" y="56"/>
                  <a:pt x="99" y="54"/>
                  <a:pt x="93" y="54"/>
                </a:cubicBezTo>
                <a:cubicBezTo>
                  <a:pt x="87" y="54"/>
                  <a:pt x="81" y="56"/>
                  <a:pt x="77" y="60"/>
                </a:cubicBezTo>
                <a:cubicBezTo>
                  <a:pt x="53" y="35"/>
                  <a:pt x="53" y="35"/>
                  <a:pt x="53" y="35"/>
                </a:cubicBezTo>
                <a:cubicBezTo>
                  <a:pt x="54" y="33"/>
                  <a:pt x="54" y="31"/>
                  <a:pt x="54" y="29"/>
                </a:cubicBezTo>
                <a:cubicBezTo>
                  <a:pt x="54" y="22"/>
                  <a:pt x="49" y="16"/>
                  <a:pt x="42" y="16"/>
                </a:cubicBezTo>
                <a:cubicBezTo>
                  <a:pt x="35" y="16"/>
                  <a:pt x="29" y="22"/>
                  <a:pt x="29" y="29"/>
                </a:cubicBezTo>
                <a:cubicBezTo>
                  <a:pt x="29" y="36"/>
                  <a:pt x="35" y="42"/>
                  <a:pt x="42" y="42"/>
                </a:cubicBezTo>
                <a:cubicBezTo>
                  <a:pt x="44" y="42"/>
                  <a:pt x="46" y="41"/>
                  <a:pt x="48" y="40"/>
                </a:cubicBezTo>
                <a:cubicBezTo>
                  <a:pt x="73" y="64"/>
                  <a:pt x="73" y="64"/>
                  <a:pt x="73" y="64"/>
                </a:cubicBezTo>
                <a:cubicBezTo>
                  <a:pt x="69" y="69"/>
                  <a:pt x="67" y="74"/>
                  <a:pt x="67" y="80"/>
                </a:cubicBezTo>
                <a:cubicBezTo>
                  <a:pt x="67" y="86"/>
                  <a:pt x="69" y="91"/>
                  <a:pt x="73" y="96"/>
                </a:cubicBezTo>
                <a:cubicBezTo>
                  <a:pt x="32" y="136"/>
                  <a:pt x="32" y="136"/>
                  <a:pt x="32" y="136"/>
                </a:cubicBezTo>
                <a:cubicBezTo>
                  <a:pt x="29" y="133"/>
                  <a:pt x="24" y="131"/>
                  <a:pt x="19" y="131"/>
                </a:cubicBezTo>
                <a:cubicBezTo>
                  <a:pt x="9" y="131"/>
                  <a:pt x="0" y="140"/>
                  <a:pt x="0" y="150"/>
                </a:cubicBezTo>
                <a:cubicBezTo>
                  <a:pt x="0" y="161"/>
                  <a:pt x="9" y="170"/>
                  <a:pt x="19" y="170"/>
                </a:cubicBezTo>
                <a:cubicBezTo>
                  <a:pt x="30" y="170"/>
                  <a:pt x="38" y="161"/>
                  <a:pt x="38" y="150"/>
                </a:cubicBezTo>
                <a:cubicBezTo>
                  <a:pt x="38" y="147"/>
                  <a:pt x="38" y="144"/>
                  <a:pt x="36" y="141"/>
                </a:cubicBezTo>
                <a:cubicBezTo>
                  <a:pt x="77" y="100"/>
                  <a:pt x="77" y="100"/>
                  <a:pt x="77" y="100"/>
                </a:cubicBezTo>
                <a:cubicBezTo>
                  <a:pt x="81" y="103"/>
                  <a:pt x="85" y="105"/>
                  <a:pt x="90" y="105"/>
                </a:cubicBezTo>
                <a:cubicBezTo>
                  <a:pt x="90" y="138"/>
                  <a:pt x="90" y="138"/>
                  <a:pt x="90" y="138"/>
                </a:cubicBezTo>
                <a:cubicBezTo>
                  <a:pt x="81" y="139"/>
                  <a:pt x="74" y="147"/>
                  <a:pt x="74" y="157"/>
                </a:cubicBezTo>
                <a:cubicBezTo>
                  <a:pt x="74" y="167"/>
                  <a:pt x="82" y="176"/>
                  <a:pt x="93" y="176"/>
                </a:cubicBezTo>
                <a:cubicBezTo>
                  <a:pt x="103" y="176"/>
                  <a:pt x="112" y="167"/>
                  <a:pt x="112" y="157"/>
                </a:cubicBezTo>
                <a:cubicBezTo>
                  <a:pt x="112" y="147"/>
                  <a:pt x="105" y="139"/>
                  <a:pt x="96" y="138"/>
                </a:cubicBezTo>
                <a:cubicBezTo>
                  <a:pt x="96" y="105"/>
                  <a:pt x="96" y="105"/>
                  <a:pt x="96" y="105"/>
                </a:cubicBezTo>
                <a:cubicBezTo>
                  <a:pt x="101" y="105"/>
                  <a:pt x="105" y="103"/>
                  <a:pt x="108" y="100"/>
                </a:cubicBezTo>
                <a:cubicBezTo>
                  <a:pt x="133" y="125"/>
                  <a:pt x="133" y="125"/>
                  <a:pt x="133" y="125"/>
                </a:cubicBezTo>
                <a:cubicBezTo>
                  <a:pt x="132" y="127"/>
                  <a:pt x="131" y="129"/>
                  <a:pt x="131" y="131"/>
                </a:cubicBezTo>
                <a:cubicBezTo>
                  <a:pt x="131" y="138"/>
                  <a:pt x="137" y="144"/>
                  <a:pt x="144" y="144"/>
                </a:cubicBezTo>
                <a:cubicBezTo>
                  <a:pt x="151" y="144"/>
                  <a:pt x="157" y="138"/>
                  <a:pt x="157" y="131"/>
                </a:cubicBezTo>
                <a:cubicBezTo>
                  <a:pt x="157" y="124"/>
                  <a:pt x="151" y="118"/>
                  <a:pt x="144" y="118"/>
                </a:cubicBezTo>
                <a:cubicBezTo>
                  <a:pt x="142" y="118"/>
                  <a:pt x="139" y="119"/>
                  <a:pt x="138" y="120"/>
                </a:cubicBezTo>
                <a:cubicBezTo>
                  <a:pt x="113" y="96"/>
                  <a:pt x="113" y="96"/>
                  <a:pt x="113" y="96"/>
                </a:cubicBezTo>
                <a:cubicBezTo>
                  <a:pt x="116" y="91"/>
                  <a:pt x="118" y="86"/>
                  <a:pt x="118" y="80"/>
                </a:cubicBezTo>
                <a:cubicBezTo>
                  <a:pt x="118" y="74"/>
                  <a:pt x="116" y="69"/>
                  <a:pt x="113" y="64"/>
                </a:cubicBezTo>
                <a:cubicBezTo>
                  <a:pt x="144" y="33"/>
                  <a:pt x="144" y="33"/>
                  <a:pt x="144" y="33"/>
                </a:cubicBezTo>
                <a:cubicBezTo>
                  <a:pt x="147" y="36"/>
                  <a:pt x="152" y="38"/>
                  <a:pt x="157" y="38"/>
                </a:cubicBezTo>
                <a:cubicBezTo>
                  <a:pt x="167" y="38"/>
                  <a:pt x="176" y="30"/>
                  <a:pt x="176" y="19"/>
                </a:cubicBezTo>
                <a:cubicBezTo>
                  <a:pt x="176" y="9"/>
                  <a:pt x="167" y="0"/>
                  <a:pt x="157" y="0"/>
                </a:cubicBezTo>
                <a:close/>
                <a:moveTo>
                  <a:pt x="35" y="29"/>
                </a:moveTo>
                <a:cubicBezTo>
                  <a:pt x="35" y="25"/>
                  <a:pt x="38" y="22"/>
                  <a:pt x="42" y="22"/>
                </a:cubicBezTo>
                <a:cubicBezTo>
                  <a:pt x="45" y="22"/>
                  <a:pt x="48" y="25"/>
                  <a:pt x="48" y="29"/>
                </a:cubicBezTo>
                <a:cubicBezTo>
                  <a:pt x="48" y="32"/>
                  <a:pt x="45" y="35"/>
                  <a:pt x="42" y="35"/>
                </a:cubicBezTo>
                <a:cubicBezTo>
                  <a:pt x="38" y="35"/>
                  <a:pt x="35" y="32"/>
                  <a:pt x="35" y="29"/>
                </a:cubicBezTo>
                <a:close/>
                <a:moveTo>
                  <a:pt x="19" y="163"/>
                </a:moveTo>
                <a:cubicBezTo>
                  <a:pt x="12" y="163"/>
                  <a:pt x="6" y="157"/>
                  <a:pt x="6" y="150"/>
                </a:cubicBezTo>
                <a:cubicBezTo>
                  <a:pt x="6" y="143"/>
                  <a:pt x="12" y="138"/>
                  <a:pt x="19" y="138"/>
                </a:cubicBezTo>
                <a:cubicBezTo>
                  <a:pt x="26" y="138"/>
                  <a:pt x="32" y="143"/>
                  <a:pt x="32" y="150"/>
                </a:cubicBezTo>
                <a:cubicBezTo>
                  <a:pt x="32" y="157"/>
                  <a:pt x="26" y="163"/>
                  <a:pt x="19" y="163"/>
                </a:cubicBezTo>
                <a:close/>
                <a:moveTo>
                  <a:pt x="106" y="157"/>
                </a:moveTo>
                <a:cubicBezTo>
                  <a:pt x="106" y="164"/>
                  <a:pt x="100" y="170"/>
                  <a:pt x="93" y="170"/>
                </a:cubicBezTo>
                <a:cubicBezTo>
                  <a:pt x="86" y="170"/>
                  <a:pt x="80" y="164"/>
                  <a:pt x="80" y="157"/>
                </a:cubicBezTo>
                <a:cubicBezTo>
                  <a:pt x="80" y="150"/>
                  <a:pt x="86" y="144"/>
                  <a:pt x="93" y="144"/>
                </a:cubicBezTo>
                <a:cubicBezTo>
                  <a:pt x="100" y="144"/>
                  <a:pt x="106" y="150"/>
                  <a:pt x="106" y="157"/>
                </a:cubicBezTo>
                <a:close/>
                <a:moveTo>
                  <a:pt x="93" y="99"/>
                </a:moveTo>
                <a:cubicBezTo>
                  <a:pt x="82" y="99"/>
                  <a:pt x="74" y="91"/>
                  <a:pt x="74" y="80"/>
                </a:cubicBezTo>
                <a:cubicBezTo>
                  <a:pt x="74" y="69"/>
                  <a:pt x="82" y="61"/>
                  <a:pt x="93" y="61"/>
                </a:cubicBezTo>
                <a:cubicBezTo>
                  <a:pt x="103" y="61"/>
                  <a:pt x="112" y="69"/>
                  <a:pt x="112" y="80"/>
                </a:cubicBezTo>
                <a:cubicBezTo>
                  <a:pt x="112" y="91"/>
                  <a:pt x="103" y="99"/>
                  <a:pt x="93" y="99"/>
                </a:cubicBezTo>
                <a:close/>
                <a:moveTo>
                  <a:pt x="150" y="131"/>
                </a:moveTo>
                <a:cubicBezTo>
                  <a:pt x="150" y="135"/>
                  <a:pt x="148" y="138"/>
                  <a:pt x="144" y="138"/>
                </a:cubicBezTo>
                <a:cubicBezTo>
                  <a:pt x="140" y="138"/>
                  <a:pt x="138" y="135"/>
                  <a:pt x="138" y="131"/>
                </a:cubicBezTo>
                <a:cubicBezTo>
                  <a:pt x="138" y="128"/>
                  <a:pt x="140" y="125"/>
                  <a:pt x="144" y="125"/>
                </a:cubicBezTo>
                <a:cubicBezTo>
                  <a:pt x="148" y="125"/>
                  <a:pt x="150" y="128"/>
                  <a:pt x="150" y="131"/>
                </a:cubicBezTo>
                <a:close/>
                <a:moveTo>
                  <a:pt x="157" y="32"/>
                </a:moveTo>
                <a:cubicBezTo>
                  <a:pt x="150" y="32"/>
                  <a:pt x="144" y="26"/>
                  <a:pt x="144" y="19"/>
                </a:cubicBezTo>
                <a:cubicBezTo>
                  <a:pt x="144" y="12"/>
                  <a:pt x="150" y="6"/>
                  <a:pt x="157" y="6"/>
                </a:cubicBezTo>
                <a:cubicBezTo>
                  <a:pt x="164" y="6"/>
                  <a:pt x="170" y="12"/>
                  <a:pt x="170" y="19"/>
                </a:cubicBezTo>
                <a:cubicBezTo>
                  <a:pt x="170" y="26"/>
                  <a:pt x="164" y="32"/>
                  <a:pt x="157" y="32"/>
                </a:cubicBezTo>
                <a:close/>
                <a:moveTo>
                  <a:pt x="157" y="32"/>
                </a:moveTo>
                <a:cubicBezTo>
                  <a:pt x="157" y="32"/>
                  <a:pt x="157" y="32"/>
                  <a:pt x="157" y="3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 name="Title 1">
            <a:extLst>
              <a:ext uri="{FF2B5EF4-FFF2-40B4-BE49-F238E27FC236}">
                <a16:creationId xmlns:a16="http://schemas.microsoft.com/office/drawing/2014/main" id="{0E40A476-935B-1834-31C5-0C1FF001FD05}"/>
              </a:ext>
            </a:extLst>
          </p:cNvPr>
          <p:cNvSpPr>
            <a:spLocks noGrp="1" noChangeArrowheads="1"/>
          </p:cNvSpPr>
          <p:nvPr>
            <p:ph type="title"/>
          </p:nvPr>
        </p:nvSpPr>
        <p:spPr bwMode="auto">
          <a:xfrm>
            <a:off x="6778468" y="2087705"/>
            <a:ext cx="3886123" cy="233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fr-CH" sz="3200" b="0" noProof="0" dirty="0">
                <a:solidFill>
                  <a:srgbClr val="0B4874"/>
                </a:solidFill>
                <a:cs typeface="Arial" pitchFamily="34" charset="0"/>
              </a:rPr>
              <a:t>Unité d'apprentissage</a:t>
            </a:r>
            <a:br>
              <a:rPr lang="fr-CH" sz="3200" b="0" noProof="0" dirty="0">
                <a:solidFill>
                  <a:srgbClr val="0B4874"/>
                </a:solidFill>
                <a:cs typeface="Arial" pitchFamily="34" charset="0"/>
              </a:rPr>
            </a:br>
            <a:r>
              <a:rPr lang="fr-CH" sz="3200" noProof="0" dirty="0">
                <a:solidFill>
                  <a:srgbClr val="0B4874"/>
                </a:solidFill>
                <a:cs typeface="Arial" pitchFamily="34" charset="0"/>
              </a:rPr>
              <a:t>Créer une carte d'empathie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76"/>
        <p:cNvGrpSpPr/>
        <p:nvPr/>
      </p:nvGrpSpPr>
      <p:grpSpPr>
        <a:xfrm>
          <a:off x="0" y="0"/>
          <a:ext cx="0" cy="0"/>
          <a:chOff x="0" y="0"/>
          <a:chExt cx="0" cy="0"/>
        </a:xfrm>
      </p:grpSpPr>
      <p:sp>
        <p:nvSpPr>
          <p:cNvPr id="2577" name="Google Shape;2577;p22"/>
          <p:cNvSpPr txBox="1"/>
          <p:nvPr/>
        </p:nvSpPr>
        <p:spPr>
          <a:xfrm>
            <a:off x="947037" y="723902"/>
            <a:ext cx="7454362"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dirty="0" err="1">
                <a:solidFill>
                  <a:srgbClr val="0B4874"/>
                </a:solidFill>
                <a:latin typeface="Century Gothic"/>
                <a:ea typeface="Century Gothic"/>
                <a:cs typeface="Century Gothic"/>
                <a:sym typeface="Century Gothic"/>
              </a:rPr>
              <a:t>Pourquoi</a:t>
            </a:r>
            <a:r>
              <a:rPr lang="de-CH" sz="2400" b="1" i="0" u="none" strike="noStrike" cap="none" dirty="0">
                <a:solidFill>
                  <a:srgbClr val="0B4874"/>
                </a:solidFill>
                <a:latin typeface="Century Gothic"/>
                <a:ea typeface="Century Gothic"/>
                <a:cs typeface="Century Gothic"/>
                <a:sym typeface="Century Gothic"/>
              </a:rPr>
              <a:t> </a:t>
            </a:r>
            <a:r>
              <a:rPr lang="de-CH" sz="2400" b="1" i="0" u="none" strike="noStrike" cap="none" dirty="0" err="1">
                <a:solidFill>
                  <a:srgbClr val="0B4874"/>
                </a:solidFill>
                <a:latin typeface="Century Gothic"/>
                <a:ea typeface="Century Gothic"/>
                <a:cs typeface="Century Gothic"/>
                <a:sym typeface="Century Gothic"/>
              </a:rPr>
              <a:t>l’observation</a:t>
            </a:r>
            <a:r>
              <a:rPr lang="de-CH" sz="2400" b="1" i="0" u="none" strike="noStrike" cap="none" dirty="0">
                <a:solidFill>
                  <a:srgbClr val="0B4874"/>
                </a:solidFill>
                <a:latin typeface="Century Gothic"/>
                <a:ea typeface="Century Gothic"/>
                <a:cs typeface="Century Gothic"/>
                <a:sym typeface="Century Gothic"/>
              </a:rPr>
              <a:t> </a:t>
            </a:r>
            <a:r>
              <a:rPr lang="de-CH" sz="2400" b="1" i="0" u="none" strike="noStrike" cap="none" dirty="0" err="1">
                <a:solidFill>
                  <a:srgbClr val="0B4874"/>
                </a:solidFill>
                <a:latin typeface="Century Gothic"/>
                <a:ea typeface="Century Gothic"/>
                <a:cs typeface="Century Gothic"/>
                <a:sym typeface="Century Gothic"/>
              </a:rPr>
              <a:t>seule</a:t>
            </a:r>
            <a:r>
              <a:rPr lang="de-CH" sz="2400" b="1" i="0" u="none" strike="noStrike" cap="none" dirty="0">
                <a:solidFill>
                  <a:srgbClr val="0B4874"/>
                </a:solidFill>
                <a:latin typeface="Century Gothic"/>
                <a:ea typeface="Century Gothic"/>
                <a:cs typeface="Century Gothic"/>
                <a:sym typeface="Century Gothic"/>
              </a:rPr>
              <a:t> ne </a:t>
            </a:r>
            <a:r>
              <a:rPr lang="de-CH" sz="2400" b="1" i="0" u="none" strike="noStrike" cap="none" dirty="0" err="1">
                <a:solidFill>
                  <a:srgbClr val="0B4874"/>
                </a:solidFill>
                <a:latin typeface="Century Gothic"/>
                <a:ea typeface="Century Gothic"/>
                <a:cs typeface="Century Gothic"/>
                <a:sym typeface="Century Gothic"/>
              </a:rPr>
              <a:t>suffit</a:t>
            </a:r>
            <a:r>
              <a:rPr lang="de-CH" sz="2400" b="1" i="0" u="none" strike="noStrike" cap="none" dirty="0">
                <a:solidFill>
                  <a:srgbClr val="0B4874"/>
                </a:solidFill>
                <a:latin typeface="Century Gothic"/>
                <a:ea typeface="Century Gothic"/>
                <a:cs typeface="Century Gothic"/>
                <a:sym typeface="Century Gothic"/>
              </a:rPr>
              <a:t> </a:t>
            </a:r>
            <a:r>
              <a:rPr lang="de-CH" sz="2400" b="1" i="0" u="none" strike="noStrike" cap="none" dirty="0" err="1">
                <a:solidFill>
                  <a:srgbClr val="0B4874"/>
                </a:solidFill>
                <a:latin typeface="Century Gothic"/>
                <a:ea typeface="Century Gothic"/>
                <a:cs typeface="Century Gothic"/>
                <a:sym typeface="Century Gothic"/>
              </a:rPr>
              <a:t>pas</a:t>
            </a:r>
            <a:r>
              <a:rPr lang="de-CH" sz="2400" b="1" i="0" u="none" strike="noStrike" cap="none" dirty="0">
                <a:solidFill>
                  <a:srgbClr val="0B4874"/>
                </a:solidFill>
                <a:latin typeface="Century Gothic"/>
                <a:ea typeface="Century Gothic"/>
                <a:cs typeface="Century Gothic"/>
                <a:sym typeface="Century Gothic"/>
              </a:rPr>
              <a:t> </a:t>
            </a:r>
            <a:endParaRPr sz="2400" b="1" i="0" u="none" strike="noStrike" cap="none" dirty="0">
              <a:solidFill>
                <a:srgbClr val="0B4874"/>
              </a:solidFill>
              <a:latin typeface="Century Gothic"/>
              <a:ea typeface="Century Gothic"/>
              <a:cs typeface="Century Gothic"/>
              <a:sym typeface="Century Gothic"/>
            </a:endParaRPr>
          </a:p>
        </p:txBody>
      </p:sp>
      <p:sp>
        <p:nvSpPr>
          <p:cNvPr id="2578" name="Google Shape;2578;p22"/>
          <p:cNvSpPr txBox="1">
            <a:spLocks noGrp="1"/>
          </p:cNvSpPr>
          <p:nvPr>
            <p:ph type="body" idx="4294967295"/>
          </p:nvPr>
        </p:nvSpPr>
        <p:spPr>
          <a:xfrm>
            <a:off x="933596" y="2442154"/>
            <a:ext cx="7661763" cy="1015622"/>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Clr>
                <a:srgbClr val="686868"/>
              </a:buClr>
              <a:buSzPts val="2000"/>
              <a:buNone/>
            </a:pPr>
            <a:r>
              <a:rPr lang="fr-CH" sz="2000" noProof="0" dirty="0">
                <a:solidFill>
                  <a:srgbClr val="686868"/>
                </a:solidFill>
              </a:rPr>
              <a:t>Beaucoup d’écoles ont remarqué que dans leurs cantines, des pommes entières ou à peine croquées finissent à la poubelle. </a:t>
            </a:r>
            <a:endParaRPr lang="fr-CH" noProof="0" dirty="0"/>
          </a:p>
        </p:txBody>
      </p:sp>
      <p:sp>
        <p:nvSpPr>
          <p:cNvPr id="2579" name="Google Shape;2579;p22"/>
          <p:cNvSpPr txBox="1"/>
          <p:nvPr/>
        </p:nvSpPr>
        <p:spPr>
          <a:xfrm>
            <a:off x="955422" y="2066641"/>
            <a:ext cx="5894920" cy="39703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B4874"/>
              </a:buClr>
              <a:buSzPts val="2200"/>
              <a:buFont typeface="Arial"/>
              <a:buNone/>
            </a:pPr>
            <a:r>
              <a:rPr lang="fr-CH" sz="2200" b="1" noProof="0" dirty="0">
                <a:solidFill>
                  <a:srgbClr val="0B4874"/>
                </a:solidFill>
                <a:latin typeface="Century Gothic"/>
                <a:ea typeface="Century Gothic"/>
                <a:cs typeface="Century Gothic"/>
                <a:sym typeface="Century Gothic"/>
              </a:rPr>
              <a:t>« Beaucoup de pommes à la poubelle » </a:t>
            </a:r>
            <a:endParaRPr lang="fr-CH" noProof="0" dirty="0"/>
          </a:p>
        </p:txBody>
      </p:sp>
      <p:sp>
        <p:nvSpPr>
          <p:cNvPr id="2580" name="Google Shape;2580;p22"/>
          <p:cNvSpPr txBox="1"/>
          <p:nvPr/>
        </p:nvSpPr>
        <p:spPr>
          <a:xfrm>
            <a:off x="935115" y="3752212"/>
            <a:ext cx="4991297" cy="1231106"/>
          </a:xfrm>
          <a:prstGeom prst="rect">
            <a:avLst/>
          </a:prstGeom>
          <a:noFill/>
          <a:ln>
            <a:noFill/>
          </a:ln>
        </p:spPr>
        <p:txBody>
          <a:bodyPr spcFirstLastPara="1" wrap="square" lIns="91425" tIns="45700" rIns="91425" bIns="45700" anchor="t" anchorCtr="0">
            <a:spAutoFit/>
          </a:bodyPr>
          <a:lstStyle/>
          <a:p>
            <a:pPr marL="0" marR="0" lvl="0" indent="0" algn="r" rtl="0">
              <a:lnSpc>
                <a:spcPct val="90000"/>
              </a:lnSpc>
              <a:spcBef>
                <a:spcPts val="0"/>
              </a:spcBef>
              <a:spcAft>
                <a:spcPts val="0"/>
              </a:spcAft>
              <a:buClr>
                <a:srgbClr val="686868"/>
              </a:buClr>
              <a:buSzPts val="2000"/>
              <a:buFont typeface="Arial"/>
              <a:buNone/>
            </a:pPr>
            <a:r>
              <a:rPr lang="de-CH" sz="2000">
                <a:solidFill>
                  <a:srgbClr val="686868"/>
                </a:solidFill>
                <a:latin typeface="Century Gothic"/>
                <a:ea typeface="Century Gothic"/>
                <a:cs typeface="Century Gothic"/>
                <a:sym typeface="Century Gothic"/>
              </a:rPr>
              <a:t>Est-ce à cause du goût ? </a:t>
            </a:r>
            <a:endParaRPr/>
          </a:p>
          <a:p>
            <a:pPr marL="0" marR="0" lvl="0" indent="0" algn="r" rtl="0">
              <a:lnSpc>
                <a:spcPct val="90000"/>
              </a:lnSpc>
              <a:spcBef>
                <a:spcPts val="1200"/>
              </a:spcBef>
              <a:spcAft>
                <a:spcPts val="0"/>
              </a:spcAft>
              <a:buClr>
                <a:srgbClr val="686868"/>
              </a:buClr>
              <a:buSzPts val="2000"/>
              <a:buFont typeface="Arial"/>
              <a:buNone/>
            </a:pPr>
            <a:r>
              <a:rPr lang="de-CH" sz="2000">
                <a:solidFill>
                  <a:srgbClr val="686868"/>
                </a:solidFill>
                <a:latin typeface="Century Gothic"/>
                <a:ea typeface="Century Gothic"/>
                <a:cs typeface="Century Gothic"/>
                <a:sym typeface="Century Gothic"/>
              </a:rPr>
              <a:t>Est-ce à cause du fruit en lui-même ? </a:t>
            </a:r>
            <a:endParaRPr/>
          </a:p>
          <a:p>
            <a:pPr marL="0" marR="0" lvl="0" indent="0" algn="r" rtl="0">
              <a:lnSpc>
                <a:spcPct val="90000"/>
              </a:lnSpc>
              <a:spcBef>
                <a:spcPts val="1200"/>
              </a:spcBef>
              <a:spcAft>
                <a:spcPts val="0"/>
              </a:spcAft>
              <a:buClr>
                <a:srgbClr val="686868"/>
              </a:buClr>
              <a:buSzPts val="2000"/>
              <a:buFont typeface="Arial"/>
              <a:buNone/>
            </a:pPr>
            <a:r>
              <a:rPr lang="de-CH" sz="2000">
                <a:solidFill>
                  <a:srgbClr val="686868"/>
                </a:solidFill>
                <a:latin typeface="Century Gothic"/>
                <a:ea typeface="Century Gothic"/>
                <a:cs typeface="Century Gothic"/>
                <a:sym typeface="Century Gothic"/>
              </a:rPr>
              <a:t>Est-ce un manque d’intérêt ? </a:t>
            </a:r>
            <a:endParaRPr/>
          </a:p>
        </p:txBody>
      </p:sp>
      <p:sp>
        <p:nvSpPr>
          <p:cNvPr id="2581" name="Google Shape;2581;p22"/>
          <p:cNvSpPr txBox="1"/>
          <p:nvPr/>
        </p:nvSpPr>
        <p:spPr>
          <a:xfrm>
            <a:off x="5865143" y="3752212"/>
            <a:ext cx="3176512" cy="1231106"/>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B4874"/>
              </a:buClr>
              <a:buSzPts val="2000"/>
              <a:buFont typeface="Arial"/>
              <a:buNone/>
            </a:pPr>
            <a:r>
              <a:rPr lang="de-CH" sz="2000" dirty="0">
                <a:solidFill>
                  <a:srgbClr val="0B4874"/>
                </a:solidFill>
                <a:latin typeface="Century Gothic"/>
                <a:ea typeface="Century Gothic"/>
                <a:cs typeface="Century Gothic"/>
                <a:sym typeface="Century Gothic"/>
              </a:rPr>
              <a:t>→ </a:t>
            </a:r>
            <a:r>
              <a:rPr lang="de-CH" sz="2000" dirty="0" err="1">
                <a:solidFill>
                  <a:srgbClr val="0B4874"/>
                </a:solidFill>
                <a:latin typeface="Century Gothic"/>
                <a:ea typeface="Century Gothic"/>
                <a:cs typeface="Century Gothic"/>
                <a:sym typeface="Century Gothic"/>
              </a:rPr>
              <a:t>Autre</a:t>
            </a:r>
            <a:r>
              <a:rPr lang="de-CH" sz="2000" dirty="0">
                <a:solidFill>
                  <a:srgbClr val="0B4874"/>
                </a:solidFill>
                <a:latin typeface="Century Gothic"/>
                <a:ea typeface="Century Gothic"/>
                <a:cs typeface="Century Gothic"/>
                <a:sym typeface="Century Gothic"/>
              </a:rPr>
              <a:t> </a:t>
            </a:r>
            <a:r>
              <a:rPr lang="de-CH" sz="2000" dirty="0" err="1">
                <a:solidFill>
                  <a:srgbClr val="0B4874"/>
                </a:solidFill>
                <a:latin typeface="Century Gothic"/>
                <a:ea typeface="Century Gothic"/>
                <a:cs typeface="Century Gothic"/>
                <a:sym typeface="Century Gothic"/>
              </a:rPr>
              <a:t>variété</a:t>
            </a:r>
            <a:r>
              <a:rPr lang="de-CH" sz="2000" dirty="0">
                <a:solidFill>
                  <a:srgbClr val="0B4874"/>
                </a:solidFill>
                <a:latin typeface="Century Gothic"/>
                <a:ea typeface="Century Gothic"/>
                <a:cs typeface="Century Gothic"/>
                <a:sym typeface="Century Gothic"/>
              </a:rPr>
              <a:t> ? </a:t>
            </a:r>
            <a:endParaRPr dirty="0"/>
          </a:p>
          <a:p>
            <a:pPr marL="0" marR="0" lvl="0" indent="0" algn="l" rtl="0">
              <a:lnSpc>
                <a:spcPct val="90000"/>
              </a:lnSpc>
              <a:spcBef>
                <a:spcPts val="1200"/>
              </a:spcBef>
              <a:spcAft>
                <a:spcPts val="0"/>
              </a:spcAft>
              <a:buClr>
                <a:srgbClr val="0B4874"/>
              </a:buClr>
              <a:buSzPts val="2000"/>
              <a:buFont typeface="Arial"/>
              <a:buNone/>
            </a:pPr>
            <a:r>
              <a:rPr lang="de-CH" sz="2000" dirty="0">
                <a:solidFill>
                  <a:srgbClr val="0B4874"/>
                </a:solidFill>
                <a:latin typeface="Century Gothic"/>
                <a:ea typeface="Century Gothic"/>
                <a:cs typeface="Century Gothic"/>
                <a:sym typeface="Century Gothic"/>
              </a:rPr>
              <a:t>→ </a:t>
            </a:r>
            <a:r>
              <a:rPr lang="de-CH" sz="2000" dirty="0" err="1">
                <a:solidFill>
                  <a:srgbClr val="0B4874"/>
                </a:solidFill>
                <a:latin typeface="Century Gothic"/>
                <a:ea typeface="Century Gothic"/>
                <a:cs typeface="Century Gothic"/>
                <a:sym typeface="Century Gothic"/>
              </a:rPr>
              <a:t>D’autres</a:t>
            </a:r>
            <a:r>
              <a:rPr lang="de-CH" sz="2000" dirty="0">
                <a:solidFill>
                  <a:srgbClr val="0B4874"/>
                </a:solidFill>
                <a:latin typeface="Century Gothic"/>
                <a:ea typeface="Century Gothic"/>
                <a:cs typeface="Century Gothic"/>
                <a:sym typeface="Century Gothic"/>
              </a:rPr>
              <a:t> </a:t>
            </a:r>
            <a:r>
              <a:rPr lang="de-CH" sz="2000" dirty="0" err="1">
                <a:solidFill>
                  <a:srgbClr val="0B4874"/>
                </a:solidFill>
                <a:latin typeface="Century Gothic"/>
                <a:ea typeface="Century Gothic"/>
                <a:cs typeface="Century Gothic"/>
                <a:sym typeface="Century Gothic"/>
              </a:rPr>
              <a:t>fruits</a:t>
            </a:r>
            <a:r>
              <a:rPr lang="de-CH" sz="2000" dirty="0">
                <a:solidFill>
                  <a:srgbClr val="0B4874"/>
                </a:solidFill>
                <a:latin typeface="Century Gothic"/>
                <a:ea typeface="Century Gothic"/>
                <a:cs typeface="Century Gothic"/>
                <a:sym typeface="Century Gothic"/>
              </a:rPr>
              <a:t> ? </a:t>
            </a:r>
            <a:endParaRPr dirty="0"/>
          </a:p>
          <a:p>
            <a:pPr marL="0" marR="0" lvl="0" indent="0" algn="l" rtl="0">
              <a:lnSpc>
                <a:spcPct val="90000"/>
              </a:lnSpc>
              <a:spcBef>
                <a:spcPts val="1200"/>
              </a:spcBef>
              <a:spcAft>
                <a:spcPts val="0"/>
              </a:spcAft>
              <a:buClr>
                <a:srgbClr val="0B4874"/>
              </a:buClr>
              <a:buSzPts val="2000"/>
              <a:buFont typeface="Arial"/>
              <a:buNone/>
            </a:pPr>
            <a:r>
              <a:rPr lang="de-CH" sz="2000" dirty="0">
                <a:solidFill>
                  <a:srgbClr val="0B4874"/>
                </a:solidFill>
                <a:latin typeface="Century Gothic"/>
                <a:ea typeface="Century Gothic"/>
                <a:cs typeface="Century Gothic"/>
                <a:sym typeface="Century Gothic"/>
              </a:rPr>
              <a:t>→ Pas de </a:t>
            </a:r>
            <a:r>
              <a:rPr lang="de-CH" sz="2000" dirty="0" err="1">
                <a:solidFill>
                  <a:srgbClr val="0B4874"/>
                </a:solidFill>
                <a:latin typeface="Century Gothic"/>
                <a:ea typeface="Century Gothic"/>
                <a:cs typeface="Century Gothic"/>
                <a:sym typeface="Century Gothic"/>
              </a:rPr>
              <a:t>fruits</a:t>
            </a:r>
            <a:r>
              <a:rPr lang="de-CH" sz="2000" dirty="0">
                <a:solidFill>
                  <a:srgbClr val="0B4874"/>
                </a:solidFill>
                <a:latin typeface="Century Gothic"/>
                <a:ea typeface="Century Gothic"/>
                <a:cs typeface="Century Gothic"/>
                <a:sym typeface="Century Gothic"/>
              </a:rPr>
              <a:t> </a:t>
            </a:r>
            <a:endParaRPr dirty="0"/>
          </a:p>
        </p:txBody>
      </p:sp>
      <p:sp>
        <p:nvSpPr>
          <p:cNvPr id="2584" name="Google Shape;2584;p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23</a:t>
            </a:fld>
            <a:endParaRPr sz="2400" b="1" i="0" u="none" strike="noStrike" cap="none">
              <a:solidFill>
                <a:srgbClr val="FFFFFF"/>
              </a:solidFill>
              <a:latin typeface="Century Gothic"/>
              <a:ea typeface="Century Gothic"/>
              <a:cs typeface="Century Gothic"/>
              <a:sym typeface="Century Gothic"/>
            </a:endParaRPr>
          </a:p>
        </p:txBody>
      </p:sp>
      <p:sp>
        <p:nvSpPr>
          <p:cNvPr id="3" name="Textfeld 2">
            <a:extLst>
              <a:ext uri="{FF2B5EF4-FFF2-40B4-BE49-F238E27FC236}">
                <a16:creationId xmlns:a16="http://schemas.microsoft.com/office/drawing/2014/main" id="{B8B9BF86-4B23-626B-6434-3ABADEB5319C}"/>
              </a:ext>
            </a:extLst>
          </p:cNvPr>
          <p:cNvSpPr txBox="1"/>
          <p:nvPr/>
        </p:nvSpPr>
        <p:spPr>
          <a:xfrm>
            <a:off x="2221573" y="6149024"/>
            <a:ext cx="7115271" cy="400110"/>
          </a:xfrm>
          <a:prstGeom prst="rect">
            <a:avLst/>
          </a:prstGeom>
          <a:noFill/>
        </p:spPr>
        <p:txBody>
          <a:bodyPr wrap="square">
            <a:spAutoFit/>
          </a:bodyPr>
          <a:lstStyle/>
          <a:p>
            <a:r>
              <a:rPr lang="de-CH" sz="1000" b="1" dirty="0">
                <a:solidFill>
                  <a:srgbClr val="686868"/>
                </a:solidFill>
                <a:latin typeface="Century Gothic" panose="020B0502020202020204" pitchFamily="34" charset="0"/>
              </a:rPr>
              <a:t>Source</a:t>
            </a:r>
            <a:r>
              <a:rPr lang="de-CH" sz="1000" dirty="0">
                <a:solidFill>
                  <a:srgbClr val="686868"/>
                </a:solidFill>
                <a:latin typeface="Century Gothic" panose="020B0502020202020204" pitchFamily="34" charset="0"/>
              </a:rPr>
              <a:t>: Smathers, C.A. &amp; Graffagnino, C. (2020). </a:t>
            </a:r>
            <a:r>
              <a:rPr lang="en-US" sz="1000" dirty="0">
                <a:solidFill>
                  <a:srgbClr val="686868"/>
                </a:solidFill>
                <a:latin typeface="Century Gothic" panose="020B0502020202020204" pitchFamily="34" charset="0"/>
              </a:rPr>
              <a:t>Offering self-serve sliced apples in bulk increases students’ consumption and decreases apple waste in elementary school cafeterias. </a:t>
            </a:r>
            <a:r>
              <a:rPr lang="en-US" sz="1000" dirty="0">
                <a:solidFill>
                  <a:srgbClr val="686868"/>
                </a:solidFill>
                <a:latin typeface="Century Gothic" panose="020B0502020202020204" pitchFamily="34" charset="0"/>
                <a:hlinkClick r:id="rId3">
                  <a:extLst>
                    <a:ext uri="{A12FA001-AC4F-418D-AE19-62706E023703}">
                      <ahyp:hlinkClr xmlns:ahyp="http://schemas.microsoft.com/office/drawing/2018/hyperlinkcolor" val="tx"/>
                    </a:ext>
                  </a:extLst>
                </a:hlinkClick>
              </a:rPr>
              <a:t>Link</a:t>
            </a:r>
            <a:endParaRPr lang="de-CH" sz="1000" dirty="0">
              <a:solidFill>
                <a:srgbClr val="686868"/>
              </a:solidFill>
              <a:latin typeface="Century Gothic" panose="020B0502020202020204" pitchFamily="34" charset="0"/>
            </a:endParaRPr>
          </a:p>
        </p:txBody>
      </p:sp>
      <p:sp>
        <p:nvSpPr>
          <p:cNvPr id="4" name="Textfeld 3">
            <a:extLst>
              <a:ext uri="{FF2B5EF4-FFF2-40B4-BE49-F238E27FC236}">
                <a16:creationId xmlns:a16="http://schemas.microsoft.com/office/drawing/2014/main" id="{A4E610F7-3C5F-AA91-6F50-32C940B4889F}"/>
              </a:ext>
            </a:extLst>
          </p:cNvPr>
          <p:cNvSpPr txBox="1"/>
          <p:nvPr/>
        </p:nvSpPr>
        <p:spPr>
          <a:xfrm>
            <a:off x="1649602" y="5136404"/>
            <a:ext cx="8325715" cy="707886"/>
          </a:xfrm>
          <a:prstGeom prst="rect">
            <a:avLst/>
          </a:prstGeom>
          <a:noFill/>
        </p:spPr>
        <p:txBody>
          <a:bodyPr wrap="square">
            <a:spAutoFit/>
          </a:bodyPr>
          <a:lstStyle/>
          <a:p>
            <a:r>
              <a:rPr lang="fr-FR" sz="2000" dirty="0">
                <a:solidFill>
                  <a:srgbClr val="686868"/>
                </a:solidFill>
                <a:latin typeface="Century Gothic" panose="020B0502020202020204" pitchFamily="34" charset="0"/>
              </a:rPr>
              <a:t>Une étude américaine menée dans deux écoles primaires s'est penchée sur ces questions.</a:t>
            </a:r>
            <a:r>
              <a:rPr lang="de-CH" sz="2000" dirty="0">
                <a:solidFill>
                  <a:srgbClr val="686868"/>
                </a:solidFill>
                <a:latin typeface="Century Gothic" panose="020B0502020202020204" pitchFamily="34" charset="0"/>
              </a:rPr>
              <a:t> </a:t>
            </a:r>
            <a:r>
              <a:rPr lang="de-CH" sz="1000" dirty="0">
                <a:solidFill>
                  <a:srgbClr val="686868"/>
                </a:solidFill>
                <a:latin typeface="Century Gothic" panose="020B0502020202020204" pitchFamily="34" charset="0"/>
              </a:rPr>
              <a:t>(Smathers and </a:t>
            </a:r>
            <a:r>
              <a:rPr lang="de-CH" sz="1000" dirty="0" err="1">
                <a:solidFill>
                  <a:srgbClr val="686868"/>
                </a:solidFill>
                <a:latin typeface="Century Gothic" panose="020B0502020202020204" pitchFamily="34" charset="0"/>
              </a:rPr>
              <a:t>Graffagnin</a:t>
            </a:r>
            <a:r>
              <a:rPr lang="de-CH" sz="1000" dirty="0">
                <a:solidFill>
                  <a:srgbClr val="686868"/>
                </a:solidFill>
                <a:latin typeface="Century Gothic" panose="020B0502020202020204" pitchFamily="34" charset="0"/>
              </a:rPr>
              <a:t>, 2020)</a:t>
            </a:r>
          </a:p>
        </p:txBody>
      </p:sp>
      <p:pic>
        <p:nvPicPr>
          <p:cNvPr id="5" name="Grafik 4">
            <a:extLst>
              <a:ext uri="{FF2B5EF4-FFF2-40B4-BE49-F238E27FC236}">
                <a16:creationId xmlns:a16="http://schemas.microsoft.com/office/drawing/2014/main" id="{123576ED-4063-5504-E847-E00BCABC74D2}"/>
              </a:ext>
            </a:extLst>
          </p:cNvPr>
          <p:cNvPicPr>
            <a:picLocks noChangeAspect="1"/>
          </p:cNvPicPr>
          <p:nvPr/>
        </p:nvPicPr>
        <p:blipFill>
          <a:blip r:embed="rId4" cstate="print">
            <a:extLst>
              <a:ext uri="{28A0092B-C50C-407E-A947-70E740481C1C}">
                <a14:useLocalDpi xmlns:a14="http://schemas.microsoft.com/office/drawing/2010/main" val="0"/>
              </a:ext>
            </a:extLst>
          </a:blip>
          <a:srcRect l="16070" t="14959" r="15637" b="15772"/>
          <a:stretch>
            <a:fillRect/>
          </a:stretch>
        </p:blipFill>
        <p:spPr>
          <a:xfrm>
            <a:off x="10975411" y="-5044"/>
            <a:ext cx="1214850" cy="1232205"/>
          </a:xfrm>
          <a:prstGeom prst="rect">
            <a:avLst/>
          </a:prstGeom>
        </p:spPr>
      </p:pic>
      <p:pic>
        <p:nvPicPr>
          <p:cNvPr id="6" name="Grafik 5">
            <a:extLst>
              <a:ext uri="{FF2B5EF4-FFF2-40B4-BE49-F238E27FC236}">
                <a16:creationId xmlns:a16="http://schemas.microsoft.com/office/drawing/2014/main" id="{00FB621F-8EBC-934A-F87C-E84E78C4F8BC}"/>
              </a:ext>
            </a:extLst>
          </p:cNvPr>
          <p:cNvPicPr>
            <a:picLocks noChangeAspect="1"/>
          </p:cNvPicPr>
          <p:nvPr/>
        </p:nvPicPr>
        <p:blipFill>
          <a:blip r:embed="rId5"/>
          <a:stretch>
            <a:fillRect/>
          </a:stretch>
        </p:blipFill>
        <p:spPr>
          <a:xfrm>
            <a:off x="8978871" y="1766326"/>
            <a:ext cx="2150019" cy="2357131"/>
          </a:xfrm>
          <a:prstGeom prst="rect">
            <a:avLst/>
          </a:prstGeom>
        </p:spPr>
      </p:pic>
      <p:sp>
        <p:nvSpPr>
          <p:cNvPr id="8" name="Textfeld 7">
            <a:extLst>
              <a:ext uri="{FF2B5EF4-FFF2-40B4-BE49-F238E27FC236}">
                <a16:creationId xmlns:a16="http://schemas.microsoft.com/office/drawing/2014/main" id="{4007EE35-DDD1-E76B-E503-ADD63C8B9A2D}"/>
              </a:ext>
            </a:extLst>
          </p:cNvPr>
          <p:cNvSpPr txBox="1"/>
          <p:nvPr/>
        </p:nvSpPr>
        <p:spPr>
          <a:xfrm>
            <a:off x="9004331" y="4132957"/>
            <a:ext cx="2240714" cy="246221"/>
          </a:xfrm>
          <a:prstGeom prst="rect">
            <a:avLst/>
          </a:prstGeom>
          <a:noFill/>
        </p:spPr>
        <p:txBody>
          <a:bodyPr wrap="square">
            <a:spAutoFit/>
          </a:bodyPr>
          <a:lstStyle/>
          <a:p>
            <a:pPr>
              <a:lnSpc>
                <a:spcPts val="1220"/>
              </a:lnSpc>
              <a:buNone/>
            </a:pPr>
            <a:r>
              <a:rPr lang="en-US" sz="1000" b="1"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kern="1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harmpeti</a:t>
            </a:r>
            <a:endPar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80"/>
                                        </p:tgtEl>
                                        <p:attrNameLst>
                                          <p:attrName>style.visibility</p:attrName>
                                        </p:attrNameLst>
                                      </p:cBhvr>
                                      <p:to>
                                        <p:strVal val="visible"/>
                                      </p:to>
                                    </p:set>
                                    <p:animEffect transition="in" filter="fade">
                                      <p:cBhvr>
                                        <p:cTn id="7" dur="500"/>
                                        <p:tgtEl>
                                          <p:spTgt spid="2580"/>
                                        </p:tgtEl>
                                      </p:cBhvr>
                                    </p:animEffect>
                                  </p:childTnLst>
                                </p:cTn>
                              </p:par>
                              <p:par>
                                <p:cTn id="8" presetID="10" presetClass="entr" presetSubtype="0" fill="hold" nodeType="withEffect">
                                  <p:stCondLst>
                                    <p:cond delay="0"/>
                                  </p:stCondLst>
                                  <p:childTnLst>
                                    <p:set>
                                      <p:cBhvr>
                                        <p:cTn id="9" dur="1" fill="hold">
                                          <p:stCondLst>
                                            <p:cond delay="0"/>
                                          </p:stCondLst>
                                        </p:cTn>
                                        <p:tgtEl>
                                          <p:spTgt spid="2581"/>
                                        </p:tgtEl>
                                        <p:attrNameLst>
                                          <p:attrName>style.visibility</p:attrName>
                                        </p:attrNameLst>
                                      </p:cBhvr>
                                      <p:to>
                                        <p:strVal val="visible"/>
                                      </p:to>
                                    </p:set>
                                    <p:animEffect transition="in" filter="fade">
                                      <p:cBhvr>
                                        <p:cTn id="10" dur="500"/>
                                        <p:tgtEl>
                                          <p:spTgt spid="258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89"/>
        <p:cNvGrpSpPr/>
        <p:nvPr/>
      </p:nvGrpSpPr>
      <p:grpSpPr>
        <a:xfrm>
          <a:off x="0" y="0"/>
          <a:ext cx="0" cy="0"/>
          <a:chOff x="0" y="0"/>
          <a:chExt cx="0" cy="0"/>
        </a:xfrm>
      </p:grpSpPr>
      <p:sp>
        <p:nvSpPr>
          <p:cNvPr id="2590" name="Google Shape;2590;p23"/>
          <p:cNvSpPr txBox="1"/>
          <p:nvPr/>
        </p:nvSpPr>
        <p:spPr>
          <a:xfrm>
            <a:off x="955853" y="583729"/>
            <a:ext cx="9902648"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Entretiens d’empathie avec des élèves </a:t>
            </a:r>
            <a:endParaRPr sz="2400" b="1" i="0" u="none" strike="noStrike" cap="none">
              <a:solidFill>
                <a:srgbClr val="0B4874"/>
              </a:solidFill>
              <a:latin typeface="Century Gothic"/>
              <a:ea typeface="Century Gothic"/>
              <a:cs typeface="Century Gothic"/>
              <a:sym typeface="Century Gothic"/>
            </a:endParaRPr>
          </a:p>
        </p:txBody>
      </p:sp>
      <p:sp>
        <p:nvSpPr>
          <p:cNvPr id="2591" name="Google Shape;2591;p23"/>
          <p:cNvSpPr txBox="1">
            <a:spLocks noGrp="1"/>
          </p:cNvSpPr>
          <p:nvPr>
            <p:ph type="body" idx="4294967295"/>
          </p:nvPr>
        </p:nvSpPr>
        <p:spPr>
          <a:xfrm>
            <a:off x="1184745" y="2025260"/>
            <a:ext cx="7600872" cy="2616101"/>
          </a:xfrm>
          <a:prstGeom prst="rect">
            <a:avLst/>
          </a:prstGeom>
          <a:noFill/>
          <a:ln>
            <a:noFill/>
          </a:ln>
        </p:spPr>
        <p:txBody>
          <a:bodyPr spcFirstLastPara="1" wrap="square" lIns="91425" tIns="45700" rIns="91425" bIns="45700" anchor="t" anchorCtr="0">
            <a:spAutoFit/>
          </a:bodyPr>
          <a:lstStyle/>
          <a:p>
            <a:pPr marL="342900" lvl="0" indent="-342900" algn="l" rtl="0">
              <a:lnSpc>
                <a:spcPct val="90000"/>
              </a:lnSpc>
              <a:spcBef>
                <a:spcPts val="0"/>
              </a:spcBef>
              <a:spcAft>
                <a:spcPts val="0"/>
              </a:spcAft>
              <a:buClr>
                <a:srgbClr val="686868"/>
              </a:buClr>
              <a:buSzPts val="2000"/>
              <a:buFont typeface="Arial"/>
              <a:buChar char="•"/>
            </a:pPr>
            <a:r>
              <a:rPr lang="de-CH" sz="2000" dirty="0">
                <a:solidFill>
                  <a:srgbClr val="686868"/>
                </a:solidFill>
              </a:rPr>
              <a:t>D</a:t>
            </a:r>
            <a:r>
              <a:rPr lang="fr-CH" sz="2000" noProof="0" dirty="0">
                <a:solidFill>
                  <a:srgbClr val="686868"/>
                </a:solidFill>
              </a:rPr>
              <a:t>e jeunes enfants ont expliqué </a:t>
            </a:r>
            <a:r>
              <a:rPr lang="fr-CH" sz="2000" b="1" noProof="0" dirty="0">
                <a:solidFill>
                  <a:srgbClr val="686868"/>
                </a:solidFill>
              </a:rPr>
              <a:t>qu’il était difficile de croquer dans une pomme entière</a:t>
            </a:r>
            <a:r>
              <a:rPr lang="fr-CH" sz="2000" noProof="0" dirty="0">
                <a:solidFill>
                  <a:srgbClr val="686868"/>
                </a:solidFill>
              </a:rPr>
              <a:t> avec un </a:t>
            </a:r>
            <a:r>
              <a:rPr lang="fr-CH" sz="2000" b="1" noProof="0" dirty="0">
                <a:solidFill>
                  <a:srgbClr val="686868"/>
                </a:solidFill>
              </a:rPr>
              <a:t>appareil dentaire</a:t>
            </a:r>
            <a:r>
              <a:rPr lang="fr-CH" sz="2000" noProof="0" dirty="0">
                <a:solidFill>
                  <a:srgbClr val="686868"/>
                </a:solidFill>
              </a:rPr>
              <a:t> ou </a:t>
            </a:r>
            <a:r>
              <a:rPr lang="fr-CH" sz="2000" b="1" noProof="0" dirty="0">
                <a:solidFill>
                  <a:srgbClr val="686868"/>
                </a:solidFill>
              </a:rPr>
              <a:t>une petite bouche</a:t>
            </a:r>
            <a:r>
              <a:rPr lang="fr-CH" sz="2000" noProof="0" dirty="0">
                <a:solidFill>
                  <a:srgbClr val="686868"/>
                </a:solidFill>
              </a:rPr>
              <a:t>. </a:t>
            </a:r>
            <a:endParaRPr lang="fr-CH" noProof="0" dirty="0"/>
          </a:p>
          <a:p>
            <a:pPr marL="342900" lvl="0" indent="-342900" algn="l" rtl="0">
              <a:lnSpc>
                <a:spcPct val="90000"/>
              </a:lnSpc>
              <a:spcBef>
                <a:spcPts val="1200"/>
              </a:spcBef>
              <a:spcAft>
                <a:spcPts val="0"/>
              </a:spcAft>
              <a:buClr>
                <a:srgbClr val="686868"/>
              </a:buClr>
              <a:buSzPts val="2000"/>
              <a:buFont typeface="Arial"/>
              <a:buChar char="•"/>
            </a:pPr>
            <a:r>
              <a:rPr lang="fr-CH" sz="2000" noProof="0" dirty="0">
                <a:solidFill>
                  <a:srgbClr val="686868"/>
                </a:solidFill>
              </a:rPr>
              <a:t>Des filles plus âgées ont dit </a:t>
            </a:r>
            <a:r>
              <a:rPr lang="fr-CH" sz="2000" b="1" noProof="0" dirty="0">
                <a:solidFill>
                  <a:srgbClr val="686868"/>
                </a:solidFill>
              </a:rPr>
              <a:t>qu’il n’était « pas joli » </a:t>
            </a:r>
            <a:r>
              <a:rPr lang="fr-CH" sz="2000" noProof="0" dirty="0">
                <a:solidFill>
                  <a:srgbClr val="686868"/>
                </a:solidFill>
              </a:rPr>
              <a:t>de manger des fruits entiers pour elles. </a:t>
            </a:r>
            <a:endParaRPr lang="fr-CH" noProof="0" dirty="0"/>
          </a:p>
          <a:p>
            <a:pPr marL="342900" lvl="0" indent="-342900" algn="l" rtl="0">
              <a:lnSpc>
                <a:spcPct val="90000"/>
              </a:lnSpc>
              <a:spcBef>
                <a:spcPts val="1200"/>
              </a:spcBef>
              <a:spcAft>
                <a:spcPts val="0"/>
              </a:spcAft>
              <a:buClr>
                <a:srgbClr val="686868"/>
              </a:buClr>
              <a:buSzPts val="2000"/>
              <a:buFont typeface="Arial"/>
              <a:buChar char="•"/>
            </a:pPr>
            <a:r>
              <a:rPr lang="fr-CH" sz="2000" noProof="0" dirty="0">
                <a:solidFill>
                  <a:srgbClr val="686868"/>
                </a:solidFill>
              </a:rPr>
              <a:t>Beaucoup ont aussi mentionné le </a:t>
            </a:r>
            <a:r>
              <a:rPr lang="fr-CH" sz="2000" b="1" noProof="0" dirty="0">
                <a:solidFill>
                  <a:srgbClr val="686868"/>
                </a:solidFill>
              </a:rPr>
              <a:t>manque de temps </a:t>
            </a:r>
            <a:r>
              <a:rPr lang="fr-CH" sz="2000" noProof="0" dirty="0">
                <a:solidFill>
                  <a:srgbClr val="686868"/>
                </a:solidFill>
              </a:rPr>
              <a:t>: ils voulaient manger quelque chose de rapide pendant la courte pause de midi. </a:t>
            </a:r>
            <a:endParaRPr lang="fr-CH" noProof="0" dirty="0"/>
          </a:p>
        </p:txBody>
      </p:sp>
      <p:sp>
        <p:nvSpPr>
          <p:cNvPr id="2593" name="Google Shape;2593;p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24</a:t>
            </a:fld>
            <a:endParaRPr sz="2400" b="1" i="0" u="none" strike="noStrike" cap="none">
              <a:solidFill>
                <a:srgbClr val="FFFFFF"/>
              </a:solidFill>
              <a:latin typeface="Century Gothic"/>
              <a:ea typeface="Century Gothic"/>
              <a:cs typeface="Century Gothic"/>
              <a:sym typeface="Century Gothic"/>
            </a:endParaRPr>
          </a:p>
        </p:txBody>
      </p:sp>
      <p:sp>
        <p:nvSpPr>
          <p:cNvPr id="3" name="Textfeld 2">
            <a:extLst>
              <a:ext uri="{FF2B5EF4-FFF2-40B4-BE49-F238E27FC236}">
                <a16:creationId xmlns:a16="http://schemas.microsoft.com/office/drawing/2014/main" id="{47138DCF-03A1-6476-1482-2A1891D520F4}"/>
              </a:ext>
            </a:extLst>
          </p:cNvPr>
          <p:cNvSpPr txBox="1"/>
          <p:nvPr/>
        </p:nvSpPr>
        <p:spPr>
          <a:xfrm>
            <a:off x="2221573" y="6149024"/>
            <a:ext cx="7115271" cy="400110"/>
          </a:xfrm>
          <a:prstGeom prst="rect">
            <a:avLst/>
          </a:prstGeom>
          <a:noFill/>
        </p:spPr>
        <p:txBody>
          <a:bodyPr wrap="square">
            <a:spAutoFit/>
          </a:bodyPr>
          <a:lstStyle/>
          <a:p>
            <a:r>
              <a:rPr lang="de-CH" sz="1000" b="1" dirty="0">
                <a:solidFill>
                  <a:srgbClr val="686868"/>
                </a:solidFill>
                <a:latin typeface="Century Gothic" panose="020B0502020202020204" pitchFamily="34" charset="0"/>
              </a:rPr>
              <a:t>Quelle</a:t>
            </a:r>
            <a:r>
              <a:rPr lang="de-CH" sz="1000" dirty="0">
                <a:solidFill>
                  <a:srgbClr val="686868"/>
                </a:solidFill>
                <a:latin typeface="Century Gothic" panose="020B0502020202020204" pitchFamily="34" charset="0"/>
              </a:rPr>
              <a:t>: Smathers, C.A. &amp; Graffagnino, C. (2020). </a:t>
            </a:r>
            <a:r>
              <a:rPr lang="en-US" sz="1000" dirty="0">
                <a:solidFill>
                  <a:srgbClr val="686868"/>
                </a:solidFill>
                <a:latin typeface="Century Gothic" panose="020B0502020202020204" pitchFamily="34" charset="0"/>
              </a:rPr>
              <a:t>Offering self-serve sliced apples in bulk increases students’ consumption and decreases apple waste in elementary school cafeterias. </a:t>
            </a:r>
            <a:r>
              <a:rPr lang="en-US" sz="1000" dirty="0">
                <a:solidFill>
                  <a:srgbClr val="686868"/>
                </a:solidFill>
                <a:latin typeface="Century Gothic" panose="020B0502020202020204" pitchFamily="34" charset="0"/>
                <a:hlinkClick r:id="rId3">
                  <a:extLst>
                    <a:ext uri="{A12FA001-AC4F-418D-AE19-62706E023703}">
                      <ahyp:hlinkClr xmlns:ahyp="http://schemas.microsoft.com/office/drawing/2018/hyperlinkcolor" val="tx"/>
                    </a:ext>
                  </a:extLst>
                </a:hlinkClick>
              </a:rPr>
              <a:t>Link</a:t>
            </a:r>
            <a:endParaRPr lang="de-CH" sz="1000" dirty="0">
              <a:solidFill>
                <a:srgbClr val="686868"/>
              </a:solidFill>
              <a:latin typeface="Century Gothic" panose="020B0502020202020204" pitchFamily="34" charset="0"/>
            </a:endParaRPr>
          </a:p>
        </p:txBody>
      </p:sp>
      <p:pic>
        <p:nvPicPr>
          <p:cNvPr id="4" name="Grafik 3">
            <a:extLst>
              <a:ext uri="{FF2B5EF4-FFF2-40B4-BE49-F238E27FC236}">
                <a16:creationId xmlns:a16="http://schemas.microsoft.com/office/drawing/2014/main" id="{EAC0D78E-4C6A-16F2-DB12-F6AD34CADB36}"/>
              </a:ext>
            </a:extLst>
          </p:cNvPr>
          <p:cNvPicPr>
            <a:picLocks noChangeAspect="1"/>
          </p:cNvPicPr>
          <p:nvPr/>
        </p:nvPicPr>
        <p:blipFill>
          <a:blip r:embed="rId4" cstate="print">
            <a:extLst>
              <a:ext uri="{28A0092B-C50C-407E-A947-70E740481C1C}">
                <a14:useLocalDpi xmlns:a14="http://schemas.microsoft.com/office/drawing/2010/main" val="0"/>
              </a:ext>
            </a:extLst>
          </a:blip>
          <a:srcRect l="16070" t="14959" r="15637" b="15772"/>
          <a:stretch>
            <a:fillRect/>
          </a:stretch>
        </p:blipFill>
        <p:spPr>
          <a:xfrm>
            <a:off x="10975411" y="-5044"/>
            <a:ext cx="1214850" cy="1232205"/>
          </a:xfrm>
          <a:prstGeom prst="rect">
            <a:avLst/>
          </a:prstGeom>
        </p:spPr>
      </p:pic>
      <p:pic>
        <p:nvPicPr>
          <p:cNvPr id="5" name="Grafik 4">
            <a:extLst>
              <a:ext uri="{FF2B5EF4-FFF2-40B4-BE49-F238E27FC236}">
                <a16:creationId xmlns:a16="http://schemas.microsoft.com/office/drawing/2014/main" id="{8B861CBB-AA3A-44C3-B7B3-6BDF1BA79183}"/>
              </a:ext>
            </a:extLst>
          </p:cNvPr>
          <p:cNvPicPr>
            <a:picLocks noChangeAspect="1"/>
          </p:cNvPicPr>
          <p:nvPr/>
        </p:nvPicPr>
        <p:blipFill>
          <a:blip r:embed="rId5"/>
          <a:stretch>
            <a:fillRect/>
          </a:stretch>
        </p:blipFill>
        <p:spPr>
          <a:xfrm>
            <a:off x="8978871" y="1766326"/>
            <a:ext cx="2150019" cy="2357131"/>
          </a:xfrm>
          <a:prstGeom prst="rect">
            <a:avLst/>
          </a:prstGeom>
        </p:spPr>
      </p:pic>
      <p:sp>
        <p:nvSpPr>
          <p:cNvPr id="7" name="Textfeld 6">
            <a:extLst>
              <a:ext uri="{FF2B5EF4-FFF2-40B4-BE49-F238E27FC236}">
                <a16:creationId xmlns:a16="http://schemas.microsoft.com/office/drawing/2014/main" id="{3CC7F0F6-4C4F-E4D6-4BA2-8CE19D2575AF}"/>
              </a:ext>
            </a:extLst>
          </p:cNvPr>
          <p:cNvSpPr txBox="1"/>
          <p:nvPr/>
        </p:nvSpPr>
        <p:spPr>
          <a:xfrm>
            <a:off x="9004331" y="4132957"/>
            <a:ext cx="2240714" cy="246221"/>
          </a:xfrm>
          <a:prstGeom prst="rect">
            <a:avLst/>
          </a:prstGeom>
          <a:noFill/>
        </p:spPr>
        <p:txBody>
          <a:bodyPr wrap="square">
            <a:spAutoFit/>
          </a:bodyPr>
          <a:lstStyle/>
          <a:p>
            <a:pPr>
              <a:lnSpc>
                <a:spcPts val="1220"/>
              </a:lnSpc>
              <a:buNone/>
            </a:pPr>
            <a:r>
              <a:rPr lang="en-US" sz="1000" b="1"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kern="1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harmpeti</a:t>
            </a:r>
            <a:endPar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98"/>
        <p:cNvGrpSpPr/>
        <p:nvPr/>
      </p:nvGrpSpPr>
      <p:grpSpPr>
        <a:xfrm>
          <a:off x="0" y="0"/>
          <a:ext cx="0" cy="0"/>
          <a:chOff x="0" y="0"/>
          <a:chExt cx="0" cy="0"/>
        </a:xfrm>
      </p:grpSpPr>
      <p:sp>
        <p:nvSpPr>
          <p:cNvPr id="2599" name="Google Shape;2599;p24"/>
          <p:cNvSpPr txBox="1"/>
          <p:nvPr/>
        </p:nvSpPr>
        <p:spPr>
          <a:xfrm>
            <a:off x="917752" y="955875"/>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Solutions </a:t>
            </a:r>
            <a:endParaRPr sz="2400" b="1" i="0" u="none" strike="noStrike" cap="none">
              <a:solidFill>
                <a:srgbClr val="0B4874"/>
              </a:solidFill>
              <a:latin typeface="Century Gothic"/>
              <a:ea typeface="Century Gothic"/>
              <a:cs typeface="Century Gothic"/>
              <a:sym typeface="Century Gothic"/>
            </a:endParaRPr>
          </a:p>
        </p:txBody>
      </p:sp>
      <p:sp>
        <p:nvSpPr>
          <p:cNvPr id="2600" name="Google Shape;2600;p24"/>
          <p:cNvSpPr txBox="1"/>
          <p:nvPr/>
        </p:nvSpPr>
        <p:spPr>
          <a:xfrm>
            <a:off x="1119466" y="2057128"/>
            <a:ext cx="7634009" cy="2164774"/>
          </a:xfrm>
          <a:prstGeom prst="rect">
            <a:avLst/>
          </a:prstGeom>
          <a:noFill/>
          <a:ln>
            <a:noFill/>
          </a:ln>
        </p:spPr>
        <p:txBody>
          <a:bodyPr spcFirstLastPara="1" wrap="square" lIns="0" tIns="0" rIns="0" bIns="0" anchor="t" anchorCtr="0">
            <a:noAutofit/>
          </a:bodyPr>
          <a:lstStyle/>
          <a:p>
            <a:pPr marL="271463" marR="0" lvl="1" indent="-271463" algn="l" rtl="0">
              <a:lnSpc>
                <a:spcPct val="114000"/>
              </a:lnSpc>
              <a:spcBef>
                <a:spcPts val="0"/>
              </a:spcBef>
              <a:spcAft>
                <a:spcPts val="0"/>
              </a:spcAft>
              <a:buClr>
                <a:srgbClr val="0B4874"/>
              </a:buClr>
              <a:buSzPts val="2200"/>
              <a:buFont typeface="MS PGothic"/>
              <a:buChar char="▶"/>
            </a:pPr>
            <a:r>
              <a:rPr lang="fr-CH" sz="2200" b="1" i="0" u="none" strike="noStrike" cap="none" noProof="0" dirty="0">
                <a:solidFill>
                  <a:srgbClr val="686868"/>
                </a:solidFill>
                <a:latin typeface="Century Gothic"/>
                <a:ea typeface="Century Gothic"/>
                <a:cs typeface="Century Gothic"/>
                <a:sym typeface="Century Gothic"/>
              </a:rPr>
              <a:t>Pommes tranchées : </a:t>
            </a:r>
            <a:r>
              <a:rPr lang="fr-CH" sz="2200" i="0" u="none" strike="noStrike" cap="none" noProof="0" dirty="0">
                <a:solidFill>
                  <a:srgbClr val="686868"/>
                </a:solidFill>
                <a:latin typeface="Century Gothic"/>
                <a:ea typeface="Century Gothic"/>
                <a:cs typeface="Century Gothic"/>
                <a:sym typeface="Century Gothic"/>
              </a:rPr>
              <a:t>les enfants ont mangé environ 2,5 fois plus de pommes et il n’y a eu qu’un tiers de déchets.</a:t>
            </a:r>
            <a:r>
              <a:rPr lang="fr-CH" sz="2200" kern="1200" baseline="30000" noProof="0" dirty="0">
                <a:solidFill>
                  <a:srgbClr val="686868"/>
                </a:solidFill>
                <a:latin typeface="+mn-lt"/>
                <a:ea typeface="+mn-ea"/>
                <a:cs typeface="+mn-cs"/>
                <a:sym typeface="Century Gothic"/>
              </a:rPr>
              <a:t>1</a:t>
            </a:r>
            <a:r>
              <a:rPr lang="fr-CH" sz="2200" i="0" u="none" strike="noStrike" cap="none" noProof="0" dirty="0">
                <a:solidFill>
                  <a:srgbClr val="686868"/>
                </a:solidFill>
                <a:latin typeface="Century Gothic"/>
                <a:ea typeface="Century Gothic"/>
                <a:cs typeface="Century Gothic"/>
                <a:sym typeface="Century Gothic"/>
              </a:rPr>
              <a:t> </a:t>
            </a:r>
            <a:endParaRPr lang="fr-CH" noProof="0" dirty="0"/>
          </a:p>
          <a:p>
            <a:pPr marL="271463" marR="0" lvl="1" indent="-271463" algn="l" rtl="0">
              <a:lnSpc>
                <a:spcPct val="114000"/>
              </a:lnSpc>
              <a:spcBef>
                <a:spcPts val="599"/>
              </a:spcBef>
              <a:spcAft>
                <a:spcPts val="0"/>
              </a:spcAft>
              <a:buClr>
                <a:srgbClr val="0B4874"/>
              </a:buClr>
              <a:buSzPts val="2200"/>
              <a:buFont typeface="MS PGothic"/>
              <a:buChar char="▶"/>
            </a:pPr>
            <a:r>
              <a:rPr lang="fr-CH" sz="2200" b="1" i="0" u="none" strike="noStrike" cap="none" noProof="0" dirty="0">
                <a:solidFill>
                  <a:srgbClr val="686868"/>
                </a:solidFill>
                <a:latin typeface="Century Gothic"/>
                <a:ea typeface="Century Gothic"/>
                <a:cs typeface="Century Gothic"/>
                <a:sym typeface="Century Gothic"/>
              </a:rPr>
              <a:t>Plus de temps effectif pour manger : </a:t>
            </a:r>
            <a:r>
              <a:rPr lang="fr-CH" sz="2200" i="0" u="none" strike="noStrike" cap="none" noProof="0" dirty="0">
                <a:solidFill>
                  <a:srgbClr val="686868"/>
                </a:solidFill>
                <a:latin typeface="Century Gothic"/>
                <a:ea typeface="Century Gothic"/>
                <a:cs typeface="Century Gothic"/>
                <a:sym typeface="Century Gothic"/>
              </a:rPr>
              <a:t>lorsque les élèves avaient moins de 20 minutes assises, seulement 44 % choisissaient des fruits. Avec 25 minutes ou plus, 57 % choisissaient des fruits.</a:t>
            </a:r>
            <a:r>
              <a:rPr lang="fr-CH" sz="2200" kern="1200" baseline="30000" dirty="0">
                <a:solidFill>
                  <a:srgbClr val="686868"/>
                </a:solidFill>
                <a:latin typeface="+mn-lt"/>
                <a:ea typeface="+mn-ea"/>
                <a:cs typeface="+mn-cs"/>
                <a:sym typeface="Century Gothic"/>
              </a:rPr>
              <a:t>2</a:t>
            </a:r>
            <a:r>
              <a:rPr lang="fr-CH" sz="2200" i="0" u="none" strike="noStrike" cap="none" noProof="0" dirty="0">
                <a:solidFill>
                  <a:srgbClr val="686868"/>
                </a:solidFill>
                <a:latin typeface="Century Gothic"/>
                <a:ea typeface="Century Gothic"/>
                <a:cs typeface="Century Gothic"/>
                <a:sym typeface="Century Gothic"/>
              </a:rPr>
              <a:t> </a:t>
            </a:r>
            <a:endParaRPr lang="fr-CH" noProof="0" dirty="0"/>
          </a:p>
          <a:p>
            <a:pPr marL="623076" marR="0" lvl="2" indent="-221779" algn="l" rtl="0">
              <a:lnSpc>
                <a:spcPct val="114000"/>
              </a:lnSpc>
              <a:spcBef>
                <a:spcPts val="599"/>
              </a:spcBef>
              <a:spcAft>
                <a:spcPts val="0"/>
              </a:spcAft>
              <a:buClr>
                <a:srgbClr val="E7AB14"/>
              </a:buClr>
              <a:buSzPts val="2200"/>
              <a:buFont typeface="MS PGothic"/>
              <a:buNone/>
            </a:pPr>
            <a:endParaRPr sz="2200" b="0" i="0" u="none" strike="noStrike" cap="none" dirty="0">
              <a:solidFill>
                <a:srgbClr val="686868"/>
              </a:solidFill>
              <a:latin typeface="Century Gothic"/>
              <a:ea typeface="Century Gothic"/>
              <a:cs typeface="Century Gothic"/>
              <a:sym typeface="Century Gothic"/>
            </a:endParaRPr>
          </a:p>
          <a:p>
            <a:pPr marL="271463" marR="0" lvl="1" indent="-131763" algn="l" rtl="0">
              <a:lnSpc>
                <a:spcPct val="114000"/>
              </a:lnSpc>
              <a:spcBef>
                <a:spcPts val="599"/>
              </a:spcBef>
              <a:spcAft>
                <a:spcPts val="0"/>
              </a:spcAft>
              <a:buClr>
                <a:srgbClr val="E7AB14"/>
              </a:buClr>
              <a:buSzPts val="2200"/>
              <a:buFont typeface="MS PGothic"/>
              <a:buNone/>
            </a:pPr>
            <a:endParaRPr sz="2200" b="0" i="0" u="none" strike="noStrike" cap="none" dirty="0">
              <a:solidFill>
                <a:srgbClr val="686868"/>
              </a:solidFill>
              <a:latin typeface="Century Gothic"/>
              <a:ea typeface="Century Gothic"/>
              <a:cs typeface="Century Gothic"/>
              <a:sym typeface="Century Gothic"/>
            </a:endParaRPr>
          </a:p>
        </p:txBody>
      </p:sp>
      <p:sp>
        <p:nvSpPr>
          <p:cNvPr id="2601" name="Google Shape;2601;p24"/>
          <p:cNvSpPr txBox="1"/>
          <p:nvPr/>
        </p:nvSpPr>
        <p:spPr>
          <a:xfrm>
            <a:off x="2270629" y="6097818"/>
            <a:ext cx="6100762"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aseline="30000" dirty="0">
                <a:solidFill>
                  <a:srgbClr val="686868"/>
                </a:solidFill>
                <a:latin typeface="Century Gothic"/>
                <a:ea typeface="Century Gothic"/>
                <a:cs typeface="Century Gothic"/>
                <a:sym typeface="Century Gothic"/>
              </a:rPr>
              <a:t>1 </a:t>
            </a:r>
            <a:r>
              <a:rPr lang="de-CH" sz="1000" dirty="0">
                <a:solidFill>
                  <a:srgbClr val="686868"/>
                </a:solidFill>
                <a:latin typeface="Century Gothic"/>
                <a:ea typeface="Century Gothic"/>
                <a:cs typeface="Century Gothic"/>
                <a:sym typeface="Century Gothic"/>
              </a:rPr>
              <a:t>https://eric.ed.gov/?id=EJ1253683 </a:t>
            </a:r>
            <a:endParaRPr dirty="0"/>
          </a:p>
        </p:txBody>
      </p:sp>
      <p:sp>
        <p:nvSpPr>
          <p:cNvPr id="2602" name="Google Shape;2602;p24"/>
          <p:cNvSpPr txBox="1"/>
          <p:nvPr/>
        </p:nvSpPr>
        <p:spPr>
          <a:xfrm>
            <a:off x="2270629" y="6356350"/>
            <a:ext cx="610076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u="sng" baseline="30000"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2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Amount</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of Time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to</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Eat Lunch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Is</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Associated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with</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Children's</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Selection</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and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Consumption</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of School Meal Entrée, Fruits, </a:t>
            </a:r>
            <a:r>
              <a:rPr lang="de-CH" sz="1000" u="sng" dirty="0" err="1">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Vegetables</a:t>
            </a:r>
            <a:r>
              <a:rPr lang="de-CH" sz="1000" u="sng" dirty="0">
                <a:solidFill>
                  <a:srgbClr val="686868"/>
                </a:solidFill>
                <a:latin typeface="Century Gothic"/>
                <a:ea typeface="Century Gothic"/>
                <a:cs typeface="Century Gothic"/>
                <a:sym typeface="Century Gothic"/>
                <a:hlinkClick r:id="rId3">
                  <a:extLst>
                    <a:ext uri="{A12FA001-AC4F-418D-AE19-62706E023703}">
                      <ahyp:hlinkClr xmlns:ahyp="http://schemas.microsoft.com/office/drawing/2018/hyperlinkcolor" val="tx"/>
                    </a:ext>
                  </a:extLst>
                </a:hlinkClick>
              </a:rPr>
              <a:t>, and Milk - PubMed </a:t>
            </a:r>
            <a:endParaRPr sz="1000" dirty="0">
              <a:solidFill>
                <a:srgbClr val="686868"/>
              </a:solidFill>
              <a:latin typeface="Century Gothic"/>
              <a:ea typeface="Century Gothic"/>
              <a:cs typeface="Century Gothic"/>
              <a:sym typeface="Century Gothic"/>
            </a:endParaRPr>
          </a:p>
        </p:txBody>
      </p:sp>
      <p:sp>
        <p:nvSpPr>
          <p:cNvPr id="2604" name="Google Shape;2604;p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25</a:t>
            </a:fld>
            <a:endParaRPr sz="2400" b="1" i="0" u="none" strike="noStrike" cap="none">
              <a:solidFill>
                <a:srgbClr val="FFFFFF"/>
              </a:solidFill>
              <a:latin typeface="Century Gothic"/>
              <a:ea typeface="Century Gothic"/>
              <a:cs typeface="Century Gothic"/>
              <a:sym typeface="Century Gothic"/>
            </a:endParaRPr>
          </a:p>
        </p:txBody>
      </p:sp>
      <p:pic>
        <p:nvPicPr>
          <p:cNvPr id="3" name="Grafik 2">
            <a:extLst>
              <a:ext uri="{FF2B5EF4-FFF2-40B4-BE49-F238E27FC236}">
                <a16:creationId xmlns:a16="http://schemas.microsoft.com/office/drawing/2014/main" id="{43EE80C5-A923-A75A-F244-0F99CA50ACE3}"/>
              </a:ext>
            </a:extLst>
          </p:cNvPr>
          <p:cNvPicPr>
            <a:picLocks noChangeAspect="1"/>
          </p:cNvPicPr>
          <p:nvPr/>
        </p:nvPicPr>
        <p:blipFill>
          <a:blip r:embed="rId4" cstate="print">
            <a:extLst>
              <a:ext uri="{28A0092B-C50C-407E-A947-70E740481C1C}">
                <a14:useLocalDpi xmlns:a14="http://schemas.microsoft.com/office/drawing/2010/main" val="0"/>
              </a:ext>
            </a:extLst>
          </a:blip>
          <a:srcRect l="16070" t="14959" r="15637" b="15772"/>
          <a:stretch>
            <a:fillRect/>
          </a:stretch>
        </p:blipFill>
        <p:spPr>
          <a:xfrm>
            <a:off x="10975411" y="-5044"/>
            <a:ext cx="1214850" cy="1232205"/>
          </a:xfrm>
          <a:prstGeom prst="rect">
            <a:avLst/>
          </a:prstGeom>
        </p:spPr>
      </p:pic>
      <p:pic>
        <p:nvPicPr>
          <p:cNvPr id="4" name="Grafik 3">
            <a:extLst>
              <a:ext uri="{FF2B5EF4-FFF2-40B4-BE49-F238E27FC236}">
                <a16:creationId xmlns:a16="http://schemas.microsoft.com/office/drawing/2014/main" id="{90CF4077-9942-59FB-C7D8-60B307195CAC}"/>
              </a:ext>
            </a:extLst>
          </p:cNvPr>
          <p:cNvPicPr>
            <a:picLocks noChangeAspect="1"/>
          </p:cNvPicPr>
          <p:nvPr/>
        </p:nvPicPr>
        <p:blipFill>
          <a:blip r:embed="rId5"/>
          <a:stretch>
            <a:fillRect/>
          </a:stretch>
        </p:blipFill>
        <p:spPr>
          <a:xfrm>
            <a:off x="8978871" y="1766326"/>
            <a:ext cx="2150019" cy="2357131"/>
          </a:xfrm>
          <a:prstGeom prst="rect">
            <a:avLst/>
          </a:prstGeom>
        </p:spPr>
      </p:pic>
      <p:sp>
        <p:nvSpPr>
          <p:cNvPr id="6" name="Textfeld 5">
            <a:extLst>
              <a:ext uri="{FF2B5EF4-FFF2-40B4-BE49-F238E27FC236}">
                <a16:creationId xmlns:a16="http://schemas.microsoft.com/office/drawing/2014/main" id="{D9E06084-F7BB-887C-AB00-DD3EA548B198}"/>
              </a:ext>
            </a:extLst>
          </p:cNvPr>
          <p:cNvSpPr txBox="1"/>
          <p:nvPr/>
        </p:nvSpPr>
        <p:spPr>
          <a:xfrm>
            <a:off x="9004331" y="4132957"/>
            <a:ext cx="2240714" cy="246221"/>
          </a:xfrm>
          <a:prstGeom prst="rect">
            <a:avLst/>
          </a:prstGeom>
          <a:noFill/>
        </p:spPr>
        <p:txBody>
          <a:bodyPr wrap="square">
            <a:spAutoFit/>
          </a:bodyPr>
          <a:lstStyle/>
          <a:p>
            <a:pPr>
              <a:lnSpc>
                <a:spcPts val="1220"/>
              </a:lnSpc>
              <a:buNone/>
            </a:pPr>
            <a:r>
              <a:rPr lang="en-US" sz="1000" b="1"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kern="1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harmpeti</a:t>
            </a:r>
            <a:endParaRPr lang="de-CH" sz="1000" kern="1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09"/>
        <p:cNvGrpSpPr/>
        <p:nvPr/>
      </p:nvGrpSpPr>
      <p:grpSpPr>
        <a:xfrm>
          <a:off x="0" y="0"/>
          <a:ext cx="0" cy="0"/>
          <a:chOff x="0" y="0"/>
          <a:chExt cx="0" cy="0"/>
        </a:xfrm>
      </p:grpSpPr>
      <p:sp>
        <p:nvSpPr>
          <p:cNvPr id="2610" name="Google Shape;2610;p25"/>
          <p:cNvSpPr txBox="1"/>
          <p:nvPr/>
        </p:nvSpPr>
        <p:spPr>
          <a:xfrm>
            <a:off x="757189" y="433901"/>
            <a:ext cx="5737047"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de-CH" sz="2400" b="1" i="0" u="none" strike="noStrike" cap="none">
                <a:solidFill>
                  <a:srgbClr val="0B4874"/>
                </a:solidFill>
                <a:latin typeface="Century Gothic"/>
                <a:ea typeface="Century Gothic"/>
                <a:cs typeface="Century Gothic"/>
                <a:sym typeface="Century Gothic"/>
              </a:rPr>
              <a:t>Entretiens d'empathie </a:t>
            </a:r>
            <a:endParaRPr sz="2400" b="1" i="0" u="none" strike="noStrike" cap="none">
              <a:solidFill>
                <a:srgbClr val="0B4874"/>
              </a:solidFill>
              <a:latin typeface="Century Gothic"/>
              <a:ea typeface="Century Gothic"/>
              <a:cs typeface="Century Gothic"/>
              <a:sym typeface="Century Gothic"/>
            </a:endParaRPr>
          </a:p>
        </p:txBody>
      </p:sp>
      <p:sp>
        <p:nvSpPr>
          <p:cNvPr id="2611" name="Google Shape;2611;p25"/>
          <p:cNvSpPr txBox="1"/>
          <p:nvPr/>
        </p:nvSpPr>
        <p:spPr>
          <a:xfrm>
            <a:off x="1392706" y="1390776"/>
            <a:ext cx="9400184" cy="1600398"/>
          </a:xfrm>
          <a:prstGeom prst="rect">
            <a:avLst/>
          </a:prstGeom>
          <a:solidFill>
            <a:srgbClr val="F2F2F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700" b="1" noProof="0" dirty="0">
                <a:solidFill>
                  <a:srgbClr val="B11B96"/>
                </a:solidFill>
                <a:latin typeface="Century Gothic" panose="020B0502020202020204" pitchFamily="34" charset="0"/>
                <a:ea typeface="Century Gothic"/>
                <a:cs typeface="Century Gothic"/>
                <a:sym typeface="Century Gothic"/>
              </a:rPr>
              <a:t>dire : </a:t>
            </a:r>
            <a:r>
              <a:rPr lang="fr-CH" sz="1700" noProof="0" dirty="0">
                <a:solidFill>
                  <a:srgbClr val="686868"/>
                </a:solidFill>
                <a:latin typeface="Century Gothic" panose="020B0502020202020204" pitchFamily="34" charset="0"/>
                <a:ea typeface="Century Gothic"/>
                <a:cs typeface="Century Gothic"/>
                <a:sym typeface="Century Gothic"/>
              </a:rPr>
              <a:t>affirmations concrètes </a:t>
            </a:r>
            <a:r>
              <a:rPr lang="fr-CH" sz="1700" i="1" noProof="0" dirty="0">
                <a:solidFill>
                  <a:srgbClr val="686868"/>
                </a:solidFill>
                <a:latin typeface="Century Gothic" panose="020B0502020202020204" pitchFamily="34" charset="0"/>
                <a:ea typeface="Century Gothic"/>
                <a:cs typeface="Century Gothic"/>
                <a:sym typeface="Century Gothic"/>
              </a:rPr>
              <a:t>(« Je n'ai pas le temps pour ça. ») </a:t>
            </a:r>
            <a:endParaRPr lang="fr-CH" sz="1700" i="1" noProof="0" dirty="0">
              <a:solidFill>
                <a:srgbClr val="686868"/>
              </a:solidFill>
              <a:latin typeface="Century Gothic" panose="020B0502020202020204" pitchFamily="34" charset="0"/>
            </a:endParaRPr>
          </a:p>
          <a:p>
            <a:pPr lvl="0">
              <a:spcBef>
                <a:spcPts val="1200"/>
              </a:spcBef>
            </a:pPr>
            <a:r>
              <a:rPr lang="fr-CH" sz="1700" b="1" noProof="0" dirty="0">
                <a:solidFill>
                  <a:srgbClr val="B11B96"/>
                </a:solidFill>
                <a:latin typeface="Century Gothic" panose="020B0502020202020204" pitchFamily="34" charset="0"/>
                <a:ea typeface="Century Gothic"/>
                <a:cs typeface="Century Gothic"/>
                <a:sym typeface="Century Gothic"/>
              </a:rPr>
              <a:t>penser : </a:t>
            </a:r>
            <a:r>
              <a:rPr lang="fr-CH" sz="1700" noProof="0" dirty="0">
                <a:solidFill>
                  <a:srgbClr val="686868"/>
                </a:solidFill>
                <a:latin typeface="Century Gothic" panose="020B0502020202020204" pitchFamily="34" charset="0"/>
                <a:ea typeface="Century Gothic"/>
                <a:cs typeface="Century Gothic"/>
                <a:sym typeface="Century Gothic"/>
              </a:rPr>
              <a:t>réflexions non exprimées </a:t>
            </a:r>
            <a:r>
              <a:rPr lang="fr-CH" sz="1700" i="1" noProof="0" dirty="0">
                <a:solidFill>
                  <a:srgbClr val="686868"/>
                </a:solidFill>
                <a:latin typeface="Century Gothic" panose="020B0502020202020204" pitchFamily="34" charset="0"/>
                <a:ea typeface="Century Gothic"/>
                <a:cs typeface="Century Gothic"/>
                <a:sym typeface="Century Gothic"/>
              </a:rPr>
              <a:t>(« Avec un </a:t>
            </a:r>
            <a:r>
              <a:rPr lang="fr-CH" sz="1700" i="1" noProof="0" dirty="0">
                <a:solidFill>
                  <a:srgbClr val="686868"/>
                </a:solidFill>
                <a:latin typeface="Century Gothic" panose="020B0502020202020204" pitchFamily="34" charset="0"/>
                <a:sym typeface="Century Gothic"/>
              </a:rPr>
              <a:t>appareil </a:t>
            </a:r>
            <a:r>
              <a:rPr lang="fr-CH" sz="1700" i="1" noProof="0" dirty="0">
                <a:solidFill>
                  <a:srgbClr val="686868"/>
                </a:solidFill>
                <a:latin typeface="Century Gothic" panose="020B0502020202020204" pitchFamily="34" charset="0"/>
              </a:rPr>
              <a:t>dentaire</a:t>
            </a:r>
            <a:r>
              <a:rPr lang="fr-CH" sz="1700" i="1" noProof="0" dirty="0">
                <a:solidFill>
                  <a:srgbClr val="686868"/>
                </a:solidFill>
                <a:latin typeface="Century Gothic" panose="020B0502020202020204" pitchFamily="34" charset="0"/>
                <a:ea typeface="Century Gothic"/>
                <a:cs typeface="Century Gothic"/>
                <a:sym typeface="Century Gothic"/>
              </a:rPr>
              <a:t>, c’est galère. ») </a:t>
            </a:r>
            <a:endParaRPr lang="fr-CH" sz="1700" i="1" noProof="0" dirty="0">
              <a:solidFill>
                <a:srgbClr val="686868"/>
              </a:solidFill>
              <a:latin typeface="Century Gothic" panose="020B0502020202020204" pitchFamily="34" charset="0"/>
            </a:endParaRPr>
          </a:p>
          <a:p>
            <a:pPr marL="0" marR="0" lvl="0" indent="0" algn="l" rtl="0">
              <a:spcBef>
                <a:spcPts val="1200"/>
              </a:spcBef>
              <a:spcAft>
                <a:spcPts val="0"/>
              </a:spcAft>
              <a:buNone/>
            </a:pPr>
            <a:r>
              <a:rPr lang="fr-CH" sz="1700" b="1" noProof="0" dirty="0">
                <a:solidFill>
                  <a:srgbClr val="B11B96"/>
                </a:solidFill>
                <a:latin typeface="Century Gothic" panose="020B0502020202020204" pitchFamily="34" charset="0"/>
                <a:ea typeface="Century Gothic"/>
                <a:cs typeface="Century Gothic"/>
                <a:sym typeface="Century Gothic"/>
              </a:rPr>
              <a:t>ressentir : </a:t>
            </a:r>
            <a:r>
              <a:rPr lang="fr-CH" sz="1700" noProof="0" dirty="0">
                <a:solidFill>
                  <a:srgbClr val="686868"/>
                </a:solidFill>
                <a:latin typeface="Century Gothic" panose="020B0502020202020204" pitchFamily="34" charset="0"/>
                <a:ea typeface="Century Gothic"/>
                <a:cs typeface="Century Gothic"/>
                <a:sym typeface="Century Gothic"/>
              </a:rPr>
              <a:t>émotions (stress/embarras) </a:t>
            </a:r>
            <a:endParaRPr lang="fr-CH" sz="1700" noProof="0" dirty="0">
              <a:solidFill>
                <a:srgbClr val="686868"/>
              </a:solidFill>
              <a:latin typeface="Century Gothic" panose="020B0502020202020204" pitchFamily="34" charset="0"/>
            </a:endParaRPr>
          </a:p>
          <a:p>
            <a:pPr marL="0" marR="0" lvl="0" indent="0" algn="l" rtl="0">
              <a:spcBef>
                <a:spcPts val="1200"/>
              </a:spcBef>
              <a:spcAft>
                <a:spcPts val="0"/>
              </a:spcAft>
              <a:buNone/>
            </a:pPr>
            <a:r>
              <a:rPr lang="fr-CH" sz="1700" b="1" noProof="0" dirty="0">
                <a:solidFill>
                  <a:srgbClr val="B11B96"/>
                </a:solidFill>
                <a:latin typeface="Century Gothic" panose="020B0502020202020204" pitchFamily="34" charset="0"/>
                <a:ea typeface="Century Gothic"/>
                <a:cs typeface="Century Gothic"/>
                <a:sym typeface="Century Gothic"/>
              </a:rPr>
              <a:t>faire : </a:t>
            </a:r>
            <a:r>
              <a:rPr lang="fr-CH" sz="1700" noProof="0" dirty="0">
                <a:solidFill>
                  <a:srgbClr val="686868"/>
                </a:solidFill>
                <a:latin typeface="Century Gothic" panose="020B0502020202020204" pitchFamily="34" charset="0"/>
                <a:ea typeface="Century Gothic"/>
                <a:cs typeface="Century Gothic"/>
                <a:sym typeface="Century Gothic"/>
              </a:rPr>
              <a:t>comportement observable (jeter la pomme, prendre un autre casse-croûte) </a:t>
            </a:r>
            <a:endParaRPr lang="fr-CH" sz="1700" noProof="0" dirty="0">
              <a:solidFill>
                <a:srgbClr val="686868"/>
              </a:solidFill>
              <a:latin typeface="Century Gothic" panose="020B0502020202020204" pitchFamily="34" charset="0"/>
            </a:endParaRPr>
          </a:p>
        </p:txBody>
      </p:sp>
      <p:sp>
        <p:nvSpPr>
          <p:cNvPr id="2612" name="Google Shape;2612;p25"/>
          <p:cNvSpPr txBox="1"/>
          <p:nvPr/>
        </p:nvSpPr>
        <p:spPr>
          <a:xfrm>
            <a:off x="1409331" y="3157824"/>
            <a:ext cx="9400184" cy="1862048"/>
          </a:xfrm>
          <a:prstGeom prst="rect">
            <a:avLst/>
          </a:prstGeom>
          <a:solidFill>
            <a:srgbClr val="F2F2F2"/>
          </a:solid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B11B96"/>
              </a:buClr>
              <a:buSzPts val="1700"/>
              <a:buFont typeface="Noto Sans Symbols"/>
              <a:buChar char="⮚"/>
            </a:pPr>
            <a:r>
              <a:rPr lang="fr-CH" sz="1700" b="1" noProof="0" dirty="0">
                <a:solidFill>
                  <a:srgbClr val="B11B96"/>
                </a:solidFill>
                <a:latin typeface="Century Gothic"/>
                <a:ea typeface="Century Gothic"/>
                <a:cs typeface="Century Gothic"/>
                <a:sym typeface="Century Gothic"/>
              </a:rPr>
              <a:t>Points de douleur </a:t>
            </a:r>
            <a:r>
              <a:rPr lang="fr-CH" sz="1700" noProof="0" dirty="0">
                <a:solidFill>
                  <a:srgbClr val="686868"/>
                </a:solidFill>
                <a:latin typeface="Century Gothic"/>
                <a:ea typeface="Century Gothic"/>
                <a:cs typeface="Century Gothic"/>
                <a:sym typeface="Century Gothic"/>
              </a:rPr>
              <a:t>(p. ex. difficile à croquer, dégoût, stress lié au temps) </a:t>
            </a:r>
            <a:endParaRPr lang="fr-CH" noProof="0" dirty="0">
              <a:solidFill>
                <a:srgbClr val="686868"/>
              </a:solidFill>
            </a:endParaRPr>
          </a:p>
          <a:p>
            <a:pPr marL="342900" marR="0" lvl="0" indent="-342900" algn="l" rtl="0">
              <a:spcBef>
                <a:spcPts val="1200"/>
              </a:spcBef>
              <a:spcAft>
                <a:spcPts val="0"/>
              </a:spcAft>
              <a:buClr>
                <a:srgbClr val="B11B96"/>
              </a:buClr>
              <a:buSzPts val="1700"/>
              <a:buFont typeface="Noto Sans Symbols"/>
              <a:buChar char="⮚"/>
            </a:pPr>
            <a:r>
              <a:rPr lang="fr-CH" sz="1700" b="1" noProof="0" dirty="0">
                <a:solidFill>
                  <a:srgbClr val="B11B96"/>
                </a:solidFill>
                <a:latin typeface="Century Gothic"/>
                <a:ea typeface="Century Gothic"/>
                <a:cs typeface="Century Gothic"/>
                <a:sym typeface="Century Gothic"/>
              </a:rPr>
              <a:t>Gains </a:t>
            </a:r>
            <a:r>
              <a:rPr lang="fr-CH" sz="1700" noProof="0" dirty="0">
                <a:solidFill>
                  <a:srgbClr val="686868"/>
                </a:solidFill>
                <a:latin typeface="Century Gothic"/>
                <a:ea typeface="Century Gothic"/>
                <a:cs typeface="Century Gothic"/>
                <a:sym typeface="Century Gothic"/>
              </a:rPr>
              <a:t>(p. ex. pouvoir manger facilement et agréablement le casse-croûte, se sentir à l’aise en mangeant) </a:t>
            </a:r>
            <a:endParaRPr lang="fr-CH" noProof="0" dirty="0">
              <a:solidFill>
                <a:srgbClr val="686868"/>
              </a:solidFill>
            </a:endParaRPr>
          </a:p>
          <a:p>
            <a:pPr marL="342900" marR="0" lvl="0" indent="-342900" algn="l" rtl="0">
              <a:spcBef>
                <a:spcPts val="1200"/>
              </a:spcBef>
              <a:spcAft>
                <a:spcPts val="0"/>
              </a:spcAft>
              <a:buClr>
                <a:srgbClr val="B11B96"/>
              </a:buClr>
              <a:buSzPts val="1700"/>
              <a:buFont typeface="Noto Sans Symbols"/>
              <a:buChar char="⮚"/>
            </a:pPr>
            <a:r>
              <a:rPr lang="fr-CH" sz="1700" b="1" noProof="0" dirty="0">
                <a:solidFill>
                  <a:srgbClr val="B11B96"/>
                </a:solidFill>
                <a:latin typeface="Century Gothic"/>
                <a:ea typeface="Century Gothic"/>
                <a:cs typeface="Century Gothic"/>
                <a:sym typeface="Century Gothic"/>
              </a:rPr>
              <a:t>Conclusions </a:t>
            </a:r>
            <a:r>
              <a:rPr lang="fr-CH" sz="1700" noProof="0" dirty="0">
                <a:solidFill>
                  <a:srgbClr val="686868"/>
                </a:solidFill>
                <a:latin typeface="Century Gothic"/>
                <a:ea typeface="Century Gothic"/>
                <a:cs typeface="Century Gothic"/>
                <a:sym typeface="Century Gothic"/>
              </a:rPr>
              <a:t>(pratique à manger, rapide, propre) </a:t>
            </a:r>
            <a:endParaRPr lang="fr-CH" noProof="0" dirty="0">
              <a:solidFill>
                <a:srgbClr val="686868"/>
              </a:solidFill>
            </a:endParaRPr>
          </a:p>
          <a:p>
            <a:pPr marL="342900" marR="0" lvl="0" indent="-342900" algn="l" rtl="0">
              <a:spcBef>
                <a:spcPts val="1200"/>
              </a:spcBef>
              <a:spcAft>
                <a:spcPts val="0"/>
              </a:spcAft>
              <a:buClr>
                <a:srgbClr val="B11B96"/>
              </a:buClr>
              <a:buSzPts val="1700"/>
              <a:buFont typeface="Noto Sans Symbols"/>
              <a:buChar char="⮚"/>
            </a:pPr>
            <a:r>
              <a:rPr lang="fr-CH" sz="1700" b="1" noProof="0" dirty="0">
                <a:solidFill>
                  <a:srgbClr val="B11B96"/>
                </a:solidFill>
                <a:latin typeface="Century Gothic"/>
                <a:ea typeface="Century Gothic"/>
                <a:cs typeface="Century Gothic"/>
                <a:sym typeface="Century Gothic"/>
              </a:rPr>
              <a:t>solutions adaptées </a:t>
            </a:r>
            <a:endParaRPr lang="fr-CH" sz="1700" noProof="0" dirty="0">
              <a:solidFill>
                <a:srgbClr val="B11B96"/>
              </a:solidFill>
              <a:latin typeface="Century Gothic"/>
              <a:ea typeface="Century Gothic"/>
              <a:cs typeface="Century Gothic"/>
              <a:sym typeface="Century Gothic"/>
            </a:endParaRPr>
          </a:p>
        </p:txBody>
      </p:sp>
      <p:sp>
        <p:nvSpPr>
          <p:cNvPr id="2613" name="Google Shape;2613;p25"/>
          <p:cNvSpPr txBox="1"/>
          <p:nvPr/>
        </p:nvSpPr>
        <p:spPr>
          <a:xfrm>
            <a:off x="1360715" y="5239412"/>
            <a:ext cx="9448800" cy="1013884"/>
          </a:xfrm>
          <a:prstGeom prst="rect">
            <a:avLst/>
          </a:prstGeom>
          <a:solidFill>
            <a:srgbClr val="0B4874"/>
          </a:solidFill>
          <a:ln>
            <a:noFill/>
          </a:ln>
        </p:spPr>
        <p:txBody>
          <a:bodyPr spcFirstLastPara="1" wrap="square" lIns="0" tIns="0" rIns="0" bIns="0" anchor="t" anchorCtr="0">
            <a:noAutofit/>
          </a:bodyPr>
          <a:lstStyle/>
          <a:p>
            <a:pPr marL="531813" marR="0" lvl="1" indent="-349250" algn="l" rtl="0">
              <a:lnSpc>
                <a:spcPct val="114000"/>
              </a:lnSpc>
              <a:spcBef>
                <a:spcPts val="0"/>
              </a:spcBef>
              <a:spcAft>
                <a:spcPts val="0"/>
              </a:spcAft>
              <a:buClr>
                <a:schemeClr val="lt1"/>
              </a:buClr>
              <a:buSzPts val="1700"/>
              <a:buFont typeface="MS PGothic"/>
              <a:buChar char="▶"/>
            </a:pPr>
            <a:r>
              <a:rPr lang="fr-CH" sz="1700" b="0" i="0" u="none" strike="noStrike" cap="none" noProof="0" dirty="0">
                <a:solidFill>
                  <a:schemeClr val="lt1"/>
                </a:solidFill>
                <a:latin typeface="Century Gothic"/>
                <a:ea typeface="Century Gothic"/>
                <a:cs typeface="Century Gothic"/>
                <a:sym typeface="Century Gothic"/>
              </a:rPr>
              <a:t>Déplacent le regard du souhait </a:t>
            </a:r>
            <a:r>
              <a:rPr lang="fr-CH" sz="1700" b="0" i="1" u="none" strike="noStrike" cap="none" noProof="0" dirty="0">
                <a:solidFill>
                  <a:schemeClr val="lt1"/>
                </a:solidFill>
                <a:latin typeface="Century Gothic"/>
                <a:ea typeface="Century Gothic"/>
                <a:cs typeface="Century Gothic"/>
                <a:sym typeface="Century Gothic"/>
              </a:rPr>
              <a:t>(« Qu’est-ce que tu voudrais ? »)</a:t>
            </a:r>
            <a:r>
              <a:rPr lang="fr-CH" sz="1700" b="0" i="0" u="none" strike="noStrike" cap="none" noProof="0" dirty="0">
                <a:solidFill>
                  <a:schemeClr val="lt1"/>
                </a:solidFill>
                <a:latin typeface="Century Gothic"/>
                <a:ea typeface="Century Gothic"/>
                <a:cs typeface="Century Gothic"/>
                <a:sym typeface="Century Gothic"/>
              </a:rPr>
              <a:t> vers la situation vécue </a:t>
            </a:r>
            <a:r>
              <a:rPr lang="fr-CH" sz="1700" b="0" i="1" u="none" strike="noStrike" cap="none" noProof="0" dirty="0">
                <a:solidFill>
                  <a:schemeClr val="lt1"/>
                </a:solidFill>
                <a:latin typeface="Century Gothic"/>
                <a:ea typeface="Century Gothic"/>
                <a:cs typeface="Century Gothic"/>
                <a:sym typeface="Century Gothic"/>
              </a:rPr>
              <a:t>(« Raconte-moi… »)</a:t>
            </a:r>
            <a:r>
              <a:rPr lang="fr-CH" sz="1700" b="0" i="0" u="none" strike="noStrike" cap="none" noProof="0" dirty="0">
                <a:solidFill>
                  <a:schemeClr val="lt1"/>
                </a:solidFill>
                <a:latin typeface="Century Gothic"/>
                <a:ea typeface="Century Gothic"/>
                <a:cs typeface="Century Gothic"/>
                <a:sym typeface="Century Gothic"/>
              </a:rPr>
              <a:t>. </a:t>
            </a:r>
            <a:endParaRPr lang="fr-CH" sz="1700" noProof="0" dirty="0"/>
          </a:p>
          <a:p>
            <a:pPr marL="531813" marR="0" lvl="1" indent="-349250" algn="l" rtl="0">
              <a:lnSpc>
                <a:spcPct val="114000"/>
              </a:lnSpc>
              <a:spcBef>
                <a:spcPts val="599"/>
              </a:spcBef>
              <a:spcAft>
                <a:spcPts val="0"/>
              </a:spcAft>
              <a:buClr>
                <a:schemeClr val="lt1"/>
              </a:buClr>
              <a:buSzPts val="1700"/>
              <a:buFont typeface="MS PGothic"/>
              <a:buChar char="▶"/>
            </a:pPr>
            <a:r>
              <a:rPr lang="fr-CH" sz="1700" b="0" i="0" u="none" strike="noStrike" cap="none" noProof="0" dirty="0">
                <a:solidFill>
                  <a:schemeClr val="lt1"/>
                </a:solidFill>
                <a:latin typeface="Century Gothic"/>
                <a:ea typeface="Century Gothic"/>
                <a:cs typeface="Century Gothic"/>
                <a:sym typeface="Century Gothic"/>
              </a:rPr>
              <a:t>Rendent visibles le contexte, les besoins, les contraintes et les ressentis. </a:t>
            </a:r>
          </a:p>
          <a:p>
            <a:pPr marL="271463" marR="0" lvl="1" indent="-163513" algn="l" rtl="0">
              <a:lnSpc>
                <a:spcPct val="114000"/>
              </a:lnSpc>
              <a:spcBef>
                <a:spcPts val="599"/>
              </a:spcBef>
              <a:spcAft>
                <a:spcPts val="0"/>
              </a:spcAft>
              <a:buClr>
                <a:srgbClr val="E7AB14"/>
              </a:buClr>
              <a:buSzPts val="1700"/>
              <a:buFont typeface="MS PGothic"/>
              <a:buNone/>
            </a:pPr>
            <a:endParaRPr sz="1700" b="0" i="0" u="none" strike="noStrike" cap="none" dirty="0">
              <a:solidFill>
                <a:schemeClr val="lt1"/>
              </a:solidFill>
              <a:latin typeface="Century Gothic"/>
              <a:ea typeface="Century Gothic"/>
              <a:cs typeface="Century Gothic"/>
              <a:sym typeface="Century Gothic"/>
            </a:endParaRPr>
          </a:p>
        </p:txBody>
      </p:sp>
      <p:pic>
        <p:nvPicPr>
          <p:cNvPr id="2614" name="Google Shape;2614;p25" descr="Tintenfingerabdruck auf Papier"/>
          <p:cNvPicPr preferRelativeResize="0"/>
          <p:nvPr/>
        </p:nvPicPr>
        <p:blipFill rotWithShape="1">
          <a:blip r:embed="rId3">
            <a:alphaModFix/>
          </a:blip>
          <a:srcRect r="42071"/>
          <a:stretch/>
        </p:blipFill>
        <p:spPr>
          <a:xfrm>
            <a:off x="5404348" y="419180"/>
            <a:ext cx="617808" cy="711335"/>
          </a:xfrm>
          <a:prstGeom prst="rect">
            <a:avLst/>
          </a:prstGeom>
          <a:noFill/>
          <a:ln>
            <a:noFill/>
          </a:ln>
        </p:spPr>
      </p:pic>
      <p:sp>
        <p:nvSpPr>
          <p:cNvPr id="2615" name="Google Shape;2615;p25"/>
          <p:cNvSpPr/>
          <p:nvPr/>
        </p:nvSpPr>
        <p:spPr>
          <a:xfrm>
            <a:off x="4267200" y="346813"/>
            <a:ext cx="853162" cy="820120"/>
          </a:xfrm>
          <a:prstGeom prst="ellipse">
            <a:avLst/>
          </a:prstGeom>
          <a:solidFill>
            <a:srgbClr val="0B4874"/>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616" name="Google Shape;2616;p25"/>
          <p:cNvSpPr/>
          <p:nvPr/>
        </p:nvSpPr>
        <p:spPr>
          <a:xfrm>
            <a:off x="4397525" y="474072"/>
            <a:ext cx="551233" cy="544311"/>
          </a:xfrm>
          <a:custGeom>
            <a:avLst/>
            <a:gdLst/>
            <a:ahLst/>
            <a:cxnLst/>
            <a:rect l="l" t="t" r="r" b="b"/>
            <a:pathLst>
              <a:path w="176" h="176" extrusionOk="0">
                <a:moveTo>
                  <a:pt x="157" y="0"/>
                </a:moveTo>
                <a:cubicBezTo>
                  <a:pt x="146" y="0"/>
                  <a:pt x="138" y="9"/>
                  <a:pt x="138" y="19"/>
                </a:cubicBezTo>
                <a:cubicBezTo>
                  <a:pt x="138" y="23"/>
                  <a:pt x="138" y="26"/>
                  <a:pt x="140" y="28"/>
                </a:cubicBezTo>
                <a:cubicBezTo>
                  <a:pt x="108" y="60"/>
                  <a:pt x="108" y="60"/>
                  <a:pt x="108" y="60"/>
                </a:cubicBezTo>
                <a:cubicBezTo>
                  <a:pt x="104" y="56"/>
                  <a:pt x="99" y="54"/>
                  <a:pt x="93" y="54"/>
                </a:cubicBezTo>
                <a:cubicBezTo>
                  <a:pt x="87" y="54"/>
                  <a:pt x="81" y="56"/>
                  <a:pt x="77" y="60"/>
                </a:cubicBezTo>
                <a:cubicBezTo>
                  <a:pt x="53" y="35"/>
                  <a:pt x="53" y="35"/>
                  <a:pt x="53" y="35"/>
                </a:cubicBezTo>
                <a:cubicBezTo>
                  <a:pt x="54" y="33"/>
                  <a:pt x="54" y="31"/>
                  <a:pt x="54" y="29"/>
                </a:cubicBezTo>
                <a:cubicBezTo>
                  <a:pt x="54" y="22"/>
                  <a:pt x="49" y="16"/>
                  <a:pt x="42" y="16"/>
                </a:cubicBezTo>
                <a:cubicBezTo>
                  <a:pt x="35" y="16"/>
                  <a:pt x="29" y="22"/>
                  <a:pt x="29" y="29"/>
                </a:cubicBezTo>
                <a:cubicBezTo>
                  <a:pt x="29" y="36"/>
                  <a:pt x="35" y="42"/>
                  <a:pt x="42" y="42"/>
                </a:cubicBezTo>
                <a:cubicBezTo>
                  <a:pt x="44" y="42"/>
                  <a:pt x="46" y="41"/>
                  <a:pt x="48" y="40"/>
                </a:cubicBezTo>
                <a:cubicBezTo>
                  <a:pt x="73" y="64"/>
                  <a:pt x="73" y="64"/>
                  <a:pt x="73" y="64"/>
                </a:cubicBezTo>
                <a:cubicBezTo>
                  <a:pt x="69" y="69"/>
                  <a:pt x="67" y="74"/>
                  <a:pt x="67" y="80"/>
                </a:cubicBezTo>
                <a:cubicBezTo>
                  <a:pt x="67" y="86"/>
                  <a:pt x="69" y="91"/>
                  <a:pt x="73" y="96"/>
                </a:cubicBezTo>
                <a:cubicBezTo>
                  <a:pt x="32" y="136"/>
                  <a:pt x="32" y="136"/>
                  <a:pt x="32" y="136"/>
                </a:cubicBezTo>
                <a:cubicBezTo>
                  <a:pt x="29" y="133"/>
                  <a:pt x="24" y="131"/>
                  <a:pt x="19" y="131"/>
                </a:cubicBezTo>
                <a:cubicBezTo>
                  <a:pt x="9" y="131"/>
                  <a:pt x="0" y="140"/>
                  <a:pt x="0" y="150"/>
                </a:cubicBezTo>
                <a:cubicBezTo>
                  <a:pt x="0" y="161"/>
                  <a:pt x="9" y="170"/>
                  <a:pt x="19" y="170"/>
                </a:cubicBezTo>
                <a:cubicBezTo>
                  <a:pt x="30" y="170"/>
                  <a:pt x="38" y="161"/>
                  <a:pt x="38" y="150"/>
                </a:cubicBezTo>
                <a:cubicBezTo>
                  <a:pt x="38" y="147"/>
                  <a:pt x="38" y="144"/>
                  <a:pt x="36" y="141"/>
                </a:cubicBezTo>
                <a:cubicBezTo>
                  <a:pt x="77" y="100"/>
                  <a:pt x="77" y="100"/>
                  <a:pt x="77" y="100"/>
                </a:cubicBezTo>
                <a:cubicBezTo>
                  <a:pt x="81" y="103"/>
                  <a:pt x="85" y="105"/>
                  <a:pt x="90" y="105"/>
                </a:cubicBezTo>
                <a:cubicBezTo>
                  <a:pt x="90" y="138"/>
                  <a:pt x="90" y="138"/>
                  <a:pt x="90" y="138"/>
                </a:cubicBezTo>
                <a:cubicBezTo>
                  <a:pt x="81" y="139"/>
                  <a:pt x="74" y="147"/>
                  <a:pt x="74" y="157"/>
                </a:cubicBezTo>
                <a:cubicBezTo>
                  <a:pt x="74" y="167"/>
                  <a:pt x="82" y="176"/>
                  <a:pt x="93" y="176"/>
                </a:cubicBezTo>
                <a:cubicBezTo>
                  <a:pt x="103" y="176"/>
                  <a:pt x="112" y="167"/>
                  <a:pt x="112" y="157"/>
                </a:cubicBezTo>
                <a:cubicBezTo>
                  <a:pt x="112" y="147"/>
                  <a:pt x="105" y="139"/>
                  <a:pt x="96" y="138"/>
                </a:cubicBezTo>
                <a:cubicBezTo>
                  <a:pt x="96" y="105"/>
                  <a:pt x="96" y="105"/>
                  <a:pt x="96" y="105"/>
                </a:cubicBezTo>
                <a:cubicBezTo>
                  <a:pt x="101" y="105"/>
                  <a:pt x="105" y="103"/>
                  <a:pt x="108" y="100"/>
                </a:cubicBezTo>
                <a:cubicBezTo>
                  <a:pt x="133" y="125"/>
                  <a:pt x="133" y="125"/>
                  <a:pt x="133" y="125"/>
                </a:cubicBezTo>
                <a:cubicBezTo>
                  <a:pt x="132" y="127"/>
                  <a:pt x="131" y="129"/>
                  <a:pt x="131" y="131"/>
                </a:cubicBezTo>
                <a:cubicBezTo>
                  <a:pt x="131" y="138"/>
                  <a:pt x="137" y="144"/>
                  <a:pt x="144" y="144"/>
                </a:cubicBezTo>
                <a:cubicBezTo>
                  <a:pt x="151" y="144"/>
                  <a:pt x="157" y="138"/>
                  <a:pt x="157" y="131"/>
                </a:cubicBezTo>
                <a:cubicBezTo>
                  <a:pt x="157" y="124"/>
                  <a:pt x="151" y="118"/>
                  <a:pt x="144" y="118"/>
                </a:cubicBezTo>
                <a:cubicBezTo>
                  <a:pt x="142" y="118"/>
                  <a:pt x="139" y="119"/>
                  <a:pt x="138" y="120"/>
                </a:cubicBezTo>
                <a:cubicBezTo>
                  <a:pt x="113" y="96"/>
                  <a:pt x="113" y="96"/>
                  <a:pt x="113" y="96"/>
                </a:cubicBezTo>
                <a:cubicBezTo>
                  <a:pt x="116" y="91"/>
                  <a:pt x="118" y="86"/>
                  <a:pt x="118" y="80"/>
                </a:cubicBezTo>
                <a:cubicBezTo>
                  <a:pt x="118" y="74"/>
                  <a:pt x="116" y="69"/>
                  <a:pt x="113" y="64"/>
                </a:cubicBezTo>
                <a:cubicBezTo>
                  <a:pt x="144" y="33"/>
                  <a:pt x="144" y="33"/>
                  <a:pt x="144" y="33"/>
                </a:cubicBezTo>
                <a:cubicBezTo>
                  <a:pt x="147" y="36"/>
                  <a:pt x="152" y="38"/>
                  <a:pt x="157" y="38"/>
                </a:cubicBezTo>
                <a:cubicBezTo>
                  <a:pt x="167" y="38"/>
                  <a:pt x="176" y="30"/>
                  <a:pt x="176" y="19"/>
                </a:cubicBezTo>
                <a:cubicBezTo>
                  <a:pt x="176" y="9"/>
                  <a:pt x="167" y="0"/>
                  <a:pt x="157" y="0"/>
                </a:cubicBezTo>
                <a:close/>
                <a:moveTo>
                  <a:pt x="35" y="29"/>
                </a:moveTo>
                <a:cubicBezTo>
                  <a:pt x="35" y="25"/>
                  <a:pt x="38" y="22"/>
                  <a:pt x="42" y="22"/>
                </a:cubicBezTo>
                <a:cubicBezTo>
                  <a:pt x="45" y="22"/>
                  <a:pt x="48" y="25"/>
                  <a:pt x="48" y="29"/>
                </a:cubicBezTo>
                <a:cubicBezTo>
                  <a:pt x="48" y="32"/>
                  <a:pt x="45" y="35"/>
                  <a:pt x="42" y="35"/>
                </a:cubicBezTo>
                <a:cubicBezTo>
                  <a:pt x="38" y="35"/>
                  <a:pt x="35" y="32"/>
                  <a:pt x="35" y="29"/>
                </a:cubicBezTo>
                <a:close/>
                <a:moveTo>
                  <a:pt x="19" y="163"/>
                </a:moveTo>
                <a:cubicBezTo>
                  <a:pt x="12" y="163"/>
                  <a:pt x="6" y="157"/>
                  <a:pt x="6" y="150"/>
                </a:cubicBezTo>
                <a:cubicBezTo>
                  <a:pt x="6" y="143"/>
                  <a:pt x="12" y="138"/>
                  <a:pt x="19" y="138"/>
                </a:cubicBezTo>
                <a:cubicBezTo>
                  <a:pt x="26" y="138"/>
                  <a:pt x="32" y="143"/>
                  <a:pt x="32" y="150"/>
                </a:cubicBezTo>
                <a:cubicBezTo>
                  <a:pt x="32" y="157"/>
                  <a:pt x="26" y="163"/>
                  <a:pt x="19" y="163"/>
                </a:cubicBezTo>
                <a:close/>
                <a:moveTo>
                  <a:pt x="106" y="157"/>
                </a:moveTo>
                <a:cubicBezTo>
                  <a:pt x="106" y="164"/>
                  <a:pt x="100" y="170"/>
                  <a:pt x="93" y="170"/>
                </a:cubicBezTo>
                <a:cubicBezTo>
                  <a:pt x="86" y="170"/>
                  <a:pt x="80" y="164"/>
                  <a:pt x="80" y="157"/>
                </a:cubicBezTo>
                <a:cubicBezTo>
                  <a:pt x="80" y="150"/>
                  <a:pt x="86" y="144"/>
                  <a:pt x="93" y="144"/>
                </a:cubicBezTo>
                <a:cubicBezTo>
                  <a:pt x="100" y="144"/>
                  <a:pt x="106" y="150"/>
                  <a:pt x="106" y="157"/>
                </a:cubicBezTo>
                <a:close/>
                <a:moveTo>
                  <a:pt x="93" y="99"/>
                </a:moveTo>
                <a:cubicBezTo>
                  <a:pt x="82" y="99"/>
                  <a:pt x="74" y="91"/>
                  <a:pt x="74" y="80"/>
                </a:cubicBezTo>
                <a:cubicBezTo>
                  <a:pt x="74" y="69"/>
                  <a:pt x="82" y="61"/>
                  <a:pt x="93" y="61"/>
                </a:cubicBezTo>
                <a:cubicBezTo>
                  <a:pt x="103" y="61"/>
                  <a:pt x="112" y="69"/>
                  <a:pt x="112" y="80"/>
                </a:cubicBezTo>
                <a:cubicBezTo>
                  <a:pt x="112" y="91"/>
                  <a:pt x="103" y="99"/>
                  <a:pt x="93" y="99"/>
                </a:cubicBezTo>
                <a:close/>
                <a:moveTo>
                  <a:pt x="150" y="131"/>
                </a:moveTo>
                <a:cubicBezTo>
                  <a:pt x="150" y="135"/>
                  <a:pt x="148" y="138"/>
                  <a:pt x="144" y="138"/>
                </a:cubicBezTo>
                <a:cubicBezTo>
                  <a:pt x="140" y="138"/>
                  <a:pt x="138" y="135"/>
                  <a:pt x="138" y="131"/>
                </a:cubicBezTo>
                <a:cubicBezTo>
                  <a:pt x="138" y="128"/>
                  <a:pt x="140" y="125"/>
                  <a:pt x="144" y="125"/>
                </a:cubicBezTo>
                <a:cubicBezTo>
                  <a:pt x="148" y="125"/>
                  <a:pt x="150" y="128"/>
                  <a:pt x="150" y="131"/>
                </a:cubicBezTo>
                <a:close/>
                <a:moveTo>
                  <a:pt x="157" y="32"/>
                </a:moveTo>
                <a:cubicBezTo>
                  <a:pt x="150" y="32"/>
                  <a:pt x="144" y="26"/>
                  <a:pt x="144" y="19"/>
                </a:cubicBezTo>
                <a:cubicBezTo>
                  <a:pt x="144" y="12"/>
                  <a:pt x="150" y="6"/>
                  <a:pt x="157" y="6"/>
                </a:cubicBezTo>
                <a:cubicBezTo>
                  <a:pt x="164" y="6"/>
                  <a:pt x="170" y="12"/>
                  <a:pt x="170" y="19"/>
                </a:cubicBezTo>
                <a:cubicBezTo>
                  <a:pt x="170" y="26"/>
                  <a:pt x="164" y="32"/>
                  <a:pt x="157" y="32"/>
                </a:cubicBezTo>
                <a:close/>
                <a:moveTo>
                  <a:pt x="157" y="32"/>
                </a:moveTo>
                <a:cubicBezTo>
                  <a:pt x="157" y="32"/>
                  <a:pt x="157" y="32"/>
                  <a:pt x="157" y="3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617" name="Google Shape;2617;p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26</a:t>
            </a:fld>
            <a:endParaRPr sz="2400" b="1" i="0" u="none" strike="noStrike" cap="none">
              <a:solidFill>
                <a:srgbClr val="FFFFFF"/>
              </a:solidFill>
              <a:latin typeface="Century Gothic"/>
              <a:ea typeface="Century Gothic"/>
              <a:cs typeface="Century Gothic"/>
              <a:sym typeface="Century Gothic"/>
            </a:endParaRPr>
          </a:p>
        </p:txBody>
      </p:sp>
      <p:pic>
        <p:nvPicPr>
          <p:cNvPr id="3" name="Grafik 2">
            <a:extLst>
              <a:ext uri="{FF2B5EF4-FFF2-40B4-BE49-F238E27FC236}">
                <a16:creationId xmlns:a16="http://schemas.microsoft.com/office/drawing/2014/main" id="{B28E753A-228F-C951-5C3B-4796B6C6A52E}"/>
              </a:ext>
            </a:extLst>
          </p:cNvPr>
          <p:cNvPicPr>
            <a:picLocks noChangeAspect="1"/>
          </p:cNvPicPr>
          <p:nvPr/>
        </p:nvPicPr>
        <p:blipFill>
          <a:blip r:embed="rId4" cstate="print">
            <a:extLst>
              <a:ext uri="{28A0092B-C50C-407E-A947-70E740481C1C}">
                <a14:useLocalDpi xmlns:a14="http://schemas.microsoft.com/office/drawing/2010/main" val="0"/>
              </a:ext>
            </a:extLst>
          </a:blip>
          <a:srcRect l="16070" t="14959" r="15637" b="15772"/>
          <a:stretch>
            <a:fillRect/>
          </a:stretch>
        </p:blipFill>
        <p:spPr>
          <a:xfrm>
            <a:off x="10975411" y="-5044"/>
            <a:ext cx="1214850" cy="123220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2"/>
        <p:cNvGrpSpPr/>
        <p:nvPr/>
      </p:nvGrpSpPr>
      <p:grpSpPr>
        <a:xfrm>
          <a:off x="0" y="0"/>
          <a:ext cx="0" cy="0"/>
          <a:chOff x="0" y="0"/>
          <a:chExt cx="0" cy="0"/>
        </a:xfrm>
      </p:grpSpPr>
      <p:sp>
        <p:nvSpPr>
          <p:cNvPr id="2623" name="Google Shape;2623;p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27</a:t>
            </a:fld>
            <a:endParaRPr sz="2400" b="1" i="0" u="none" strike="noStrike" cap="none">
              <a:solidFill>
                <a:srgbClr val="FFFFFF"/>
              </a:solidFill>
              <a:latin typeface="Century Gothic"/>
              <a:ea typeface="Century Gothic"/>
              <a:cs typeface="Century Gothic"/>
              <a:sym typeface="Century Gothic"/>
            </a:endParaRPr>
          </a:p>
        </p:txBody>
      </p:sp>
      <p:sp>
        <p:nvSpPr>
          <p:cNvPr id="2625" name="Google Shape;2625;p26"/>
          <p:cNvSpPr txBox="1"/>
          <p:nvPr/>
        </p:nvSpPr>
        <p:spPr>
          <a:xfrm>
            <a:off x="1481353" y="1884142"/>
            <a:ext cx="4834452" cy="430847"/>
          </a:xfrm>
          <a:prstGeom prst="rect">
            <a:avLst/>
          </a:prstGeom>
          <a:noFill/>
          <a:ln>
            <a:noFill/>
          </a:ln>
        </p:spPr>
        <p:txBody>
          <a:bodyPr spcFirstLastPara="1" wrap="square" lIns="91425" tIns="45700" rIns="91425" bIns="45700" anchor="t" anchorCtr="0">
            <a:spAutoFit/>
          </a:bodyPr>
          <a:lstStyle/>
          <a:p>
            <a:pPr lvl="0"/>
            <a:r>
              <a:rPr lang="fr-CH" sz="2200" b="1" kern="1200" noProof="0" dirty="0">
                <a:solidFill>
                  <a:schemeClr val="tx1"/>
                </a:solidFill>
                <a:latin typeface="+mn-lt"/>
                <a:ea typeface="+mn-ea"/>
                <a:cs typeface="+mn-cs"/>
              </a:rPr>
              <a:t>Carte d'empathie </a:t>
            </a:r>
            <a:r>
              <a:rPr lang="fr-CH" sz="2200" kern="1200" noProof="0" dirty="0">
                <a:solidFill>
                  <a:schemeClr val="tx1"/>
                </a:solidFill>
                <a:latin typeface="+mn-lt"/>
                <a:ea typeface="+mn-ea"/>
                <a:cs typeface="+mn-cs"/>
              </a:rPr>
              <a:t>pour les réponses</a:t>
            </a:r>
          </a:p>
        </p:txBody>
      </p:sp>
      <p:pic>
        <p:nvPicPr>
          <p:cNvPr id="2627" name="Google Shape;2627;p26" descr="Post-it-Notizen 3 Silhouette"/>
          <p:cNvPicPr preferRelativeResize="0"/>
          <p:nvPr/>
        </p:nvPicPr>
        <p:blipFill rotWithShape="1">
          <a:blip r:embed="rId3">
            <a:alphaModFix/>
          </a:blip>
          <a:srcRect/>
          <a:stretch/>
        </p:blipFill>
        <p:spPr>
          <a:xfrm>
            <a:off x="7851774" y="2744592"/>
            <a:ext cx="2234131" cy="2234131"/>
          </a:xfrm>
          <a:prstGeom prst="rect">
            <a:avLst/>
          </a:prstGeom>
          <a:noFill/>
          <a:ln>
            <a:noFill/>
          </a:ln>
        </p:spPr>
      </p:pic>
      <p:pic>
        <p:nvPicPr>
          <p:cNvPr id="2630" name="Google Shape;2630;p26" descr="Tintenfingerabdruck auf Papier"/>
          <p:cNvPicPr preferRelativeResize="0"/>
          <p:nvPr/>
        </p:nvPicPr>
        <p:blipFill rotWithShape="1">
          <a:blip r:embed="rId4">
            <a:alphaModFix/>
          </a:blip>
          <a:srcRect r="42071"/>
          <a:stretch/>
        </p:blipFill>
        <p:spPr>
          <a:xfrm>
            <a:off x="7639120" y="385958"/>
            <a:ext cx="822003" cy="946442"/>
          </a:xfrm>
          <a:prstGeom prst="rect">
            <a:avLst/>
          </a:prstGeom>
          <a:noFill/>
          <a:ln>
            <a:noFill/>
          </a:ln>
        </p:spPr>
      </p:pic>
      <p:sp>
        <p:nvSpPr>
          <p:cNvPr id="2631" name="Google Shape;2631;p26"/>
          <p:cNvSpPr/>
          <p:nvPr/>
        </p:nvSpPr>
        <p:spPr>
          <a:xfrm>
            <a:off x="6450121" y="318416"/>
            <a:ext cx="1135146" cy="1136163"/>
          </a:xfrm>
          <a:prstGeom prst="ellipse">
            <a:avLst/>
          </a:prstGeom>
          <a:solidFill>
            <a:srgbClr val="0B4874"/>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632" name="Google Shape;2632;p26"/>
          <p:cNvSpPr/>
          <p:nvPr/>
        </p:nvSpPr>
        <p:spPr>
          <a:xfrm>
            <a:off x="6636694" y="508418"/>
            <a:ext cx="733425" cy="754068"/>
          </a:xfrm>
          <a:custGeom>
            <a:avLst/>
            <a:gdLst/>
            <a:ahLst/>
            <a:cxnLst/>
            <a:rect l="l" t="t" r="r" b="b"/>
            <a:pathLst>
              <a:path w="176" h="176" extrusionOk="0">
                <a:moveTo>
                  <a:pt x="157" y="0"/>
                </a:moveTo>
                <a:cubicBezTo>
                  <a:pt x="146" y="0"/>
                  <a:pt x="138" y="9"/>
                  <a:pt x="138" y="19"/>
                </a:cubicBezTo>
                <a:cubicBezTo>
                  <a:pt x="138" y="23"/>
                  <a:pt x="138" y="26"/>
                  <a:pt x="140" y="28"/>
                </a:cubicBezTo>
                <a:cubicBezTo>
                  <a:pt x="108" y="60"/>
                  <a:pt x="108" y="60"/>
                  <a:pt x="108" y="60"/>
                </a:cubicBezTo>
                <a:cubicBezTo>
                  <a:pt x="104" y="56"/>
                  <a:pt x="99" y="54"/>
                  <a:pt x="93" y="54"/>
                </a:cubicBezTo>
                <a:cubicBezTo>
                  <a:pt x="87" y="54"/>
                  <a:pt x="81" y="56"/>
                  <a:pt x="77" y="60"/>
                </a:cubicBezTo>
                <a:cubicBezTo>
                  <a:pt x="53" y="35"/>
                  <a:pt x="53" y="35"/>
                  <a:pt x="53" y="35"/>
                </a:cubicBezTo>
                <a:cubicBezTo>
                  <a:pt x="54" y="33"/>
                  <a:pt x="54" y="31"/>
                  <a:pt x="54" y="29"/>
                </a:cubicBezTo>
                <a:cubicBezTo>
                  <a:pt x="54" y="22"/>
                  <a:pt x="49" y="16"/>
                  <a:pt x="42" y="16"/>
                </a:cubicBezTo>
                <a:cubicBezTo>
                  <a:pt x="35" y="16"/>
                  <a:pt x="29" y="22"/>
                  <a:pt x="29" y="29"/>
                </a:cubicBezTo>
                <a:cubicBezTo>
                  <a:pt x="29" y="36"/>
                  <a:pt x="35" y="42"/>
                  <a:pt x="42" y="42"/>
                </a:cubicBezTo>
                <a:cubicBezTo>
                  <a:pt x="44" y="42"/>
                  <a:pt x="46" y="41"/>
                  <a:pt x="48" y="40"/>
                </a:cubicBezTo>
                <a:cubicBezTo>
                  <a:pt x="73" y="64"/>
                  <a:pt x="73" y="64"/>
                  <a:pt x="73" y="64"/>
                </a:cubicBezTo>
                <a:cubicBezTo>
                  <a:pt x="69" y="69"/>
                  <a:pt x="67" y="74"/>
                  <a:pt x="67" y="80"/>
                </a:cubicBezTo>
                <a:cubicBezTo>
                  <a:pt x="67" y="86"/>
                  <a:pt x="69" y="91"/>
                  <a:pt x="73" y="96"/>
                </a:cubicBezTo>
                <a:cubicBezTo>
                  <a:pt x="32" y="136"/>
                  <a:pt x="32" y="136"/>
                  <a:pt x="32" y="136"/>
                </a:cubicBezTo>
                <a:cubicBezTo>
                  <a:pt x="29" y="133"/>
                  <a:pt x="24" y="131"/>
                  <a:pt x="19" y="131"/>
                </a:cubicBezTo>
                <a:cubicBezTo>
                  <a:pt x="9" y="131"/>
                  <a:pt x="0" y="140"/>
                  <a:pt x="0" y="150"/>
                </a:cubicBezTo>
                <a:cubicBezTo>
                  <a:pt x="0" y="161"/>
                  <a:pt x="9" y="170"/>
                  <a:pt x="19" y="170"/>
                </a:cubicBezTo>
                <a:cubicBezTo>
                  <a:pt x="30" y="170"/>
                  <a:pt x="38" y="161"/>
                  <a:pt x="38" y="150"/>
                </a:cubicBezTo>
                <a:cubicBezTo>
                  <a:pt x="38" y="147"/>
                  <a:pt x="38" y="144"/>
                  <a:pt x="36" y="141"/>
                </a:cubicBezTo>
                <a:cubicBezTo>
                  <a:pt x="77" y="100"/>
                  <a:pt x="77" y="100"/>
                  <a:pt x="77" y="100"/>
                </a:cubicBezTo>
                <a:cubicBezTo>
                  <a:pt x="81" y="103"/>
                  <a:pt x="85" y="105"/>
                  <a:pt x="90" y="105"/>
                </a:cubicBezTo>
                <a:cubicBezTo>
                  <a:pt x="90" y="138"/>
                  <a:pt x="90" y="138"/>
                  <a:pt x="90" y="138"/>
                </a:cubicBezTo>
                <a:cubicBezTo>
                  <a:pt x="81" y="139"/>
                  <a:pt x="74" y="147"/>
                  <a:pt x="74" y="157"/>
                </a:cubicBezTo>
                <a:cubicBezTo>
                  <a:pt x="74" y="167"/>
                  <a:pt x="82" y="176"/>
                  <a:pt x="93" y="176"/>
                </a:cubicBezTo>
                <a:cubicBezTo>
                  <a:pt x="103" y="176"/>
                  <a:pt x="112" y="167"/>
                  <a:pt x="112" y="157"/>
                </a:cubicBezTo>
                <a:cubicBezTo>
                  <a:pt x="112" y="147"/>
                  <a:pt x="105" y="139"/>
                  <a:pt x="96" y="138"/>
                </a:cubicBezTo>
                <a:cubicBezTo>
                  <a:pt x="96" y="105"/>
                  <a:pt x="96" y="105"/>
                  <a:pt x="96" y="105"/>
                </a:cubicBezTo>
                <a:cubicBezTo>
                  <a:pt x="101" y="105"/>
                  <a:pt x="105" y="103"/>
                  <a:pt x="108" y="100"/>
                </a:cubicBezTo>
                <a:cubicBezTo>
                  <a:pt x="133" y="125"/>
                  <a:pt x="133" y="125"/>
                  <a:pt x="133" y="125"/>
                </a:cubicBezTo>
                <a:cubicBezTo>
                  <a:pt x="132" y="127"/>
                  <a:pt x="131" y="129"/>
                  <a:pt x="131" y="131"/>
                </a:cubicBezTo>
                <a:cubicBezTo>
                  <a:pt x="131" y="138"/>
                  <a:pt x="137" y="144"/>
                  <a:pt x="144" y="144"/>
                </a:cubicBezTo>
                <a:cubicBezTo>
                  <a:pt x="151" y="144"/>
                  <a:pt x="157" y="138"/>
                  <a:pt x="157" y="131"/>
                </a:cubicBezTo>
                <a:cubicBezTo>
                  <a:pt x="157" y="124"/>
                  <a:pt x="151" y="118"/>
                  <a:pt x="144" y="118"/>
                </a:cubicBezTo>
                <a:cubicBezTo>
                  <a:pt x="142" y="118"/>
                  <a:pt x="139" y="119"/>
                  <a:pt x="138" y="120"/>
                </a:cubicBezTo>
                <a:cubicBezTo>
                  <a:pt x="113" y="96"/>
                  <a:pt x="113" y="96"/>
                  <a:pt x="113" y="96"/>
                </a:cubicBezTo>
                <a:cubicBezTo>
                  <a:pt x="116" y="91"/>
                  <a:pt x="118" y="86"/>
                  <a:pt x="118" y="80"/>
                </a:cubicBezTo>
                <a:cubicBezTo>
                  <a:pt x="118" y="74"/>
                  <a:pt x="116" y="69"/>
                  <a:pt x="113" y="64"/>
                </a:cubicBezTo>
                <a:cubicBezTo>
                  <a:pt x="144" y="33"/>
                  <a:pt x="144" y="33"/>
                  <a:pt x="144" y="33"/>
                </a:cubicBezTo>
                <a:cubicBezTo>
                  <a:pt x="147" y="36"/>
                  <a:pt x="152" y="38"/>
                  <a:pt x="157" y="38"/>
                </a:cubicBezTo>
                <a:cubicBezTo>
                  <a:pt x="167" y="38"/>
                  <a:pt x="176" y="30"/>
                  <a:pt x="176" y="19"/>
                </a:cubicBezTo>
                <a:cubicBezTo>
                  <a:pt x="176" y="9"/>
                  <a:pt x="167" y="0"/>
                  <a:pt x="157" y="0"/>
                </a:cubicBezTo>
                <a:close/>
                <a:moveTo>
                  <a:pt x="35" y="29"/>
                </a:moveTo>
                <a:cubicBezTo>
                  <a:pt x="35" y="25"/>
                  <a:pt x="38" y="22"/>
                  <a:pt x="42" y="22"/>
                </a:cubicBezTo>
                <a:cubicBezTo>
                  <a:pt x="45" y="22"/>
                  <a:pt x="48" y="25"/>
                  <a:pt x="48" y="29"/>
                </a:cubicBezTo>
                <a:cubicBezTo>
                  <a:pt x="48" y="32"/>
                  <a:pt x="45" y="35"/>
                  <a:pt x="42" y="35"/>
                </a:cubicBezTo>
                <a:cubicBezTo>
                  <a:pt x="38" y="35"/>
                  <a:pt x="35" y="32"/>
                  <a:pt x="35" y="29"/>
                </a:cubicBezTo>
                <a:close/>
                <a:moveTo>
                  <a:pt x="19" y="163"/>
                </a:moveTo>
                <a:cubicBezTo>
                  <a:pt x="12" y="163"/>
                  <a:pt x="6" y="157"/>
                  <a:pt x="6" y="150"/>
                </a:cubicBezTo>
                <a:cubicBezTo>
                  <a:pt x="6" y="143"/>
                  <a:pt x="12" y="138"/>
                  <a:pt x="19" y="138"/>
                </a:cubicBezTo>
                <a:cubicBezTo>
                  <a:pt x="26" y="138"/>
                  <a:pt x="32" y="143"/>
                  <a:pt x="32" y="150"/>
                </a:cubicBezTo>
                <a:cubicBezTo>
                  <a:pt x="32" y="157"/>
                  <a:pt x="26" y="163"/>
                  <a:pt x="19" y="163"/>
                </a:cubicBezTo>
                <a:close/>
                <a:moveTo>
                  <a:pt x="106" y="157"/>
                </a:moveTo>
                <a:cubicBezTo>
                  <a:pt x="106" y="164"/>
                  <a:pt x="100" y="170"/>
                  <a:pt x="93" y="170"/>
                </a:cubicBezTo>
                <a:cubicBezTo>
                  <a:pt x="86" y="170"/>
                  <a:pt x="80" y="164"/>
                  <a:pt x="80" y="157"/>
                </a:cubicBezTo>
                <a:cubicBezTo>
                  <a:pt x="80" y="150"/>
                  <a:pt x="86" y="144"/>
                  <a:pt x="93" y="144"/>
                </a:cubicBezTo>
                <a:cubicBezTo>
                  <a:pt x="100" y="144"/>
                  <a:pt x="106" y="150"/>
                  <a:pt x="106" y="157"/>
                </a:cubicBezTo>
                <a:close/>
                <a:moveTo>
                  <a:pt x="93" y="99"/>
                </a:moveTo>
                <a:cubicBezTo>
                  <a:pt x="82" y="99"/>
                  <a:pt x="74" y="91"/>
                  <a:pt x="74" y="80"/>
                </a:cubicBezTo>
                <a:cubicBezTo>
                  <a:pt x="74" y="69"/>
                  <a:pt x="82" y="61"/>
                  <a:pt x="93" y="61"/>
                </a:cubicBezTo>
                <a:cubicBezTo>
                  <a:pt x="103" y="61"/>
                  <a:pt x="112" y="69"/>
                  <a:pt x="112" y="80"/>
                </a:cubicBezTo>
                <a:cubicBezTo>
                  <a:pt x="112" y="91"/>
                  <a:pt x="103" y="99"/>
                  <a:pt x="93" y="99"/>
                </a:cubicBezTo>
                <a:close/>
                <a:moveTo>
                  <a:pt x="150" y="131"/>
                </a:moveTo>
                <a:cubicBezTo>
                  <a:pt x="150" y="135"/>
                  <a:pt x="148" y="138"/>
                  <a:pt x="144" y="138"/>
                </a:cubicBezTo>
                <a:cubicBezTo>
                  <a:pt x="140" y="138"/>
                  <a:pt x="138" y="135"/>
                  <a:pt x="138" y="131"/>
                </a:cubicBezTo>
                <a:cubicBezTo>
                  <a:pt x="138" y="128"/>
                  <a:pt x="140" y="125"/>
                  <a:pt x="144" y="125"/>
                </a:cubicBezTo>
                <a:cubicBezTo>
                  <a:pt x="148" y="125"/>
                  <a:pt x="150" y="128"/>
                  <a:pt x="150" y="131"/>
                </a:cubicBezTo>
                <a:close/>
                <a:moveTo>
                  <a:pt x="157" y="32"/>
                </a:moveTo>
                <a:cubicBezTo>
                  <a:pt x="150" y="32"/>
                  <a:pt x="144" y="26"/>
                  <a:pt x="144" y="19"/>
                </a:cubicBezTo>
                <a:cubicBezTo>
                  <a:pt x="144" y="12"/>
                  <a:pt x="150" y="6"/>
                  <a:pt x="157" y="6"/>
                </a:cubicBezTo>
                <a:cubicBezTo>
                  <a:pt x="164" y="6"/>
                  <a:pt x="170" y="12"/>
                  <a:pt x="170" y="19"/>
                </a:cubicBezTo>
                <a:cubicBezTo>
                  <a:pt x="170" y="26"/>
                  <a:pt x="164" y="32"/>
                  <a:pt x="157" y="32"/>
                </a:cubicBezTo>
                <a:close/>
                <a:moveTo>
                  <a:pt x="157" y="32"/>
                </a:moveTo>
                <a:cubicBezTo>
                  <a:pt x="157" y="32"/>
                  <a:pt x="157" y="32"/>
                  <a:pt x="157" y="3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 name="Textfeld 1">
            <a:extLst>
              <a:ext uri="{FF2B5EF4-FFF2-40B4-BE49-F238E27FC236}">
                <a16:creationId xmlns:a16="http://schemas.microsoft.com/office/drawing/2014/main" id="{D1BDAD00-EDAF-0698-8F3F-270549F904D5}"/>
              </a:ext>
            </a:extLst>
          </p:cNvPr>
          <p:cNvSpPr txBox="1"/>
          <p:nvPr/>
        </p:nvSpPr>
        <p:spPr>
          <a:xfrm>
            <a:off x="679274" y="674522"/>
            <a:ext cx="5601213" cy="461665"/>
          </a:xfrm>
          <a:prstGeom prst="rect">
            <a:avLst/>
          </a:prstGeom>
          <a:noFill/>
        </p:spPr>
        <p:txBody>
          <a:bodyPr wrap="none" rtlCol="0">
            <a:spAutoFit/>
          </a:bodyPr>
          <a:lstStyle/>
          <a:p>
            <a:r>
              <a:rPr lang="fr-CH" sz="2400" b="1" kern="1200" noProof="0" dirty="0">
                <a:solidFill>
                  <a:srgbClr val="0B4874"/>
                </a:solidFill>
                <a:latin typeface="Century Gothic" panose="020B0502020202020204" pitchFamily="34" charset="0"/>
                <a:ea typeface="ＭＳ Ｐゴシック" charset="0"/>
              </a:rPr>
              <a:t>Outils pour les entretiens d'empathie</a:t>
            </a:r>
          </a:p>
        </p:txBody>
      </p:sp>
      <p:sp>
        <p:nvSpPr>
          <p:cNvPr id="4" name="Textfeld 3">
            <a:extLst>
              <a:ext uri="{FF2B5EF4-FFF2-40B4-BE49-F238E27FC236}">
                <a16:creationId xmlns:a16="http://schemas.microsoft.com/office/drawing/2014/main" id="{B7CE3D55-5EFF-7306-F5FE-3EA43A00A82F}"/>
              </a:ext>
            </a:extLst>
          </p:cNvPr>
          <p:cNvSpPr txBox="1"/>
          <p:nvPr/>
        </p:nvSpPr>
        <p:spPr>
          <a:xfrm>
            <a:off x="7380142" y="1897018"/>
            <a:ext cx="3941793" cy="430887"/>
          </a:xfrm>
          <a:prstGeom prst="rect">
            <a:avLst/>
          </a:prstGeom>
          <a:noFill/>
        </p:spPr>
        <p:txBody>
          <a:bodyPr wrap="square">
            <a:spAutoFit/>
          </a:bodyPr>
          <a:lstStyle/>
          <a:p>
            <a:r>
              <a:rPr lang="en-US" sz="2200" b="1" kern="1200" dirty="0">
                <a:solidFill>
                  <a:schemeClr val="tx1"/>
                </a:solidFill>
                <a:latin typeface="+mn-lt"/>
                <a:ea typeface="+mn-ea"/>
                <a:cs typeface="+mn-cs"/>
              </a:rPr>
              <a:t>Set de questions </a:t>
            </a:r>
            <a:r>
              <a:rPr lang="fr-CH" sz="2200" kern="1200" dirty="0">
                <a:solidFill>
                  <a:schemeClr val="tx1"/>
                </a:solidFill>
                <a:latin typeface="+mn-lt"/>
                <a:ea typeface="+mn-ea"/>
                <a:cs typeface="+mn-cs"/>
              </a:rPr>
              <a:t>à adapter</a:t>
            </a:r>
          </a:p>
        </p:txBody>
      </p:sp>
      <p:sp>
        <p:nvSpPr>
          <p:cNvPr id="6" name="Textfeld 5">
            <a:extLst>
              <a:ext uri="{FF2B5EF4-FFF2-40B4-BE49-F238E27FC236}">
                <a16:creationId xmlns:a16="http://schemas.microsoft.com/office/drawing/2014/main" id="{5CA60843-1C89-5261-5494-074F78F5F435}"/>
              </a:ext>
            </a:extLst>
          </p:cNvPr>
          <p:cNvSpPr txBox="1"/>
          <p:nvPr/>
        </p:nvSpPr>
        <p:spPr>
          <a:xfrm>
            <a:off x="2795403" y="6231505"/>
            <a:ext cx="6097978" cy="400110"/>
          </a:xfrm>
          <a:prstGeom prst="rect">
            <a:avLst/>
          </a:prstGeom>
          <a:noFill/>
        </p:spPr>
        <p:txBody>
          <a:bodyPr wrap="square">
            <a:spAutoFit/>
          </a:bodyPr>
          <a:lstStyle/>
          <a:p>
            <a:r>
              <a:rPr lang="de-CH" sz="1000" b="1" kern="100" dirty="0">
                <a:solidFill>
                  <a:srgbClr val="686868"/>
                </a:solidFill>
                <a:latin typeface="Century Gothic" panose="020B0502020202020204" pitchFamily="34" charset="0"/>
                <a:cs typeface="Times New Roman" panose="02020603050405020304" pitchFamily="18" charset="0"/>
              </a:rPr>
              <a:t>Source : </a:t>
            </a:r>
            <a:r>
              <a:rPr lang="de-CH" sz="1000" kern="100" dirty="0" err="1">
                <a:solidFill>
                  <a:srgbClr val="686868"/>
                </a:solidFill>
                <a:latin typeface="Century Gothic" panose="020B0502020202020204" pitchFamily="34" charset="0"/>
                <a:cs typeface="Times New Roman" panose="02020603050405020304" pitchFamily="18" charset="0"/>
              </a:rPr>
              <a:t>Adapté</a:t>
            </a:r>
            <a:r>
              <a:rPr lang="de-CH" sz="1000" kern="100" dirty="0">
                <a:solidFill>
                  <a:srgbClr val="686868"/>
                </a:solidFill>
                <a:latin typeface="Century Gothic" panose="020B0502020202020204" pitchFamily="34" charset="0"/>
                <a:cs typeface="Times New Roman" panose="02020603050405020304" pitchFamily="18" charset="0"/>
              </a:rPr>
              <a:t> de Dave Gray / XPLANE : </a:t>
            </a:r>
            <a:r>
              <a:rPr lang="de-CH" sz="1000" kern="100" dirty="0" err="1">
                <a:solidFill>
                  <a:srgbClr val="686868"/>
                </a:solidFill>
                <a:latin typeface="Century Gothic" panose="020B0502020202020204" pitchFamily="34" charset="0"/>
                <a:cs typeface="Times New Roman" panose="02020603050405020304" pitchFamily="18" charset="0"/>
              </a:rPr>
              <a:t>Empathy</a:t>
            </a:r>
            <a:r>
              <a:rPr lang="de-CH" sz="1000" kern="100" dirty="0">
                <a:solidFill>
                  <a:srgbClr val="686868"/>
                </a:solidFill>
                <a:latin typeface="Century Gothic" panose="020B0502020202020204" pitchFamily="34" charset="0"/>
                <a:cs typeface="Times New Roman" panose="02020603050405020304" pitchFamily="18" charset="0"/>
              </a:rPr>
              <a:t> </a:t>
            </a:r>
            <a:r>
              <a:rPr lang="de-CH" sz="1000" kern="100" dirty="0" err="1">
                <a:solidFill>
                  <a:srgbClr val="686868"/>
                </a:solidFill>
                <a:latin typeface="Century Gothic" panose="020B0502020202020204" pitchFamily="34" charset="0"/>
                <a:cs typeface="Times New Roman" panose="02020603050405020304" pitchFamily="18" charset="0"/>
              </a:rPr>
              <a:t>Map</a:t>
            </a:r>
            <a:r>
              <a:rPr lang="de-CH" sz="1000" kern="100" dirty="0">
                <a:solidFill>
                  <a:srgbClr val="686868"/>
                </a:solidFill>
                <a:latin typeface="Century Gothic" panose="020B0502020202020204" pitchFamily="34" charset="0"/>
                <a:cs typeface="Times New Roman" panose="02020603050405020304" pitchFamily="18" charset="0"/>
              </a:rPr>
              <a:t>, </a:t>
            </a:r>
            <a:r>
              <a:rPr lang="de-CH" sz="1000" kern="100" dirty="0" err="1">
                <a:solidFill>
                  <a:srgbClr val="686868"/>
                </a:solidFill>
                <a:latin typeface="Century Gothic" panose="020B0502020202020204" pitchFamily="34" charset="0"/>
                <a:cs typeface="Times New Roman" panose="02020603050405020304" pitchFamily="18" charset="0"/>
              </a:rPr>
              <a:t>sous</a:t>
            </a:r>
            <a:r>
              <a:rPr lang="de-CH" sz="1000" kern="100" dirty="0">
                <a:solidFill>
                  <a:srgbClr val="686868"/>
                </a:solidFill>
                <a:latin typeface="Century Gothic" panose="020B0502020202020204" pitchFamily="34" charset="0"/>
                <a:cs typeface="Times New Roman" panose="02020603050405020304" pitchFamily="18" charset="0"/>
              </a:rPr>
              <a:t> https://gamestorming.com/empathy-map/, Licence : CC BY-NC-ND 3.0.</a:t>
            </a:r>
            <a:endParaRPr lang="de-DE" sz="1000" kern="100" dirty="0">
              <a:solidFill>
                <a:srgbClr val="686868"/>
              </a:solidFill>
              <a:latin typeface="Century Gothic" panose="020B0502020202020204" pitchFamily="34" charset="0"/>
              <a:cs typeface="Times New Roman" panose="02020603050405020304" pitchFamily="18" charset="0"/>
            </a:endParaRPr>
          </a:p>
        </p:txBody>
      </p:sp>
      <p:pic>
        <p:nvPicPr>
          <p:cNvPr id="5" name="Grafik 4">
            <a:extLst>
              <a:ext uri="{FF2B5EF4-FFF2-40B4-BE49-F238E27FC236}">
                <a16:creationId xmlns:a16="http://schemas.microsoft.com/office/drawing/2014/main" id="{A588399C-95EF-D597-80AA-B9BEE5B1B88E}"/>
              </a:ext>
            </a:extLst>
          </p:cNvPr>
          <p:cNvPicPr>
            <a:picLocks noChangeAspect="1"/>
          </p:cNvPicPr>
          <p:nvPr/>
        </p:nvPicPr>
        <p:blipFill>
          <a:blip r:embed="rId5"/>
          <a:stretch>
            <a:fillRect/>
          </a:stretch>
        </p:blipFill>
        <p:spPr>
          <a:xfrm>
            <a:off x="2028788" y="2648781"/>
            <a:ext cx="3720917" cy="2096349"/>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37"/>
        <p:cNvGrpSpPr/>
        <p:nvPr/>
      </p:nvGrpSpPr>
      <p:grpSpPr>
        <a:xfrm>
          <a:off x="0" y="0"/>
          <a:ext cx="0" cy="0"/>
          <a:chOff x="0" y="0"/>
          <a:chExt cx="0" cy="0"/>
        </a:xfrm>
      </p:grpSpPr>
      <p:sp>
        <p:nvSpPr>
          <p:cNvPr id="2638" name="Google Shape;2638;p27"/>
          <p:cNvSpPr/>
          <p:nvPr/>
        </p:nvSpPr>
        <p:spPr>
          <a:xfrm rot="5400000">
            <a:off x="-351279" y="349514"/>
            <a:ext cx="6851903" cy="6165070"/>
          </a:xfrm>
          <a:prstGeom prst="triangle">
            <a:avLst>
              <a:gd name="adj" fmla="val 49051"/>
            </a:avLst>
          </a:prstGeom>
          <a:solidFill>
            <a:srgbClr val="F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39" name="Google Shape;2639;p27"/>
          <p:cNvSpPr/>
          <p:nvPr/>
        </p:nvSpPr>
        <p:spPr>
          <a:xfrm rot="-5400000">
            <a:off x="1250661" y="-1329477"/>
            <a:ext cx="3511439" cy="6165071"/>
          </a:xfrm>
          <a:prstGeom prst="triangle">
            <a:avLst>
              <a:gd name="adj" fmla="val 99457"/>
            </a:avLst>
          </a:prstGeom>
          <a:solidFill>
            <a:srgbClr val="FFFF9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40" name="Google Shape;2640;p27"/>
          <p:cNvSpPr/>
          <p:nvPr/>
        </p:nvSpPr>
        <p:spPr>
          <a:xfrm rot="-5400000" flipH="1">
            <a:off x="6578109" y="-2200017"/>
            <a:ext cx="3415646" cy="7827875"/>
          </a:xfrm>
          <a:prstGeom prst="triangle">
            <a:avLst>
              <a:gd name="adj" fmla="val 100000"/>
            </a:avLst>
          </a:prstGeom>
          <a:solidFill>
            <a:srgbClr val="BDDFF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41" name="Google Shape;2641;p27"/>
          <p:cNvSpPr/>
          <p:nvPr/>
        </p:nvSpPr>
        <p:spPr>
          <a:xfrm rot="5400000" flipH="1">
            <a:off x="7416322" y="-1353936"/>
            <a:ext cx="3415646" cy="6118199"/>
          </a:xfrm>
          <a:prstGeom prst="triangle">
            <a:avLst>
              <a:gd name="adj" fmla="val 100000"/>
            </a:avLst>
          </a:prstGeom>
          <a:solidFill>
            <a:srgbClr val="E8FD9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42" name="Google Shape;2642;p27"/>
          <p:cNvSpPr/>
          <p:nvPr/>
        </p:nvSpPr>
        <p:spPr>
          <a:xfrm rot="-5400000">
            <a:off x="6575064" y="1233192"/>
            <a:ext cx="3421744" cy="7827874"/>
          </a:xfrm>
          <a:prstGeom prst="triangle">
            <a:avLst>
              <a:gd name="adj" fmla="val 100000"/>
            </a:avLst>
          </a:prstGeom>
          <a:solidFill>
            <a:srgbClr val="F3B3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43" name="Google Shape;2643;p27"/>
          <p:cNvSpPr/>
          <p:nvPr/>
        </p:nvSpPr>
        <p:spPr>
          <a:xfrm rot="5698340">
            <a:off x="8213428" y="2333394"/>
            <a:ext cx="729839" cy="1357824"/>
          </a:xfrm>
          <a:prstGeom prst="triangle">
            <a:avLst>
              <a:gd name="adj" fmla="val 50000"/>
            </a:avLst>
          </a:prstGeom>
          <a:solidFill>
            <a:schemeClr val="lt1"/>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44" name="Google Shape;2644;p27"/>
          <p:cNvSpPr/>
          <p:nvPr/>
        </p:nvSpPr>
        <p:spPr>
          <a:xfrm>
            <a:off x="16784" y="3346560"/>
            <a:ext cx="12175216" cy="3511440"/>
          </a:xfrm>
          <a:prstGeom prst="triangle">
            <a:avLst>
              <a:gd name="adj" fmla="val 50000"/>
            </a:avLst>
          </a:prstGeom>
          <a:solidFill>
            <a:srgbClr val="FFE8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45" name="Google Shape;2645;p27"/>
          <p:cNvSpPr/>
          <p:nvPr/>
        </p:nvSpPr>
        <p:spPr>
          <a:xfrm rot="3051141">
            <a:off x="4048696" y="1350406"/>
            <a:ext cx="4129733" cy="4241696"/>
          </a:xfrm>
          <a:prstGeom prst="pie">
            <a:avLst>
              <a:gd name="adj1" fmla="val 21166558"/>
              <a:gd name="adj2" fmla="val 20099492"/>
            </a:avLst>
          </a:prstGeom>
          <a:solidFill>
            <a:srgbClr val="B11B96"/>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cxnSp>
        <p:nvCxnSpPr>
          <p:cNvPr id="2646" name="Google Shape;2646;p27"/>
          <p:cNvCxnSpPr/>
          <p:nvPr/>
        </p:nvCxnSpPr>
        <p:spPr>
          <a:xfrm>
            <a:off x="5824575" y="1371600"/>
            <a:ext cx="0" cy="4133850"/>
          </a:xfrm>
          <a:prstGeom prst="straightConnector1">
            <a:avLst/>
          </a:prstGeom>
          <a:noFill/>
          <a:ln w="38100" cap="flat" cmpd="sng">
            <a:solidFill>
              <a:srgbClr val="7F7F7F"/>
            </a:solidFill>
            <a:prstDash val="solid"/>
            <a:miter lim="800000"/>
            <a:headEnd type="none" w="sm" len="sm"/>
            <a:tailEnd type="none" w="sm" len="sm"/>
          </a:ln>
        </p:spPr>
      </p:cxnSp>
      <p:sp>
        <p:nvSpPr>
          <p:cNvPr id="2647" name="Google Shape;2647;p27"/>
          <p:cNvSpPr txBox="1"/>
          <p:nvPr/>
        </p:nvSpPr>
        <p:spPr>
          <a:xfrm>
            <a:off x="556802" y="6656535"/>
            <a:ext cx="1141057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686868"/>
              </a:buClr>
              <a:buSzPts val="1000"/>
              <a:buFont typeface="Century Gothic"/>
              <a:buNone/>
            </a:pPr>
            <a:r>
              <a:rPr lang="de-CH" sz="1000" b="1" dirty="0">
                <a:solidFill>
                  <a:srgbClr val="686868"/>
                </a:solidFill>
                <a:latin typeface="Century Gothic"/>
                <a:ea typeface="Century Gothic"/>
                <a:cs typeface="Century Gothic"/>
                <a:sym typeface="Century Gothic"/>
              </a:rPr>
              <a:t>Source : </a:t>
            </a:r>
            <a:r>
              <a:rPr lang="fr-CH" sz="1000" noProof="0" dirty="0">
                <a:solidFill>
                  <a:srgbClr val="686868"/>
                </a:solidFill>
                <a:latin typeface="Century Gothic"/>
                <a:ea typeface="Century Gothic"/>
                <a:cs typeface="Century Gothic"/>
                <a:sym typeface="Century Gothic"/>
              </a:rPr>
              <a:t>Adapté de Dave Gray / XPLANE : </a:t>
            </a:r>
            <a:r>
              <a:rPr lang="fr-CH" sz="1000" noProof="0" dirty="0" err="1">
                <a:solidFill>
                  <a:srgbClr val="686868"/>
                </a:solidFill>
                <a:latin typeface="Century Gothic"/>
                <a:ea typeface="Century Gothic"/>
                <a:cs typeface="Century Gothic"/>
                <a:sym typeface="Century Gothic"/>
              </a:rPr>
              <a:t>Empathy</a:t>
            </a:r>
            <a:r>
              <a:rPr lang="fr-CH" sz="1000" noProof="0" dirty="0">
                <a:solidFill>
                  <a:srgbClr val="686868"/>
                </a:solidFill>
                <a:latin typeface="Century Gothic"/>
                <a:ea typeface="Century Gothic"/>
                <a:cs typeface="Century Gothic"/>
                <a:sym typeface="Century Gothic"/>
              </a:rPr>
              <a:t> </a:t>
            </a:r>
            <a:r>
              <a:rPr lang="fr-CH" sz="1000" noProof="0" dirty="0" err="1">
                <a:solidFill>
                  <a:srgbClr val="686868"/>
                </a:solidFill>
                <a:latin typeface="Century Gothic"/>
                <a:ea typeface="Century Gothic"/>
                <a:cs typeface="Century Gothic"/>
                <a:sym typeface="Century Gothic"/>
              </a:rPr>
              <a:t>Map</a:t>
            </a:r>
            <a:r>
              <a:rPr lang="fr-CH" sz="1000" noProof="0" dirty="0">
                <a:solidFill>
                  <a:srgbClr val="686868"/>
                </a:solidFill>
                <a:latin typeface="Century Gothic"/>
                <a:ea typeface="Century Gothic"/>
                <a:cs typeface="Century Gothic"/>
                <a:sym typeface="Century Gothic"/>
              </a:rPr>
              <a:t>, sur https://gamestorming.com/empathy-map/, licence : CC BY-NC-ND 3.0.</a:t>
            </a:r>
            <a:endParaRPr lang="fr-CH" sz="1000" noProof="0" dirty="0">
              <a:solidFill>
                <a:srgbClr val="686868"/>
              </a:solidFill>
              <a:latin typeface="Arial"/>
              <a:ea typeface="Arial"/>
              <a:cs typeface="Arial"/>
              <a:sym typeface="Arial"/>
            </a:endParaRPr>
          </a:p>
        </p:txBody>
      </p:sp>
      <p:cxnSp>
        <p:nvCxnSpPr>
          <p:cNvPr id="2648" name="Google Shape;2648;p27"/>
          <p:cNvCxnSpPr/>
          <p:nvPr/>
        </p:nvCxnSpPr>
        <p:spPr>
          <a:xfrm>
            <a:off x="6076980" y="0"/>
            <a:ext cx="14346" cy="3641874"/>
          </a:xfrm>
          <a:prstGeom prst="straightConnector1">
            <a:avLst/>
          </a:prstGeom>
          <a:noFill/>
          <a:ln w="9525" cap="flat" cmpd="sng">
            <a:solidFill>
              <a:srgbClr val="7F7F7F"/>
            </a:solidFill>
            <a:prstDash val="solid"/>
            <a:miter lim="800000"/>
            <a:headEnd type="none" w="sm" len="sm"/>
            <a:tailEnd type="none" w="sm" len="sm"/>
          </a:ln>
        </p:spPr>
      </p:cxnSp>
      <p:sp>
        <p:nvSpPr>
          <p:cNvPr id="2649" name="Google Shape;2649;p27"/>
          <p:cNvSpPr txBox="1"/>
          <p:nvPr/>
        </p:nvSpPr>
        <p:spPr>
          <a:xfrm>
            <a:off x="1002165" y="-23269"/>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1</a:t>
            </a:r>
            <a:endParaRPr/>
          </a:p>
        </p:txBody>
      </p:sp>
      <p:sp>
        <p:nvSpPr>
          <p:cNvPr id="2650" name="Google Shape;2650;p27"/>
          <p:cNvSpPr txBox="1"/>
          <p:nvPr/>
        </p:nvSpPr>
        <p:spPr>
          <a:xfrm>
            <a:off x="6157211" y="-60993"/>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2</a:t>
            </a:r>
            <a:endParaRPr/>
          </a:p>
        </p:txBody>
      </p:sp>
      <p:sp>
        <p:nvSpPr>
          <p:cNvPr id="2651" name="Google Shape;2651;p27"/>
          <p:cNvSpPr/>
          <p:nvPr/>
        </p:nvSpPr>
        <p:spPr>
          <a:xfrm rot="1818390">
            <a:off x="3938580" y="1303357"/>
            <a:ext cx="4276800" cy="4276800"/>
          </a:xfrm>
          <a:prstGeom prst="pie">
            <a:avLst>
              <a:gd name="adj1" fmla="val 21166558"/>
              <a:gd name="adj2" fmla="val 20099492"/>
            </a:avLst>
          </a:prstGeom>
          <a:solidFill>
            <a:schemeClr val="lt1"/>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652" name="Google Shape;2652;p27"/>
          <p:cNvSpPr/>
          <p:nvPr/>
        </p:nvSpPr>
        <p:spPr>
          <a:xfrm>
            <a:off x="3886201" y="2694043"/>
            <a:ext cx="760462" cy="898472"/>
          </a:xfrm>
          <a:prstGeom prst="moon">
            <a:avLst>
              <a:gd name="adj" fmla="val 50683"/>
            </a:avLst>
          </a:prstGeom>
          <a:solidFill>
            <a:srgbClr val="0B487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53" name="Google Shape;2653;p27"/>
          <p:cNvSpPr/>
          <p:nvPr/>
        </p:nvSpPr>
        <p:spPr>
          <a:xfrm>
            <a:off x="7525518" y="2270127"/>
            <a:ext cx="419100" cy="714375"/>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54" name="Google Shape;2654;p27"/>
          <p:cNvSpPr txBox="1"/>
          <p:nvPr/>
        </p:nvSpPr>
        <p:spPr>
          <a:xfrm>
            <a:off x="11449844" y="292950"/>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3</a:t>
            </a:r>
            <a:endParaRPr/>
          </a:p>
        </p:txBody>
      </p:sp>
      <p:sp>
        <p:nvSpPr>
          <p:cNvPr id="2655" name="Google Shape;2655;p27"/>
          <p:cNvSpPr txBox="1"/>
          <p:nvPr/>
        </p:nvSpPr>
        <p:spPr>
          <a:xfrm>
            <a:off x="11516493" y="3442355"/>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4</a:t>
            </a:r>
            <a:endParaRPr/>
          </a:p>
        </p:txBody>
      </p:sp>
      <p:sp>
        <p:nvSpPr>
          <p:cNvPr id="2656" name="Google Shape;2656;p27"/>
          <p:cNvSpPr txBox="1"/>
          <p:nvPr/>
        </p:nvSpPr>
        <p:spPr>
          <a:xfrm>
            <a:off x="7859775" y="4830496"/>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5</a:t>
            </a:r>
            <a:endParaRPr/>
          </a:p>
        </p:txBody>
      </p:sp>
      <p:sp>
        <p:nvSpPr>
          <p:cNvPr id="2657" name="Google Shape;2657;p27"/>
          <p:cNvSpPr txBox="1"/>
          <p:nvPr/>
        </p:nvSpPr>
        <p:spPr>
          <a:xfrm>
            <a:off x="91764" y="371035"/>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6</a:t>
            </a:r>
            <a:endParaRPr/>
          </a:p>
        </p:txBody>
      </p:sp>
      <p:sp>
        <p:nvSpPr>
          <p:cNvPr id="2658" name="Google Shape;2658;p27"/>
          <p:cNvSpPr txBox="1"/>
          <p:nvPr/>
        </p:nvSpPr>
        <p:spPr>
          <a:xfrm>
            <a:off x="5734109" y="1238993"/>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7</a:t>
            </a:r>
            <a:endParaRPr/>
          </a:p>
        </p:txBody>
      </p:sp>
      <p:cxnSp>
        <p:nvCxnSpPr>
          <p:cNvPr id="2659" name="Google Shape;2659;p27"/>
          <p:cNvCxnSpPr/>
          <p:nvPr/>
        </p:nvCxnSpPr>
        <p:spPr>
          <a:xfrm>
            <a:off x="6086504" y="2270127"/>
            <a:ext cx="0" cy="3348880"/>
          </a:xfrm>
          <a:prstGeom prst="straightConnector1">
            <a:avLst/>
          </a:prstGeom>
          <a:noFill/>
          <a:ln w="9525" cap="flat" cmpd="sng">
            <a:solidFill>
              <a:srgbClr val="7F7F7F"/>
            </a:solidFill>
            <a:prstDash val="solid"/>
            <a:miter lim="800000"/>
            <a:headEnd type="none" w="sm" len="sm"/>
            <a:tailEnd type="none" w="sm" len="sm"/>
          </a:ln>
        </p:spPr>
      </p:cxnSp>
      <p:sp>
        <p:nvSpPr>
          <p:cNvPr id="2660" name="Google Shape;2660;p27"/>
          <p:cNvSpPr txBox="1"/>
          <p:nvPr/>
        </p:nvSpPr>
        <p:spPr>
          <a:xfrm>
            <a:off x="6606805" y="7795"/>
            <a:ext cx="5418195"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doit atteindre ou accomplir ?</a:t>
            </a:r>
            <a:endParaRPr lang="fr-CH" noProof="0" dirty="0"/>
          </a:p>
        </p:txBody>
      </p:sp>
      <p:sp>
        <p:nvSpPr>
          <p:cNvPr id="2661" name="Google Shape;2661;p27"/>
          <p:cNvSpPr txBox="1"/>
          <p:nvPr/>
        </p:nvSpPr>
        <p:spPr>
          <a:xfrm rot="-1755933">
            <a:off x="8032997" y="1031555"/>
            <a:ext cx="4834452"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voit</a:t>
            </a:r>
            <a:br>
              <a:rPr lang="fr-CH" sz="1600" b="1" noProof="0" dirty="0">
                <a:solidFill>
                  <a:schemeClr val="dk1"/>
                </a:solidFill>
                <a:latin typeface="Century Gothic"/>
                <a:ea typeface="Century Gothic"/>
                <a:cs typeface="Century Gothic"/>
                <a:sym typeface="Century Gothic"/>
              </a:rPr>
            </a:br>
            <a:r>
              <a:rPr lang="fr-CH" sz="1600" b="1" noProof="0" dirty="0">
                <a:solidFill>
                  <a:schemeClr val="dk1"/>
                </a:solidFill>
                <a:latin typeface="Century Gothic"/>
                <a:ea typeface="Century Gothic"/>
                <a:cs typeface="Century Gothic"/>
                <a:sym typeface="Century Gothic"/>
              </a:rPr>
              <a:t>dans son environnement ?</a:t>
            </a:r>
            <a:endParaRPr lang="fr-CH" noProof="0" dirty="0"/>
          </a:p>
        </p:txBody>
      </p:sp>
      <p:sp>
        <p:nvSpPr>
          <p:cNvPr id="2662" name="Google Shape;2662;p27"/>
          <p:cNvSpPr txBox="1"/>
          <p:nvPr/>
        </p:nvSpPr>
        <p:spPr>
          <a:xfrm>
            <a:off x="8582555" y="3500021"/>
            <a:ext cx="3003938" cy="584735"/>
          </a:xfrm>
          <a:prstGeom prst="rect">
            <a:avLst/>
          </a:prstGeom>
          <a:noFill/>
          <a:ln>
            <a:noFill/>
          </a:ln>
        </p:spPr>
        <p:txBody>
          <a:bodyPr spcFirstLastPara="1" wrap="square" lIns="91425" tIns="45700" rIns="91425" bIns="45700" anchor="t" anchorCtr="0">
            <a:spAutoFit/>
          </a:bodyPr>
          <a:lstStyle/>
          <a:p>
            <a:pPr lvl="0"/>
            <a:r>
              <a:rPr lang="fr-CH" sz="1600" b="1" dirty="0">
                <a:solidFill>
                  <a:schemeClr val="dk1"/>
                </a:solidFill>
                <a:latin typeface="Century Gothic"/>
                <a:ea typeface="Century Gothic"/>
                <a:cs typeface="Century Gothic"/>
                <a:sym typeface="Century Gothic"/>
              </a:rPr>
              <a:t>Qu'est-ce que la personne dit à ce sujet ?</a:t>
            </a:r>
            <a:endParaRPr lang="fr-CH" sz="1600" dirty="0"/>
          </a:p>
        </p:txBody>
      </p:sp>
      <p:sp>
        <p:nvSpPr>
          <p:cNvPr id="2663" name="Google Shape;2663;p27"/>
          <p:cNvSpPr txBox="1"/>
          <p:nvPr/>
        </p:nvSpPr>
        <p:spPr>
          <a:xfrm>
            <a:off x="4393400" y="5651970"/>
            <a:ext cx="3474946"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fait ?</a:t>
            </a:r>
            <a:endParaRPr lang="fr-CH" noProof="0" dirty="0"/>
          </a:p>
        </p:txBody>
      </p:sp>
      <p:sp>
        <p:nvSpPr>
          <p:cNvPr id="2664" name="Google Shape;2664;p27"/>
          <p:cNvSpPr txBox="1"/>
          <p:nvPr/>
        </p:nvSpPr>
        <p:spPr>
          <a:xfrm rot="1775630">
            <a:off x="406942" y="1381676"/>
            <a:ext cx="370216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entend des autres ?</a:t>
            </a:r>
            <a:endParaRPr lang="fr-CH" noProof="0" dirty="0"/>
          </a:p>
        </p:txBody>
      </p:sp>
      <p:sp>
        <p:nvSpPr>
          <p:cNvPr id="2665" name="Google Shape;2665;p27"/>
          <p:cNvSpPr txBox="1"/>
          <p:nvPr/>
        </p:nvSpPr>
        <p:spPr>
          <a:xfrm>
            <a:off x="1478837" y="90915"/>
            <a:ext cx="4834452"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Qui est la personne ?</a:t>
            </a:r>
            <a:endParaRPr lang="fr-CH" noProof="0" dirty="0"/>
          </a:p>
        </p:txBody>
      </p:sp>
      <p:sp>
        <p:nvSpPr>
          <p:cNvPr id="2666" name="Google Shape;2666;p27"/>
          <p:cNvSpPr txBox="1"/>
          <p:nvPr/>
        </p:nvSpPr>
        <p:spPr>
          <a:xfrm>
            <a:off x="4514793" y="2106592"/>
            <a:ext cx="148220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dirty="0">
                <a:solidFill>
                  <a:schemeClr val="dk1"/>
                </a:solidFill>
                <a:latin typeface="Century Gothic"/>
                <a:ea typeface="Century Gothic"/>
                <a:cs typeface="Century Gothic"/>
                <a:sym typeface="Century Gothic"/>
              </a:rPr>
              <a:t>Frustration ?</a:t>
            </a:r>
            <a:endParaRPr dirty="0"/>
          </a:p>
        </p:txBody>
      </p:sp>
      <p:sp>
        <p:nvSpPr>
          <p:cNvPr id="2667" name="Google Shape;2667;p27"/>
          <p:cNvSpPr txBox="1"/>
          <p:nvPr/>
        </p:nvSpPr>
        <p:spPr>
          <a:xfrm>
            <a:off x="6192175" y="2045648"/>
            <a:ext cx="148220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dirty="0">
                <a:solidFill>
                  <a:schemeClr val="dk1"/>
                </a:solidFill>
                <a:latin typeface="Century Gothic"/>
                <a:ea typeface="Century Gothic"/>
                <a:cs typeface="Century Gothic"/>
                <a:sym typeface="Century Gothic"/>
              </a:rPr>
              <a:t>Situation </a:t>
            </a:r>
            <a:r>
              <a:rPr lang="de-CH" sz="1600" b="1" dirty="0" err="1">
                <a:solidFill>
                  <a:schemeClr val="dk1"/>
                </a:solidFill>
                <a:latin typeface="Century Gothic"/>
                <a:ea typeface="Century Gothic"/>
                <a:cs typeface="Century Gothic"/>
                <a:sym typeface="Century Gothic"/>
              </a:rPr>
              <a:t>souhaitée</a:t>
            </a:r>
            <a:r>
              <a:rPr lang="de-CH" sz="1600" b="1" dirty="0">
                <a:solidFill>
                  <a:schemeClr val="dk1"/>
                </a:solidFill>
                <a:latin typeface="Century Gothic"/>
                <a:ea typeface="Century Gothic"/>
                <a:cs typeface="Century Gothic"/>
                <a:sym typeface="Century Gothic"/>
              </a:rPr>
              <a:t> ?</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72"/>
        <p:cNvGrpSpPr/>
        <p:nvPr/>
      </p:nvGrpSpPr>
      <p:grpSpPr>
        <a:xfrm>
          <a:off x="0" y="0"/>
          <a:ext cx="0" cy="0"/>
          <a:chOff x="0" y="0"/>
          <a:chExt cx="0" cy="0"/>
        </a:xfrm>
      </p:grpSpPr>
      <p:grpSp>
        <p:nvGrpSpPr>
          <p:cNvPr id="2673" name="Google Shape;2673;p28"/>
          <p:cNvGrpSpPr/>
          <p:nvPr/>
        </p:nvGrpSpPr>
        <p:grpSpPr>
          <a:xfrm>
            <a:off x="-46381" y="-131281"/>
            <a:ext cx="12247453" cy="7002225"/>
            <a:chOff x="-46381" y="-83656"/>
            <a:chExt cx="12247453" cy="7002225"/>
          </a:xfrm>
        </p:grpSpPr>
        <p:grpSp>
          <p:nvGrpSpPr>
            <p:cNvPr id="2674" name="Google Shape;2674;p28"/>
            <p:cNvGrpSpPr/>
            <p:nvPr/>
          </p:nvGrpSpPr>
          <p:grpSpPr>
            <a:xfrm>
              <a:off x="-46381" y="-83656"/>
              <a:ext cx="12247453" cy="7002225"/>
              <a:chOff x="-47580" y="-99469"/>
              <a:chExt cx="12247453" cy="7002225"/>
            </a:xfrm>
          </p:grpSpPr>
          <p:sp>
            <p:nvSpPr>
              <p:cNvPr id="2675" name="Google Shape;2675;p28"/>
              <p:cNvSpPr/>
              <p:nvPr/>
            </p:nvSpPr>
            <p:spPr>
              <a:xfrm rot="16200000">
                <a:off x="6575064" y="1223667"/>
                <a:ext cx="3421744" cy="7827874"/>
              </a:xfrm>
              <a:prstGeom prst="triangle">
                <a:avLst>
                  <a:gd name="adj" fmla="val 100000"/>
                </a:avLst>
              </a:prstGeom>
              <a:solidFill>
                <a:srgbClr val="F3B3E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76" name="Google Shape;2676;p28"/>
              <p:cNvSpPr/>
              <p:nvPr/>
            </p:nvSpPr>
            <p:spPr>
              <a:xfrm rot="-5400000" flipH="1">
                <a:off x="6578109" y="-2200017"/>
                <a:ext cx="3415646" cy="7827875"/>
              </a:xfrm>
              <a:prstGeom prst="triangle">
                <a:avLst>
                  <a:gd name="adj" fmla="val 100000"/>
                </a:avLst>
              </a:prstGeom>
              <a:solidFill>
                <a:srgbClr val="BDDFF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77" name="Google Shape;2677;p28"/>
              <p:cNvSpPr/>
              <p:nvPr/>
            </p:nvSpPr>
            <p:spPr>
              <a:xfrm rot="5400000">
                <a:off x="-351279" y="349514"/>
                <a:ext cx="6851903" cy="6165070"/>
              </a:xfrm>
              <a:prstGeom prst="triangle">
                <a:avLst>
                  <a:gd name="adj" fmla="val 49051"/>
                </a:avLst>
              </a:prstGeom>
              <a:solidFill>
                <a:srgbClr val="F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entury Gothic"/>
                  <a:ea typeface="Century Gothic"/>
                  <a:cs typeface="Century Gothic"/>
                  <a:sym typeface="Century Gothic"/>
                </a:endParaRPr>
              </a:p>
            </p:txBody>
          </p:sp>
          <p:sp>
            <p:nvSpPr>
              <p:cNvPr id="2678" name="Google Shape;2678;p28"/>
              <p:cNvSpPr/>
              <p:nvPr/>
            </p:nvSpPr>
            <p:spPr>
              <a:xfrm rot="16200000">
                <a:off x="1289340" y="-1338425"/>
                <a:ext cx="3491232" cy="6165071"/>
              </a:xfrm>
              <a:prstGeom prst="triangle">
                <a:avLst>
                  <a:gd name="adj" fmla="val 99457"/>
                </a:avLst>
              </a:prstGeom>
              <a:solidFill>
                <a:srgbClr val="FFFF9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79" name="Google Shape;2679;p28"/>
              <p:cNvSpPr/>
              <p:nvPr/>
            </p:nvSpPr>
            <p:spPr>
              <a:xfrm rot="5400000" flipH="1">
                <a:off x="7408294" y="-1333730"/>
                <a:ext cx="3415646" cy="6118199"/>
              </a:xfrm>
              <a:prstGeom prst="triangle">
                <a:avLst>
                  <a:gd name="adj" fmla="val 100000"/>
                </a:avLst>
              </a:prstGeom>
              <a:solidFill>
                <a:srgbClr val="E8FD9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80" name="Google Shape;2680;p28"/>
              <p:cNvSpPr/>
              <p:nvPr/>
            </p:nvSpPr>
            <p:spPr>
              <a:xfrm>
                <a:off x="16784" y="3365610"/>
                <a:ext cx="12175216" cy="3511440"/>
              </a:xfrm>
              <a:prstGeom prst="triangle">
                <a:avLst>
                  <a:gd name="adj" fmla="val 50000"/>
                </a:avLst>
              </a:prstGeom>
              <a:solidFill>
                <a:srgbClr val="FFE8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entury Gothic"/>
                  <a:ea typeface="Century Gothic"/>
                  <a:cs typeface="Century Gothic"/>
                  <a:sym typeface="Century Gothic"/>
                </a:endParaRPr>
              </a:p>
            </p:txBody>
          </p:sp>
          <p:sp>
            <p:nvSpPr>
              <p:cNvPr id="2681" name="Google Shape;2681;p28"/>
              <p:cNvSpPr txBox="1"/>
              <p:nvPr/>
            </p:nvSpPr>
            <p:spPr>
              <a:xfrm>
                <a:off x="257547" y="6656535"/>
                <a:ext cx="1141057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686868"/>
                  </a:buClr>
                  <a:buSzPts val="1000"/>
                  <a:buFont typeface="Century Gothic"/>
                  <a:buNone/>
                </a:pPr>
                <a:r>
                  <a:rPr lang="de-CH" sz="1000" b="1">
                    <a:solidFill>
                      <a:srgbClr val="686868"/>
                    </a:solidFill>
                    <a:latin typeface="Century Gothic"/>
                    <a:ea typeface="Century Gothic"/>
                    <a:cs typeface="Century Gothic"/>
                    <a:sym typeface="Century Gothic"/>
                  </a:rPr>
                  <a:t>Quelle:</a:t>
                </a:r>
                <a:r>
                  <a:rPr lang="de-CH" sz="1000">
                    <a:solidFill>
                      <a:srgbClr val="686868"/>
                    </a:solidFill>
                    <a:latin typeface="Century Gothic"/>
                    <a:ea typeface="Century Gothic"/>
                    <a:cs typeface="Century Gothic"/>
                    <a:sym typeface="Century Gothic"/>
                  </a:rPr>
                  <a:t> Adaptiert nach Dave Gray / XPLANE: </a:t>
                </a:r>
                <a:r>
                  <a:rPr lang="de-CH" sz="1000" i="1">
                    <a:solidFill>
                      <a:srgbClr val="686868"/>
                    </a:solidFill>
                    <a:latin typeface="Century Gothic"/>
                    <a:ea typeface="Century Gothic"/>
                    <a:cs typeface="Century Gothic"/>
                    <a:sym typeface="Century Gothic"/>
                  </a:rPr>
                  <a:t>Empathy Map</a:t>
                </a:r>
                <a:r>
                  <a:rPr lang="de-CH" sz="1000">
                    <a:solidFill>
                      <a:srgbClr val="686868"/>
                    </a:solidFill>
                    <a:latin typeface="Century Gothic"/>
                    <a:ea typeface="Century Gothic"/>
                    <a:cs typeface="Century Gothic"/>
                    <a:sym typeface="Century Gothic"/>
                  </a:rPr>
                  <a:t>, unter https://gamestorming.com/empathy-map/, Lizenz: CC BY-NC-ND 3.0.</a:t>
                </a:r>
                <a:endParaRPr sz="1000">
                  <a:solidFill>
                    <a:srgbClr val="686868"/>
                  </a:solidFill>
                  <a:latin typeface="Arial"/>
                  <a:ea typeface="Arial"/>
                  <a:cs typeface="Arial"/>
                  <a:sym typeface="Arial"/>
                </a:endParaRPr>
              </a:p>
            </p:txBody>
          </p:sp>
          <p:sp>
            <p:nvSpPr>
              <p:cNvPr id="2682" name="Google Shape;2682;p28"/>
              <p:cNvSpPr txBox="1"/>
              <p:nvPr/>
            </p:nvSpPr>
            <p:spPr>
              <a:xfrm>
                <a:off x="659265" y="-99469"/>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dirty="0">
                    <a:solidFill>
                      <a:schemeClr val="dk1"/>
                    </a:solidFill>
                    <a:latin typeface="Century Gothic"/>
                    <a:ea typeface="Century Gothic"/>
                    <a:cs typeface="Century Gothic"/>
                    <a:sym typeface="Century Gothic"/>
                  </a:rPr>
                  <a:t>1</a:t>
                </a:r>
                <a:endParaRPr dirty="0"/>
              </a:p>
            </p:txBody>
          </p:sp>
          <p:sp>
            <p:nvSpPr>
              <p:cNvPr id="2683" name="Google Shape;2683;p28"/>
              <p:cNvSpPr txBox="1"/>
              <p:nvPr/>
            </p:nvSpPr>
            <p:spPr>
              <a:xfrm>
                <a:off x="6157211" y="-60993"/>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2</a:t>
                </a:r>
                <a:endParaRPr/>
              </a:p>
            </p:txBody>
          </p:sp>
          <p:sp>
            <p:nvSpPr>
              <p:cNvPr id="2684" name="Google Shape;2684;p28"/>
              <p:cNvSpPr txBox="1"/>
              <p:nvPr/>
            </p:nvSpPr>
            <p:spPr>
              <a:xfrm>
                <a:off x="11449844" y="292950"/>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3</a:t>
                </a:r>
                <a:endParaRPr/>
              </a:p>
            </p:txBody>
          </p:sp>
          <p:sp>
            <p:nvSpPr>
              <p:cNvPr id="2685" name="Google Shape;2685;p28"/>
              <p:cNvSpPr txBox="1"/>
              <p:nvPr/>
            </p:nvSpPr>
            <p:spPr>
              <a:xfrm>
                <a:off x="11516493" y="3442355"/>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4</a:t>
                </a:r>
                <a:endParaRPr/>
              </a:p>
            </p:txBody>
          </p:sp>
          <p:sp>
            <p:nvSpPr>
              <p:cNvPr id="2686" name="Google Shape;2686;p28"/>
              <p:cNvSpPr txBox="1"/>
              <p:nvPr/>
            </p:nvSpPr>
            <p:spPr>
              <a:xfrm>
                <a:off x="7859775" y="4830496"/>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5</a:t>
                </a:r>
                <a:endParaRPr/>
              </a:p>
            </p:txBody>
          </p:sp>
          <p:sp>
            <p:nvSpPr>
              <p:cNvPr id="2687" name="Google Shape;2687;p28"/>
              <p:cNvSpPr txBox="1"/>
              <p:nvPr/>
            </p:nvSpPr>
            <p:spPr>
              <a:xfrm>
                <a:off x="91764" y="371035"/>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6</a:t>
                </a:r>
                <a:endParaRPr/>
              </a:p>
            </p:txBody>
          </p:sp>
          <p:sp>
            <p:nvSpPr>
              <p:cNvPr id="2693" name="Google Shape;2693;p28"/>
              <p:cNvSpPr txBox="1"/>
              <p:nvPr/>
            </p:nvSpPr>
            <p:spPr>
              <a:xfrm>
                <a:off x="1050212" y="-4335"/>
                <a:ext cx="4834452" cy="338514"/>
              </a:xfrm>
              <a:prstGeom prst="rect">
                <a:avLst/>
              </a:prstGeom>
              <a:noFill/>
              <a:ln>
                <a:noFill/>
              </a:ln>
            </p:spPr>
            <p:txBody>
              <a:bodyPr spcFirstLastPara="1" wrap="square" lIns="91425" tIns="45700" rIns="91425" bIns="45700" anchor="t" anchorCtr="0">
                <a:spAutoFit/>
              </a:bodyPr>
              <a:lstStyle/>
              <a:p>
                <a:r>
                  <a:rPr lang="fr-CH" sz="1600" b="1" dirty="0">
                    <a:solidFill>
                      <a:schemeClr val="dk1"/>
                    </a:solidFill>
                    <a:latin typeface="Century Gothic"/>
                    <a:ea typeface="Century Gothic"/>
                    <a:cs typeface="Century Gothic"/>
                    <a:sym typeface="Century Gothic"/>
                  </a:rPr>
                  <a:t>Qui est la personne ?</a:t>
                </a:r>
                <a:endParaRPr lang="fr-CH" sz="1600" dirty="0"/>
              </a:p>
            </p:txBody>
          </p:sp>
        </p:grpSp>
        <p:grpSp>
          <p:nvGrpSpPr>
            <p:cNvPr id="2694" name="Google Shape;2694;p28"/>
            <p:cNvGrpSpPr/>
            <p:nvPr/>
          </p:nvGrpSpPr>
          <p:grpSpPr>
            <a:xfrm>
              <a:off x="3943219" y="1390513"/>
              <a:ext cx="5318011" cy="4276800"/>
              <a:chOff x="7895311" y="1347932"/>
              <a:chExt cx="5318011" cy="4276800"/>
            </a:xfrm>
          </p:grpSpPr>
          <p:grpSp>
            <p:nvGrpSpPr>
              <p:cNvPr id="2695" name="Google Shape;2695;p28"/>
              <p:cNvGrpSpPr/>
              <p:nvPr/>
            </p:nvGrpSpPr>
            <p:grpSpPr>
              <a:xfrm>
                <a:off x="7895311" y="1347932"/>
                <a:ext cx="5318011" cy="4276800"/>
                <a:chOff x="3939249" y="1295924"/>
                <a:chExt cx="5318011" cy="4276800"/>
              </a:xfrm>
            </p:grpSpPr>
            <p:sp>
              <p:nvSpPr>
                <p:cNvPr id="2696" name="Google Shape;2696;p28"/>
                <p:cNvSpPr/>
                <p:nvPr/>
              </p:nvSpPr>
              <p:spPr>
                <a:xfrm rot="5698340">
                  <a:off x="8213428" y="2333394"/>
                  <a:ext cx="729839" cy="1357824"/>
                </a:xfrm>
                <a:prstGeom prst="triangle">
                  <a:avLst>
                    <a:gd name="adj" fmla="val 50000"/>
                  </a:avLst>
                </a:prstGeom>
                <a:solidFill>
                  <a:schemeClr val="lt1"/>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697" name="Google Shape;2697;p28"/>
                <p:cNvSpPr/>
                <p:nvPr/>
              </p:nvSpPr>
              <p:spPr>
                <a:xfrm rot="3051141">
                  <a:off x="4048696" y="1350406"/>
                  <a:ext cx="4129733" cy="4241696"/>
                </a:xfrm>
                <a:prstGeom prst="pie">
                  <a:avLst>
                    <a:gd name="adj1" fmla="val 21166558"/>
                    <a:gd name="adj2" fmla="val 20099492"/>
                  </a:avLst>
                </a:prstGeom>
                <a:solidFill>
                  <a:srgbClr val="B11B96"/>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698" name="Google Shape;2698;p28"/>
                <p:cNvSpPr/>
                <p:nvPr/>
              </p:nvSpPr>
              <p:spPr>
                <a:xfrm rot="1818390">
                  <a:off x="3957600" y="1295924"/>
                  <a:ext cx="4276800" cy="4276800"/>
                </a:xfrm>
                <a:prstGeom prst="pie">
                  <a:avLst>
                    <a:gd name="adj1" fmla="val 21166558"/>
                    <a:gd name="adj2" fmla="val 20099492"/>
                  </a:avLst>
                </a:prstGeom>
                <a:solidFill>
                  <a:schemeClr val="lt1"/>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699" name="Google Shape;2699;p28"/>
                <p:cNvSpPr/>
                <p:nvPr/>
              </p:nvSpPr>
              <p:spPr>
                <a:xfrm>
                  <a:off x="3939249" y="2694043"/>
                  <a:ext cx="707414" cy="898472"/>
                </a:xfrm>
                <a:prstGeom prst="moon">
                  <a:avLst>
                    <a:gd name="adj" fmla="val 50683"/>
                  </a:avLst>
                </a:prstGeom>
                <a:solidFill>
                  <a:srgbClr val="0B487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00" name="Google Shape;2700;p28"/>
                <p:cNvSpPr txBox="1"/>
                <p:nvPr/>
              </p:nvSpPr>
              <p:spPr>
                <a:xfrm>
                  <a:off x="4594937" y="1872120"/>
                  <a:ext cx="1482207" cy="338514"/>
                </a:xfrm>
                <a:prstGeom prst="rect">
                  <a:avLst/>
                </a:prstGeom>
                <a:noFill/>
                <a:ln>
                  <a:noFill/>
                </a:ln>
              </p:spPr>
              <p:txBody>
                <a:bodyPr spcFirstLastPara="1" wrap="square" lIns="91425" tIns="45700" rIns="91425" bIns="45700" anchor="t" anchorCtr="0">
                  <a:spAutoFit/>
                </a:bodyPr>
                <a:lstStyle/>
                <a:p>
                  <a:pPr lvl="0"/>
                  <a:r>
                    <a:rPr lang="de-CH" sz="1600" b="1" kern="1200" dirty="0">
                      <a:solidFill>
                        <a:schemeClr val="tx1"/>
                      </a:solidFill>
                      <a:latin typeface="+mn-lt"/>
                      <a:ea typeface="+mn-ea"/>
                      <a:cs typeface="+mn-cs"/>
                    </a:rPr>
                    <a:t>Frustration ?</a:t>
                  </a:r>
                  <a:endParaRPr sz="1600" b="1" kern="1200" dirty="0">
                    <a:solidFill>
                      <a:schemeClr val="tx1"/>
                    </a:solidFill>
                    <a:latin typeface="+mn-lt"/>
                    <a:ea typeface="+mn-ea"/>
                    <a:cs typeface="+mn-cs"/>
                  </a:endParaRPr>
                </a:p>
              </p:txBody>
            </p:sp>
            <p:sp>
              <p:nvSpPr>
                <p:cNvPr id="2701" name="Google Shape;2701;p28"/>
                <p:cNvSpPr/>
                <p:nvPr/>
              </p:nvSpPr>
              <p:spPr>
                <a:xfrm>
                  <a:off x="7525518" y="2270127"/>
                  <a:ext cx="419100" cy="714375"/>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02" name="Google Shape;2702;p28"/>
                <p:cNvSpPr txBox="1"/>
                <p:nvPr/>
              </p:nvSpPr>
              <p:spPr>
                <a:xfrm>
                  <a:off x="6121155" y="1846273"/>
                  <a:ext cx="1482207" cy="584735"/>
                </a:xfrm>
                <a:prstGeom prst="rect">
                  <a:avLst/>
                </a:prstGeom>
                <a:noFill/>
                <a:ln>
                  <a:noFill/>
                </a:ln>
              </p:spPr>
              <p:txBody>
                <a:bodyPr spcFirstLastPara="1" wrap="square" lIns="91425" tIns="45700" rIns="91425" bIns="45700" anchor="t" anchorCtr="0">
                  <a:spAutoFit/>
                </a:bodyPr>
                <a:lstStyle/>
                <a:p>
                  <a:r>
                    <a:rPr lang="fr-CH" sz="1600" b="1" kern="1200" noProof="0" dirty="0">
                      <a:solidFill>
                        <a:schemeClr val="tx1"/>
                      </a:solidFill>
                      <a:latin typeface="+mn-lt"/>
                      <a:ea typeface="+mn-ea"/>
                      <a:cs typeface="+mn-cs"/>
                    </a:rPr>
                    <a:t>Situation souhaitée ?</a:t>
                  </a:r>
                </a:p>
              </p:txBody>
            </p:sp>
          </p:grpSp>
          <p:cxnSp>
            <p:nvCxnSpPr>
              <p:cNvPr id="2703" name="Google Shape;2703;p28"/>
              <p:cNvCxnSpPr/>
              <p:nvPr/>
            </p:nvCxnSpPr>
            <p:spPr>
              <a:xfrm>
                <a:off x="9969591" y="1932138"/>
                <a:ext cx="0" cy="3348880"/>
              </a:xfrm>
              <a:prstGeom prst="straightConnector1">
                <a:avLst/>
              </a:prstGeom>
              <a:noFill/>
              <a:ln w="9525" cap="flat" cmpd="sng">
                <a:solidFill>
                  <a:srgbClr val="7F7F7F"/>
                </a:solidFill>
                <a:prstDash val="solid"/>
                <a:miter lim="800000"/>
                <a:headEnd type="none" w="sm" len="sm"/>
                <a:tailEnd type="none" w="sm" len="sm"/>
              </a:ln>
            </p:spPr>
          </p:cxnSp>
        </p:grpSp>
        <p:sp>
          <p:nvSpPr>
            <p:cNvPr id="2704" name="Google Shape;2704;p28"/>
            <p:cNvSpPr txBox="1"/>
            <p:nvPr/>
          </p:nvSpPr>
          <p:spPr>
            <a:xfrm>
              <a:off x="5886509" y="1391393"/>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7</a:t>
              </a:r>
              <a:endParaRPr/>
            </a:p>
          </p:txBody>
        </p:sp>
      </p:grpSp>
      <p:sp>
        <p:nvSpPr>
          <p:cNvPr id="2705" name="Google Shape;2705;p28"/>
          <p:cNvSpPr txBox="1"/>
          <p:nvPr/>
        </p:nvSpPr>
        <p:spPr>
          <a:xfrm>
            <a:off x="1264617" y="339234"/>
            <a:ext cx="5532829" cy="430847"/>
          </a:xfrm>
          <a:prstGeom prst="rect">
            <a:avLst/>
          </a:prstGeom>
          <a:noFill/>
          <a:ln>
            <a:noFill/>
          </a:ln>
        </p:spPr>
        <p:txBody>
          <a:bodyPr spcFirstLastPara="1" wrap="square" lIns="91425" tIns="45700" rIns="91425" bIns="45700" anchor="t" anchorCtr="0">
            <a:spAutoFit/>
          </a:bodyPr>
          <a:lstStyle/>
          <a:p>
            <a:pPr marL="171450" marR="0" lvl="0" indent="-17145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Qui es-tu ? </a:t>
            </a:r>
          </a:p>
          <a:p>
            <a:pPr marL="171450" marR="0" lvl="0" indent="-17145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À quoi ressemble ton quotidien (p. ex. école, travail, temps libre) ? </a:t>
            </a:r>
            <a:endParaRPr lang="fr-CH" noProof="0" dirty="0"/>
          </a:p>
        </p:txBody>
      </p:sp>
      <p:sp>
        <p:nvSpPr>
          <p:cNvPr id="2706" name="Google Shape;2706;p28"/>
          <p:cNvSpPr txBox="1"/>
          <p:nvPr/>
        </p:nvSpPr>
        <p:spPr>
          <a:xfrm>
            <a:off x="6704322" y="477109"/>
            <a:ext cx="3948518" cy="1107955"/>
          </a:xfrm>
          <a:prstGeom prst="rect">
            <a:avLst/>
          </a:prstGeom>
          <a:noFill/>
          <a:ln>
            <a:noFill/>
          </a:ln>
        </p:spPr>
        <p:txBody>
          <a:bodyPr spcFirstLastPara="1" wrap="square" lIns="91425" tIns="45700" rIns="91425" bIns="45700" anchor="t" anchorCtr="0">
            <a:spAutoFit/>
          </a:bodyPr>
          <a:lstStyle/>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Quelles tâches ou activités dois-tu gérer en ce moment ? </a:t>
            </a:r>
            <a:endParaRPr lang="fr-CH" noProof="0" dirty="0"/>
          </a:p>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Qu’est-ce que tu dois organiser ou prendre en compte à ce propos ? </a:t>
            </a:r>
            <a:endParaRPr lang="fr-CH" noProof="0" dirty="0"/>
          </a:p>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Qu’est-ce qui est important pour toi</a:t>
            </a:r>
            <a:br>
              <a:rPr lang="fr-CH" sz="1100" noProof="0" dirty="0">
                <a:solidFill>
                  <a:schemeClr val="dk1"/>
                </a:solidFill>
                <a:latin typeface="Century Gothic"/>
                <a:ea typeface="Century Gothic"/>
                <a:cs typeface="Century Gothic"/>
                <a:sym typeface="Century Gothic"/>
              </a:rPr>
            </a:br>
            <a:r>
              <a:rPr lang="fr-CH" sz="1100" noProof="0" dirty="0">
                <a:solidFill>
                  <a:schemeClr val="dk1"/>
                </a:solidFill>
                <a:latin typeface="Century Gothic"/>
                <a:ea typeface="Century Gothic"/>
                <a:cs typeface="Century Gothic"/>
                <a:sym typeface="Century Gothic"/>
              </a:rPr>
              <a:t>quand tu accomplis ces tâches ? </a:t>
            </a:r>
            <a:endParaRPr lang="fr-CH" noProof="0" dirty="0"/>
          </a:p>
        </p:txBody>
      </p:sp>
      <p:sp>
        <p:nvSpPr>
          <p:cNvPr id="2707" name="Google Shape;2707;p28"/>
          <p:cNvSpPr txBox="1"/>
          <p:nvPr/>
        </p:nvSpPr>
        <p:spPr>
          <a:xfrm>
            <a:off x="9227608" y="1988101"/>
            <a:ext cx="3190538" cy="1446509"/>
          </a:xfrm>
          <a:prstGeom prst="rect">
            <a:avLst/>
          </a:prstGeom>
          <a:noFill/>
          <a:ln>
            <a:noFill/>
          </a:ln>
        </p:spPr>
        <p:txBody>
          <a:bodyPr spcFirstLastPara="1" wrap="square" lIns="91425" tIns="45700" rIns="91425" bIns="45700" anchor="t" anchorCtr="0">
            <a:spAutoFit/>
          </a:bodyPr>
          <a:lstStyle/>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panose="020B0502020202020204" pitchFamily="34" charset="0"/>
                <a:ea typeface="Century Gothic"/>
                <a:cs typeface="Century Gothic"/>
                <a:sym typeface="Century Gothic"/>
              </a:rPr>
              <a:t>Qu’observes-tu chez d’autres dans des situations similaires ? </a:t>
            </a:r>
            <a:endParaRPr lang="fr-CH" sz="1100" noProof="0" dirty="0">
              <a:latin typeface="Century Gothic" panose="020B0502020202020204" pitchFamily="34" charset="0"/>
            </a:endParaRPr>
          </a:p>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panose="020B0502020202020204" pitchFamily="34" charset="0"/>
                <a:ea typeface="Century Gothic"/>
                <a:cs typeface="Century Gothic"/>
                <a:sym typeface="Century Gothic"/>
              </a:rPr>
              <a:t>Quelles solutions ou comportements remarques-tu ? </a:t>
            </a:r>
            <a:endParaRPr lang="fr-CH" sz="1100" noProof="0" dirty="0">
              <a:latin typeface="Century Gothic" panose="020B0502020202020204" pitchFamily="34" charset="0"/>
            </a:endParaRPr>
          </a:p>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panose="020B0502020202020204" pitchFamily="34" charset="0"/>
                <a:ea typeface="Century Gothic"/>
                <a:cs typeface="Century Gothic"/>
                <a:sym typeface="Century Gothic"/>
              </a:rPr>
              <a:t>Y a-t-il quelque chose que tu trouves fascinant, pratique ou inspirant ? </a:t>
            </a:r>
            <a:endParaRPr lang="fr-CH" sz="1100" noProof="0" dirty="0">
              <a:latin typeface="Century Gothic" panose="020B0502020202020204" pitchFamily="34" charset="0"/>
            </a:endParaRPr>
          </a:p>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panose="020B0502020202020204" pitchFamily="34" charset="0"/>
                <a:ea typeface="Century Gothic"/>
                <a:cs typeface="Century Gothic"/>
                <a:sym typeface="Century Gothic"/>
              </a:rPr>
              <a:t>Y a-t-il aussi des choses qui te frappent négativement ? </a:t>
            </a:r>
            <a:endParaRPr lang="fr-CH" sz="1100" noProof="0" dirty="0">
              <a:latin typeface="Century Gothic" panose="020B0502020202020204" pitchFamily="34" charset="0"/>
            </a:endParaRPr>
          </a:p>
        </p:txBody>
      </p:sp>
      <p:sp>
        <p:nvSpPr>
          <p:cNvPr id="2708" name="Google Shape;2708;p28"/>
          <p:cNvSpPr txBox="1"/>
          <p:nvPr/>
        </p:nvSpPr>
        <p:spPr>
          <a:xfrm>
            <a:off x="9218441" y="4054145"/>
            <a:ext cx="2878310" cy="1107955"/>
          </a:xfrm>
          <a:prstGeom prst="rect">
            <a:avLst/>
          </a:prstGeom>
          <a:noFill/>
          <a:ln>
            <a:noFill/>
          </a:ln>
        </p:spPr>
        <p:txBody>
          <a:bodyPr spcFirstLastPara="1" wrap="square" lIns="91425" tIns="45700" rIns="91425" bIns="45700" anchor="t" anchorCtr="0">
            <a:spAutoFit/>
          </a:bodyPr>
          <a:lstStyle/>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 dis-tu toi-même à propos de ce problème ? </a:t>
            </a:r>
            <a:endParaRPr lang="fr-CH" noProof="0" dirty="0"/>
          </a:p>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Qu’est-ce que tu racontes aux autres à ce sujet ? </a:t>
            </a:r>
            <a:endParaRPr lang="fr-CH" noProof="0" dirty="0"/>
          </a:p>
          <a:p>
            <a:pPr marL="177800" marR="0" lvl="0" indent="-17780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Y a-t-il des phrases typiques que tu dis souvent dans ce contexte ? </a:t>
            </a:r>
            <a:endParaRPr lang="fr-CH" noProof="0" dirty="0"/>
          </a:p>
        </p:txBody>
      </p:sp>
      <p:sp>
        <p:nvSpPr>
          <p:cNvPr id="2709" name="Google Shape;2709;p28"/>
          <p:cNvSpPr txBox="1"/>
          <p:nvPr/>
        </p:nvSpPr>
        <p:spPr>
          <a:xfrm>
            <a:off x="4449502" y="5947043"/>
            <a:ext cx="4820106" cy="676299"/>
          </a:xfrm>
          <a:prstGeom prst="rect">
            <a:avLst/>
          </a:prstGeom>
          <a:noFill/>
          <a:ln>
            <a:noFill/>
          </a:ln>
        </p:spPr>
        <p:txBody>
          <a:bodyPr spcFirstLastPara="1" wrap="square" lIns="91425" tIns="45700" rIns="91425" bIns="45700" anchor="t" anchorCtr="0">
            <a:spAutoFit/>
          </a:bodyPr>
          <a:lstStyle/>
          <a:p>
            <a:pPr marL="177800" marR="0" lvl="0" indent="-177800" algn="l" rtl="0">
              <a:lnSpc>
                <a:spcPct val="115000"/>
              </a:lnSpc>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Comment procèdes-tu généralement ? </a:t>
            </a:r>
            <a:endParaRPr lang="fr-CH" noProof="0" dirty="0"/>
          </a:p>
          <a:p>
            <a:pPr marL="177800" marR="0" lvl="0" indent="-177800" algn="l" rtl="0">
              <a:lnSpc>
                <a:spcPct val="115000"/>
              </a:lnSpc>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Quelles habitudes as-tu en faisant cela ? </a:t>
            </a:r>
            <a:endParaRPr lang="fr-CH" noProof="0" dirty="0"/>
          </a:p>
          <a:p>
            <a:pPr marL="177800" marR="0" lvl="0" indent="-177800" algn="l" rtl="0">
              <a:lnSpc>
                <a:spcPct val="115000"/>
              </a:lnSpc>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Quelles stratégies utilises-tu dans ces situations ? </a:t>
            </a:r>
            <a:endParaRPr lang="fr-CH" noProof="0" dirty="0"/>
          </a:p>
        </p:txBody>
      </p:sp>
      <p:sp>
        <p:nvSpPr>
          <p:cNvPr id="2710" name="Google Shape;2710;p28"/>
          <p:cNvSpPr txBox="1"/>
          <p:nvPr/>
        </p:nvSpPr>
        <p:spPr>
          <a:xfrm>
            <a:off x="378268" y="2584084"/>
            <a:ext cx="2977129" cy="1632306"/>
          </a:xfrm>
          <a:prstGeom prst="rect">
            <a:avLst/>
          </a:prstGeom>
          <a:noFill/>
          <a:ln>
            <a:noFill/>
          </a:ln>
        </p:spPr>
        <p:txBody>
          <a:bodyPr spcFirstLastPara="1" wrap="square" lIns="91425" tIns="45700" rIns="91425" bIns="45700" anchor="t" anchorCtr="0">
            <a:spAutoFit/>
          </a:bodyPr>
          <a:lstStyle/>
          <a:p>
            <a:pPr marL="177800" marR="0" lvl="0" indent="-177800" algn="l" rtl="0">
              <a:lnSpc>
                <a:spcPct val="115000"/>
              </a:lnSpc>
              <a:spcBef>
                <a:spcPts val="0"/>
              </a:spcBef>
              <a:spcAft>
                <a:spcPts val="0"/>
              </a:spcAft>
              <a:buClr>
                <a:schemeClr val="dk1"/>
              </a:buClr>
              <a:buSzPts val="1100"/>
              <a:buFont typeface="Noto Sans Symbols"/>
              <a:buChar char="∙"/>
            </a:pPr>
            <a:r>
              <a:rPr lang="fr-CH" sz="1100" noProof="0" dirty="0">
                <a:solidFill>
                  <a:schemeClr val="dk1"/>
                </a:solidFill>
                <a:latin typeface="Century Gothic"/>
                <a:ea typeface="Century Gothic"/>
                <a:cs typeface="Century Gothic"/>
                <a:sym typeface="Century Gothic"/>
              </a:rPr>
              <a:t>Que disent les autres à propos de ce problème ? </a:t>
            </a:r>
            <a:endParaRPr lang="fr-CH" noProof="0" dirty="0"/>
          </a:p>
          <a:p>
            <a:pPr marL="177800" marR="0" lvl="0" indent="-177800" algn="l" rtl="0">
              <a:lnSpc>
                <a:spcPct val="115000"/>
              </a:lnSpc>
              <a:spcBef>
                <a:spcPts val="0"/>
              </a:spcBef>
              <a:spcAft>
                <a:spcPts val="0"/>
              </a:spcAft>
              <a:buClr>
                <a:schemeClr val="dk1"/>
              </a:buClr>
              <a:buSzPts val="1100"/>
              <a:buFont typeface="Noto Sans Symbols"/>
              <a:buChar char="∙"/>
            </a:pPr>
            <a:r>
              <a:rPr lang="fr-CH" sz="1100" noProof="0" dirty="0">
                <a:solidFill>
                  <a:schemeClr val="dk1"/>
                </a:solidFill>
                <a:latin typeface="Century Gothic"/>
                <a:ea typeface="Century Gothic"/>
                <a:cs typeface="Century Gothic"/>
                <a:sym typeface="Century Gothic"/>
              </a:rPr>
              <a:t>Reçois-tu des conseils, des commentaires ou des suggestions ? </a:t>
            </a:r>
            <a:endParaRPr lang="fr-CH" noProof="0" dirty="0"/>
          </a:p>
          <a:p>
            <a:pPr marL="177800" marR="0" lvl="0" indent="-177800" algn="l" rtl="0">
              <a:lnSpc>
                <a:spcPct val="115000"/>
              </a:lnSpc>
              <a:spcBef>
                <a:spcPts val="0"/>
              </a:spcBef>
              <a:spcAft>
                <a:spcPts val="0"/>
              </a:spcAft>
              <a:buClr>
                <a:schemeClr val="dk1"/>
              </a:buClr>
              <a:buSzPts val="1100"/>
              <a:buFont typeface="Noto Sans Symbols"/>
              <a:buChar char="∙"/>
            </a:pPr>
            <a:r>
              <a:rPr lang="fr-CH" sz="1100" noProof="0" dirty="0">
                <a:solidFill>
                  <a:schemeClr val="dk1"/>
                </a:solidFill>
                <a:latin typeface="Century Gothic"/>
                <a:ea typeface="Century Gothic"/>
                <a:cs typeface="Century Gothic"/>
                <a:sym typeface="Century Gothic"/>
              </a:rPr>
              <a:t>As-tu entendu des idées utiles de la part de quelqu’un ? </a:t>
            </a:r>
            <a:endParaRPr lang="fr-CH" noProof="0" dirty="0"/>
          </a:p>
          <a:p>
            <a:pPr marL="177800" marR="0" lvl="0" indent="-177800" algn="l" rtl="0">
              <a:lnSpc>
                <a:spcPct val="115000"/>
              </a:lnSpc>
              <a:spcBef>
                <a:spcPts val="0"/>
              </a:spcBef>
              <a:spcAft>
                <a:spcPts val="0"/>
              </a:spcAft>
              <a:buClr>
                <a:schemeClr val="dk1"/>
              </a:buClr>
              <a:buSzPts val="1100"/>
              <a:buFont typeface="Noto Sans Symbols"/>
              <a:buChar char="∙"/>
            </a:pPr>
            <a:r>
              <a:rPr lang="fr-CH" sz="1100" noProof="0" dirty="0">
                <a:solidFill>
                  <a:schemeClr val="dk1"/>
                </a:solidFill>
                <a:latin typeface="Century Gothic"/>
                <a:ea typeface="Century Gothic"/>
                <a:cs typeface="Century Gothic"/>
                <a:sym typeface="Century Gothic"/>
              </a:rPr>
              <a:t>Y a-t-il des avis qui t’influencent ?</a:t>
            </a:r>
            <a:endParaRPr dirty="0"/>
          </a:p>
        </p:txBody>
      </p:sp>
      <p:grpSp>
        <p:nvGrpSpPr>
          <p:cNvPr id="2711" name="Google Shape;2711;p28"/>
          <p:cNvGrpSpPr/>
          <p:nvPr/>
        </p:nvGrpSpPr>
        <p:grpSpPr>
          <a:xfrm>
            <a:off x="4441382" y="2441216"/>
            <a:ext cx="3047440" cy="2126456"/>
            <a:chOff x="3940829" y="2525196"/>
            <a:chExt cx="3047440" cy="2126456"/>
          </a:xfrm>
        </p:grpSpPr>
        <p:sp>
          <p:nvSpPr>
            <p:cNvPr id="2712" name="Google Shape;2712;p28"/>
            <p:cNvSpPr/>
            <p:nvPr/>
          </p:nvSpPr>
          <p:spPr>
            <a:xfrm>
              <a:off x="5533438" y="2525196"/>
              <a:ext cx="1357755" cy="212645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13" name="Google Shape;2713;p28"/>
            <p:cNvSpPr txBox="1"/>
            <p:nvPr/>
          </p:nvSpPr>
          <p:spPr>
            <a:xfrm>
              <a:off x="5510393" y="2585873"/>
              <a:ext cx="1477876" cy="340053"/>
            </a:xfrm>
            <a:prstGeom prst="rect">
              <a:avLst/>
            </a:prstGeom>
            <a:noFill/>
            <a:ln>
              <a:noFill/>
            </a:ln>
          </p:spPr>
          <p:txBody>
            <a:bodyPr spcFirstLastPara="1" wrap="square" lIns="91425" tIns="45700" rIns="91425" bIns="45700" anchor="t" anchorCtr="0">
              <a:spAutoFit/>
            </a:bodyPr>
            <a:lstStyle/>
            <a:p>
              <a:pPr marL="177800" marR="0" lvl="0" indent="-177800" algn="l" rtl="0">
                <a:lnSpc>
                  <a:spcPct val="115000"/>
                </a:lnSpc>
                <a:spcBef>
                  <a:spcPts val="0"/>
                </a:spcBef>
                <a:spcAft>
                  <a:spcPts val="0"/>
                </a:spcAft>
                <a:buClr>
                  <a:schemeClr val="dk1"/>
                </a:buClr>
                <a:buSzPts val="1100"/>
                <a:buFont typeface="Noto Sans Symbols"/>
                <a:buChar char="∙"/>
              </a:pPr>
              <a:endParaRPr dirty="0"/>
            </a:p>
          </p:txBody>
        </p:sp>
        <p:sp>
          <p:nvSpPr>
            <p:cNvPr id="2714" name="Google Shape;2714;p28"/>
            <p:cNvSpPr txBox="1"/>
            <p:nvPr/>
          </p:nvSpPr>
          <p:spPr>
            <a:xfrm>
              <a:off x="3940829" y="2589400"/>
              <a:ext cx="1531921" cy="340053"/>
            </a:xfrm>
            <a:prstGeom prst="rect">
              <a:avLst/>
            </a:prstGeom>
            <a:noFill/>
            <a:ln>
              <a:noFill/>
            </a:ln>
          </p:spPr>
          <p:txBody>
            <a:bodyPr spcFirstLastPara="1" wrap="square" lIns="91425" tIns="45700" rIns="91425" bIns="45700" anchor="t" anchorCtr="0">
              <a:spAutoFit/>
            </a:bodyPr>
            <a:lstStyle/>
            <a:p>
              <a:pPr marL="177800" marR="0" lvl="0" indent="-177800" algn="l" rtl="0">
                <a:lnSpc>
                  <a:spcPct val="115000"/>
                </a:lnSpc>
                <a:spcBef>
                  <a:spcPts val="0"/>
                </a:spcBef>
                <a:spcAft>
                  <a:spcPts val="0"/>
                </a:spcAft>
                <a:buClr>
                  <a:schemeClr val="dk1"/>
                </a:buClr>
                <a:buSzPts val="1100"/>
                <a:buFont typeface="Noto Sans Symbols"/>
                <a:buChar char="∙"/>
              </a:pPr>
              <a:endParaRPr dirty="0"/>
            </a:p>
          </p:txBody>
        </p:sp>
      </p:grpSp>
      <p:sp>
        <p:nvSpPr>
          <p:cNvPr id="2" name="Rectangle 1">
            <a:extLst>
              <a:ext uri="{FF2B5EF4-FFF2-40B4-BE49-F238E27FC236}">
                <a16:creationId xmlns:a16="http://schemas.microsoft.com/office/drawing/2014/main" id="{FE907E5C-5645-1699-51B4-B041041FEE9B}"/>
              </a:ext>
            </a:extLst>
          </p:cNvPr>
          <p:cNvSpPr>
            <a:spLocks noChangeArrowheads="1"/>
          </p:cNvSpPr>
          <p:nvPr/>
        </p:nvSpPr>
        <p:spPr bwMode="auto">
          <a:xfrm>
            <a:off x="4546206" y="2529324"/>
            <a:ext cx="1419310" cy="239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180975" marR="0" lvl="0" indent="-180975" algn="l" defTabSz="914400" rtl="0" eaLnBrk="0" fontAlgn="base" latinLnBrk="0" hangingPunct="0">
              <a:lnSpc>
                <a:spcPct val="100000"/>
              </a:lnSpc>
              <a:spcBef>
                <a:spcPts val="400"/>
              </a:spcBef>
              <a:spcAft>
                <a:spcPct val="0"/>
              </a:spcAft>
              <a:buClrTx/>
              <a:buSzTx/>
              <a:buFontTx/>
              <a:buChar char="•"/>
              <a:tabLst/>
            </a:pPr>
            <a:r>
              <a:rPr kumimoji="0" lang="fr-CH" sz="1100" i="0" u="none" strike="noStrike" cap="none" normalizeH="0" baseline="0" noProof="0" dirty="0">
                <a:ln>
                  <a:noFill/>
                </a:ln>
                <a:solidFill>
                  <a:srgbClr val="073450"/>
                </a:solidFill>
                <a:effectLst/>
                <a:latin typeface="Century Gothic" panose="020B0502020202020204" pitchFamily="34" charset="0"/>
              </a:rPr>
              <a:t>Qu'est-ce qui t'énerve dans la situation actuelle ? </a:t>
            </a:r>
          </a:p>
          <a:p>
            <a:pPr marL="180975" marR="0" lvl="0" indent="-180975" algn="l" defTabSz="914400" rtl="0" eaLnBrk="0" fontAlgn="base" latinLnBrk="0" hangingPunct="0">
              <a:lnSpc>
                <a:spcPct val="100000"/>
              </a:lnSpc>
              <a:spcBef>
                <a:spcPts val="400"/>
              </a:spcBef>
              <a:spcAft>
                <a:spcPct val="0"/>
              </a:spcAft>
              <a:buClrTx/>
              <a:buSzTx/>
              <a:buFontTx/>
              <a:buChar char="•"/>
              <a:tabLst/>
            </a:pPr>
            <a:r>
              <a:rPr kumimoji="0" lang="fr-CH" sz="1100" i="0" u="none" strike="noStrike" cap="none" normalizeH="0" baseline="0" noProof="0" dirty="0">
                <a:ln>
                  <a:noFill/>
                </a:ln>
                <a:solidFill>
                  <a:srgbClr val="073450"/>
                </a:solidFill>
                <a:effectLst/>
                <a:latin typeface="Century Gothic" panose="020B0502020202020204" pitchFamily="34" charset="0"/>
              </a:rPr>
              <a:t>Quels problèmes ou difficultés rencontres-tu ? </a:t>
            </a:r>
          </a:p>
          <a:p>
            <a:pPr marL="180975" marR="0" lvl="0" indent="-180975" algn="l" defTabSz="914400" rtl="0" eaLnBrk="0" fontAlgn="base" latinLnBrk="0" hangingPunct="0">
              <a:lnSpc>
                <a:spcPct val="100000"/>
              </a:lnSpc>
              <a:spcBef>
                <a:spcPts val="400"/>
              </a:spcBef>
              <a:spcAft>
                <a:spcPct val="0"/>
              </a:spcAft>
              <a:buClrTx/>
              <a:buSzTx/>
              <a:buFontTx/>
              <a:buChar char="•"/>
              <a:tabLst/>
            </a:pPr>
            <a:r>
              <a:rPr kumimoji="0" lang="fr-CH" sz="1100" i="0" u="none" strike="noStrike" cap="none" normalizeH="0" baseline="0" noProof="0" dirty="0">
                <a:ln>
                  <a:noFill/>
                </a:ln>
                <a:solidFill>
                  <a:srgbClr val="073450"/>
                </a:solidFill>
                <a:effectLst/>
                <a:latin typeface="Century Gothic" panose="020B0502020202020204" pitchFamily="34" charset="0"/>
              </a:rPr>
              <a:t>Qu'est-ce qui est particulièrement fatigant ou peu pratique ?</a:t>
            </a:r>
          </a:p>
        </p:txBody>
      </p:sp>
      <p:sp>
        <p:nvSpPr>
          <p:cNvPr id="4" name="Rectangle 2">
            <a:extLst>
              <a:ext uri="{FF2B5EF4-FFF2-40B4-BE49-F238E27FC236}">
                <a16:creationId xmlns:a16="http://schemas.microsoft.com/office/drawing/2014/main" id="{66AE4585-1B39-44F6-4840-184CC42FEAF0}"/>
              </a:ext>
            </a:extLst>
          </p:cNvPr>
          <p:cNvSpPr>
            <a:spLocks noChangeArrowheads="1"/>
          </p:cNvSpPr>
          <p:nvPr/>
        </p:nvSpPr>
        <p:spPr bwMode="auto">
          <a:xfrm>
            <a:off x="6111045" y="2531911"/>
            <a:ext cx="1366460" cy="239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180975" indent="-180975" eaLnBrk="0" fontAlgn="base" hangingPunct="0">
              <a:spcBef>
                <a:spcPts val="400"/>
              </a:spcBef>
              <a:spcAft>
                <a:spcPct val="0"/>
              </a:spcAft>
              <a:buClrTx/>
              <a:buFontTx/>
              <a:buChar char="•"/>
            </a:pPr>
            <a:r>
              <a:rPr lang="fr-CH" sz="1100" noProof="0" dirty="0">
                <a:solidFill>
                  <a:srgbClr val="073450"/>
                </a:solidFill>
                <a:latin typeface="Century Gothic" panose="020B0502020202020204" pitchFamily="34" charset="0"/>
              </a:rPr>
              <a:t>Qu'aimerais-tu avoir avec une meilleure solution ? </a:t>
            </a:r>
          </a:p>
          <a:p>
            <a:pPr marL="180975" indent="-180975" eaLnBrk="0" fontAlgn="base" hangingPunct="0">
              <a:spcBef>
                <a:spcPts val="400"/>
              </a:spcBef>
              <a:spcAft>
                <a:spcPct val="0"/>
              </a:spcAft>
              <a:buClrTx/>
              <a:buFontTx/>
              <a:buChar char="•"/>
            </a:pPr>
            <a:r>
              <a:rPr lang="fr-CH" sz="1100" dirty="0">
                <a:solidFill>
                  <a:srgbClr val="073450"/>
                </a:solidFill>
                <a:latin typeface="Century Gothic" panose="020B0502020202020204" pitchFamily="34" charset="0"/>
              </a:rPr>
              <a:t>Qu'est-ce qui </a:t>
            </a:r>
            <a:r>
              <a:rPr lang="fr-CH" sz="1100" dirty="0" err="1">
                <a:solidFill>
                  <a:srgbClr val="073450"/>
                </a:solidFill>
                <a:latin typeface="Century Gothic" panose="020B0502020202020204" pitchFamily="34" charset="0"/>
              </a:rPr>
              <a:t>faci</a:t>
            </a:r>
            <a:r>
              <a:rPr lang="fr-CH" sz="1100" dirty="0">
                <a:solidFill>
                  <a:srgbClr val="073450"/>
                </a:solidFill>
                <a:latin typeface="Century Gothic" panose="020B0502020202020204" pitchFamily="34" charset="0"/>
              </a:rPr>
              <a:t> </a:t>
            </a:r>
            <a:r>
              <a:rPr lang="fr-CH" sz="1100" noProof="0" dirty="0">
                <a:solidFill>
                  <a:srgbClr val="073450"/>
                </a:solidFill>
                <a:latin typeface="Century Gothic" panose="020B0502020202020204" pitchFamily="34" charset="0"/>
              </a:rPr>
              <a:t>literait la situation ? </a:t>
            </a:r>
          </a:p>
          <a:p>
            <a:pPr marL="180975" marR="0" lvl="0" indent="-180975" algn="l" defTabSz="914400" rtl="0" eaLnBrk="0" fontAlgn="base" latinLnBrk="0" hangingPunct="0">
              <a:lnSpc>
                <a:spcPct val="100000"/>
              </a:lnSpc>
              <a:spcBef>
                <a:spcPts val="400"/>
              </a:spcBef>
              <a:spcAft>
                <a:spcPct val="0"/>
              </a:spcAft>
              <a:buClrTx/>
              <a:buSzTx/>
              <a:buFontTx/>
              <a:buChar char="•"/>
              <a:tabLst/>
            </a:pPr>
            <a:r>
              <a:rPr lang="fr-CH" sz="1100" noProof="0" dirty="0">
                <a:solidFill>
                  <a:srgbClr val="073450"/>
                </a:solidFill>
                <a:latin typeface="Century Gothic" panose="020B0502020202020204" pitchFamily="34" charset="0"/>
              </a:rPr>
              <a:t>Si tu pouvais tout avoir : à quoi ressemblerait ta solution idéale ?</a:t>
            </a:r>
          </a:p>
        </p:txBody>
      </p:sp>
      <p:sp>
        <p:nvSpPr>
          <p:cNvPr id="3" name="Google Shape;2705;p28">
            <a:extLst>
              <a:ext uri="{FF2B5EF4-FFF2-40B4-BE49-F238E27FC236}">
                <a16:creationId xmlns:a16="http://schemas.microsoft.com/office/drawing/2014/main" id="{B843563A-81E9-05C1-1547-BF5F056821EA}"/>
              </a:ext>
            </a:extLst>
          </p:cNvPr>
          <p:cNvSpPr txBox="1"/>
          <p:nvPr/>
        </p:nvSpPr>
        <p:spPr>
          <a:xfrm>
            <a:off x="1958487" y="699980"/>
            <a:ext cx="4103789" cy="600124"/>
          </a:xfrm>
          <a:prstGeom prst="rect">
            <a:avLst/>
          </a:prstGeom>
          <a:noFill/>
          <a:ln>
            <a:noFill/>
          </a:ln>
        </p:spPr>
        <p:txBody>
          <a:bodyPr spcFirstLastPara="1" wrap="square" lIns="91425" tIns="45700" rIns="91425" bIns="45700" anchor="t" anchorCtr="0">
            <a:spAutoFit/>
          </a:bodyPr>
          <a:lstStyle/>
          <a:p>
            <a:pPr marL="171450" marR="0" lvl="0" indent="-17145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Qu’est-ce que tu aimes faire pendant ton temps libre ? </a:t>
            </a:r>
            <a:endParaRPr lang="fr-CH" noProof="0" dirty="0"/>
          </a:p>
          <a:p>
            <a:pPr marL="171450" marR="0" lvl="0" indent="-171450" algn="l" rtl="0">
              <a:spcBef>
                <a:spcPts val="0"/>
              </a:spcBef>
              <a:spcAft>
                <a:spcPts val="0"/>
              </a:spcAft>
              <a:buClr>
                <a:schemeClr val="dk1"/>
              </a:buClr>
              <a:buSzPts val="1100"/>
              <a:buFont typeface="Arial" panose="020B0604020202020204" pitchFamily="34" charset="0"/>
              <a:buChar char="•"/>
            </a:pPr>
            <a:r>
              <a:rPr lang="fr-CH" sz="1100" noProof="0" dirty="0">
                <a:solidFill>
                  <a:schemeClr val="dk1"/>
                </a:solidFill>
                <a:latin typeface="Century Gothic"/>
                <a:ea typeface="Century Gothic"/>
                <a:cs typeface="Century Gothic"/>
                <a:sym typeface="Century Gothic"/>
              </a:rPr>
              <a:t>Qu’est-ce qui compte pour toi dans ta vie ou au quotidien ? </a:t>
            </a:r>
            <a:endParaRPr lang="fr-CH" noProof="0" dirty="0"/>
          </a:p>
        </p:txBody>
      </p:sp>
      <p:sp>
        <p:nvSpPr>
          <p:cNvPr id="6" name="Google Shape;2660;p27">
            <a:extLst>
              <a:ext uri="{FF2B5EF4-FFF2-40B4-BE49-F238E27FC236}">
                <a16:creationId xmlns:a16="http://schemas.microsoft.com/office/drawing/2014/main" id="{557F0AEE-F69D-3BEC-5529-A45A168E8F19}"/>
              </a:ext>
            </a:extLst>
          </p:cNvPr>
          <p:cNvSpPr txBox="1"/>
          <p:nvPr/>
        </p:nvSpPr>
        <p:spPr>
          <a:xfrm>
            <a:off x="6606805" y="-30305"/>
            <a:ext cx="5866811"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doit atteindre</a:t>
            </a:r>
            <a:r>
              <a:rPr lang="fr-CH" sz="1600" b="1" dirty="0">
                <a:solidFill>
                  <a:schemeClr val="dk1"/>
                </a:solidFill>
                <a:latin typeface="Century Gothic"/>
                <a:ea typeface="Century Gothic"/>
                <a:cs typeface="Century Gothic"/>
                <a:sym typeface="Century Gothic"/>
              </a:rPr>
              <a:t> </a:t>
            </a:r>
            <a:r>
              <a:rPr lang="fr-CH" sz="1600" b="1" noProof="0" dirty="0">
                <a:solidFill>
                  <a:schemeClr val="dk1"/>
                </a:solidFill>
                <a:latin typeface="Century Gothic"/>
                <a:ea typeface="Century Gothic"/>
                <a:cs typeface="Century Gothic"/>
                <a:sym typeface="Century Gothic"/>
              </a:rPr>
              <a:t>ou</a:t>
            </a:r>
            <a:br>
              <a:rPr lang="fr-CH" sz="1600" b="1" noProof="0" dirty="0">
                <a:solidFill>
                  <a:schemeClr val="dk1"/>
                </a:solidFill>
                <a:latin typeface="Century Gothic"/>
                <a:ea typeface="Century Gothic"/>
                <a:cs typeface="Century Gothic"/>
                <a:sym typeface="Century Gothic"/>
              </a:rPr>
            </a:br>
            <a:r>
              <a:rPr lang="fr-CH" sz="1600" b="1" noProof="0" dirty="0">
                <a:solidFill>
                  <a:schemeClr val="dk1"/>
                </a:solidFill>
                <a:latin typeface="Century Gothic"/>
                <a:ea typeface="Century Gothic"/>
                <a:cs typeface="Century Gothic"/>
                <a:sym typeface="Century Gothic"/>
              </a:rPr>
              <a:t>accomplir ?</a:t>
            </a:r>
            <a:endParaRPr lang="fr-CH" noProof="0" dirty="0"/>
          </a:p>
        </p:txBody>
      </p:sp>
      <p:sp>
        <p:nvSpPr>
          <p:cNvPr id="8" name="Google Shape;2661;p27">
            <a:extLst>
              <a:ext uri="{FF2B5EF4-FFF2-40B4-BE49-F238E27FC236}">
                <a16:creationId xmlns:a16="http://schemas.microsoft.com/office/drawing/2014/main" id="{7082A466-A96E-8A85-2CB3-2315C2FBA7A8}"/>
              </a:ext>
            </a:extLst>
          </p:cNvPr>
          <p:cNvSpPr txBox="1"/>
          <p:nvPr/>
        </p:nvSpPr>
        <p:spPr>
          <a:xfrm rot="-1755933">
            <a:off x="7985372" y="1041090"/>
            <a:ext cx="4834452" cy="451365"/>
          </a:xfrm>
          <a:prstGeom prst="rect">
            <a:avLst/>
          </a:prstGeom>
          <a:noFill/>
          <a:ln>
            <a:noFill/>
          </a:ln>
        </p:spPr>
        <p:txBody>
          <a:bodyPr spcFirstLastPara="1" wrap="square" lIns="91425" tIns="45700" rIns="91425" bIns="45700" anchor="t" anchorCtr="0">
            <a:spAutoFit/>
          </a:bodyPr>
          <a:lstStyle/>
          <a:p>
            <a:pPr marL="0" marR="0" lvl="0" indent="0" algn="l" rtl="0">
              <a:lnSpc>
                <a:spcPts val="1400"/>
              </a:lnSpc>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voit</a:t>
            </a:r>
            <a:br>
              <a:rPr lang="fr-CH" sz="1600" b="1" noProof="0" dirty="0">
                <a:solidFill>
                  <a:schemeClr val="dk1"/>
                </a:solidFill>
                <a:latin typeface="Century Gothic"/>
                <a:ea typeface="Century Gothic"/>
                <a:cs typeface="Century Gothic"/>
                <a:sym typeface="Century Gothic"/>
              </a:rPr>
            </a:br>
            <a:r>
              <a:rPr lang="fr-CH" sz="1600" b="1" noProof="0" dirty="0">
                <a:solidFill>
                  <a:schemeClr val="dk1"/>
                </a:solidFill>
                <a:latin typeface="Century Gothic"/>
                <a:ea typeface="Century Gothic"/>
                <a:cs typeface="Century Gothic"/>
                <a:sym typeface="Century Gothic"/>
              </a:rPr>
              <a:t>dans son environnement ?</a:t>
            </a:r>
            <a:endParaRPr lang="fr-CH" noProof="0" dirty="0"/>
          </a:p>
        </p:txBody>
      </p:sp>
      <p:sp>
        <p:nvSpPr>
          <p:cNvPr id="12" name="Google Shape;2662;p27">
            <a:extLst>
              <a:ext uri="{FF2B5EF4-FFF2-40B4-BE49-F238E27FC236}">
                <a16:creationId xmlns:a16="http://schemas.microsoft.com/office/drawing/2014/main" id="{E47BAA64-5BC0-8DD8-0C1B-EB97FA8E7DCC}"/>
              </a:ext>
            </a:extLst>
          </p:cNvPr>
          <p:cNvSpPr txBox="1"/>
          <p:nvPr/>
        </p:nvSpPr>
        <p:spPr>
          <a:xfrm>
            <a:off x="8582555" y="3500021"/>
            <a:ext cx="3003938" cy="584735"/>
          </a:xfrm>
          <a:prstGeom prst="rect">
            <a:avLst/>
          </a:prstGeom>
          <a:noFill/>
          <a:ln>
            <a:noFill/>
          </a:ln>
        </p:spPr>
        <p:txBody>
          <a:bodyPr spcFirstLastPara="1" wrap="square" lIns="91425" tIns="45700" rIns="91425" bIns="45700" anchor="t" anchorCtr="0">
            <a:spAutoFit/>
          </a:bodyPr>
          <a:lstStyle/>
          <a:p>
            <a:pPr lvl="0"/>
            <a:r>
              <a:rPr lang="fr-CH" sz="1600" b="1" dirty="0">
                <a:solidFill>
                  <a:schemeClr val="dk1"/>
                </a:solidFill>
                <a:latin typeface="Century Gothic"/>
                <a:ea typeface="Century Gothic"/>
                <a:cs typeface="Century Gothic"/>
                <a:sym typeface="Century Gothic"/>
              </a:rPr>
              <a:t>Qu'est-ce que la personne dit à ce sujet ?</a:t>
            </a:r>
            <a:endParaRPr lang="fr-CH" sz="1600" dirty="0"/>
          </a:p>
        </p:txBody>
      </p:sp>
      <p:sp>
        <p:nvSpPr>
          <p:cNvPr id="14" name="Google Shape;2664;p27">
            <a:extLst>
              <a:ext uri="{FF2B5EF4-FFF2-40B4-BE49-F238E27FC236}">
                <a16:creationId xmlns:a16="http://schemas.microsoft.com/office/drawing/2014/main" id="{B09F38FC-60B9-2D84-E137-35ECD69F2A68}"/>
              </a:ext>
            </a:extLst>
          </p:cNvPr>
          <p:cNvSpPr txBox="1"/>
          <p:nvPr/>
        </p:nvSpPr>
        <p:spPr>
          <a:xfrm rot="1775630">
            <a:off x="435517" y="1334051"/>
            <a:ext cx="370216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entend des autres ?</a:t>
            </a:r>
            <a:endParaRPr lang="fr-CH" noProof="0" dirty="0"/>
          </a:p>
        </p:txBody>
      </p:sp>
      <p:sp>
        <p:nvSpPr>
          <p:cNvPr id="16" name="Google Shape;2663;p27">
            <a:extLst>
              <a:ext uri="{FF2B5EF4-FFF2-40B4-BE49-F238E27FC236}">
                <a16:creationId xmlns:a16="http://schemas.microsoft.com/office/drawing/2014/main" id="{B36D6943-403C-AA24-26A9-B1F83B743CA7}"/>
              </a:ext>
            </a:extLst>
          </p:cNvPr>
          <p:cNvSpPr txBox="1"/>
          <p:nvPr/>
        </p:nvSpPr>
        <p:spPr>
          <a:xfrm>
            <a:off x="4393400" y="5651970"/>
            <a:ext cx="3474946" cy="3385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fait ?</a:t>
            </a:r>
            <a:endParaRPr lang="fr-CH" noProof="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0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0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0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0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5" grpId="0"/>
      <p:bldP spid="2706" grpId="0"/>
      <p:bldP spid="2707" grpId="0"/>
      <p:bldP spid="2708" grpId="0"/>
      <p:bldP spid="2709" grpId="0"/>
      <p:bldP spid="2710" grpId="0"/>
      <p:bldP spid="2" grpId="0"/>
      <p:bldP spid="4"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48"/>
        <p:cNvGrpSpPr/>
        <p:nvPr/>
      </p:nvGrpSpPr>
      <p:grpSpPr>
        <a:xfrm>
          <a:off x="0" y="0"/>
          <a:ext cx="0" cy="0"/>
          <a:chOff x="0" y="0"/>
          <a:chExt cx="0" cy="0"/>
        </a:xfrm>
      </p:grpSpPr>
      <p:sp>
        <p:nvSpPr>
          <p:cNvPr id="2350" name="Google Shape;2350;p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a:t>
            </a:fld>
            <a:endParaRPr sz="2400" b="1" i="0" u="none" strike="noStrike" cap="none">
              <a:solidFill>
                <a:srgbClr val="FFFFFF"/>
              </a:solidFill>
              <a:latin typeface="Century Gothic"/>
              <a:ea typeface="Century Gothic"/>
              <a:cs typeface="Century Gothic"/>
              <a:sym typeface="Century Gothic"/>
            </a:endParaRPr>
          </a:p>
        </p:txBody>
      </p:sp>
      <p:sp>
        <p:nvSpPr>
          <p:cNvPr id="3" name="Textplatzhalter 2">
            <a:extLst>
              <a:ext uri="{FF2B5EF4-FFF2-40B4-BE49-F238E27FC236}">
                <a16:creationId xmlns:a16="http://schemas.microsoft.com/office/drawing/2014/main" id="{1CB1FCF8-E31C-7F41-540F-E45F0CBA91B0}"/>
              </a:ext>
            </a:extLst>
          </p:cNvPr>
          <p:cNvSpPr txBox="1">
            <a:spLocks/>
          </p:cNvSpPr>
          <p:nvPr/>
        </p:nvSpPr>
        <p:spPr>
          <a:xfrm>
            <a:off x="241763" y="5353888"/>
            <a:ext cx="11728051" cy="13853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CH" sz="2000" dirty="0">
                <a:solidFill>
                  <a:schemeClr val="accent6">
                    <a:lumMod val="50000"/>
                  </a:schemeClr>
                </a:solidFill>
                <a:latin typeface="Century Gothic" panose="020B0502020202020204" pitchFamily="34" charset="0"/>
              </a:rPr>
              <a:t>Journée d'inspiration </a:t>
            </a:r>
            <a:r>
              <a:rPr lang="fr-CH" sz="2000" b="1" noProof="0" dirty="0">
                <a:solidFill>
                  <a:srgbClr val="B11B96"/>
                </a:solidFill>
                <a:latin typeface="Century Gothic" panose="020B0502020202020204" pitchFamily="34" charset="0"/>
              </a:rPr>
              <a:t>| </a:t>
            </a:r>
            <a:r>
              <a:rPr lang="fr-CH" sz="2000" b="1" dirty="0">
                <a:solidFill>
                  <a:srgbClr val="B11B96"/>
                </a:solidFill>
                <a:latin typeface="Century Gothic" panose="020B0502020202020204" pitchFamily="34" charset="0"/>
              </a:rPr>
              <a:t>Module 1 : </a:t>
            </a:r>
            <a:r>
              <a:rPr lang="fr-FR" sz="2000" b="1" dirty="0">
                <a:solidFill>
                  <a:srgbClr val="B11B96"/>
                </a:solidFill>
                <a:latin typeface="Century Gothic" panose="020B0502020202020204" pitchFamily="34" charset="0"/>
              </a:rPr>
              <a:t>Trouver un problème qui mérite d’être résolu</a:t>
            </a:r>
            <a:r>
              <a:rPr lang="fr-CH" sz="2000" b="1" dirty="0">
                <a:solidFill>
                  <a:srgbClr val="B11B96"/>
                </a:solidFill>
                <a:latin typeface="Century Gothic" panose="020B0502020202020204" pitchFamily="34" charset="0"/>
              </a:rPr>
              <a:t> </a:t>
            </a:r>
            <a:r>
              <a:rPr lang="fr-CH" sz="2000" dirty="0">
                <a:solidFill>
                  <a:schemeClr val="accent6">
                    <a:lumMod val="50000"/>
                  </a:schemeClr>
                </a:solidFill>
                <a:latin typeface="Century Gothic" panose="020B0502020202020204" pitchFamily="34" charset="0"/>
              </a:rPr>
              <a:t>| Module 2 : Développer une solution appropriée | Module 3 : </a:t>
            </a:r>
            <a:r>
              <a:rPr lang="fr-FR" sz="2000" dirty="0">
                <a:solidFill>
                  <a:schemeClr val="accent6">
                    <a:lumMod val="50000"/>
                  </a:schemeClr>
                </a:solidFill>
                <a:latin typeface="Century Gothic" panose="020B0502020202020204" pitchFamily="34" charset="0"/>
              </a:rPr>
              <a:t>Développer un modèle d’affaires viable </a:t>
            </a:r>
            <a:r>
              <a:rPr lang="fr-CH" sz="2000" dirty="0">
                <a:solidFill>
                  <a:schemeClr val="accent6">
                    <a:lumMod val="50000"/>
                  </a:schemeClr>
                </a:solidFill>
                <a:latin typeface="Century Gothic" panose="020B0502020202020204" pitchFamily="34" charset="0"/>
              </a:rPr>
              <a:t>| Module 4 : Assurer la viabilité financière | Module 5 : Entrer sur le marché | Module 6 : Présentation et clôture</a:t>
            </a:r>
          </a:p>
        </p:txBody>
      </p:sp>
      <p:sp>
        <p:nvSpPr>
          <p:cNvPr id="5" name="Google Shape;2357;p2">
            <a:extLst>
              <a:ext uri="{FF2B5EF4-FFF2-40B4-BE49-F238E27FC236}">
                <a16:creationId xmlns:a16="http://schemas.microsoft.com/office/drawing/2014/main" id="{770CF21B-1951-F30B-337C-DA54A57C88C8}"/>
              </a:ext>
            </a:extLst>
          </p:cNvPr>
          <p:cNvSpPr txBox="1">
            <a:spLocks/>
          </p:cNvSpPr>
          <p:nvPr/>
        </p:nvSpPr>
        <p:spPr>
          <a:xfrm>
            <a:off x="253893" y="3995504"/>
            <a:ext cx="4068725" cy="107381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ct val="100000"/>
            </a:pPr>
            <a:r>
              <a:rPr lang="fr-FR" sz="4000">
                <a:solidFill>
                  <a:schemeClr val="lt1"/>
                </a:solidFill>
              </a:rPr>
              <a:t>Module 1 :</a:t>
            </a:r>
            <a:br>
              <a:rPr lang="fr-FR" sz="4000">
                <a:solidFill>
                  <a:schemeClr val="lt1"/>
                </a:solidFill>
              </a:rPr>
            </a:br>
            <a:r>
              <a:rPr lang="fr-FR" sz="2000">
                <a:solidFill>
                  <a:schemeClr val="lt1"/>
                </a:solidFill>
              </a:rPr>
              <a:t>Trouver un problème qui</a:t>
            </a:r>
            <a:br>
              <a:rPr lang="fr-FR" sz="2000">
                <a:solidFill>
                  <a:schemeClr val="lt1"/>
                </a:solidFill>
              </a:rPr>
            </a:br>
            <a:r>
              <a:rPr lang="fr-FR" sz="2000">
                <a:solidFill>
                  <a:schemeClr val="lt1"/>
                </a:solidFill>
              </a:rPr>
              <a:t>mérite d’être résolu</a:t>
            </a:r>
            <a:br>
              <a:rPr lang="fr-FR" sz="2000">
                <a:solidFill>
                  <a:schemeClr val="lt1"/>
                </a:solidFill>
              </a:rPr>
            </a:br>
            <a:endParaRPr lang="fr-FR" sz="2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19"/>
        <p:cNvGrpSpPr/>
        <p:nvPr/>
      </p:nvGrpSpPr>
      <p:grpSpPr>
        <a:xfrm>
          <a:off x="0" y="0"/>
          <a:ext cx="0" cy="0"/>
          <a:chOff x="0" y="0"/>
          <a:chExt cx="0" cy="0"/>
        </a:xfrm>
      </p:grpSpPr>
      <p:sp>
        <p:nvSpPr>
          <p:cNvPr id="2720" name="Google Shape;2720;p29"/>
          <p:cNvSpPr/>
          <p:nvPr/>
        </p:nvSpPr>
        <p:spPr>
          <a:xfrm rot="5400000">
            <a:off x="-351279" y="349514"/>
            <a:ext cx="6851903" cy="6165070"/>
          </a:xfrm>
          <a:prstGeom prst="triangle">
            <a:avLst>
              <a:gd name="adj" fmla="val 49051"/>
            </a:avLst>
          </a:prstGeom>
          <a:solidFill>
            <a:schemeClr val="lt1"/>
          </a:solidFill>
          <a:ln w="12700" cap="flat" cmpd="sng">
            <a:solidFill>
              <a:srgbClr val="9090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21" name="Google Shape;2721;p29"/>
          <p:cNvSpPr/>
          <p:nvPr/>
        </p:nvSpPr>
        <p:spPr>
          <a:xfrm rot="-5400000">
            <a:off x="1250661" y="-1329477"/>
            <a:ext cx="3511439" cy="6165071"/>
          </a:xfrm>
          <a:prstGeom prst="triangle">
            <a:avLst>
              <a:gd name="adj" fmla="val 99457"/>
            </a:avLst>
          </a:prstGeom>
          <a:solidFill>
            <a:schemeClr val="lt1"/>
          </a:solidFill>
          <a:ln w="12700" cap="flat" cmpd="sng">
            <a:solidFill>
              <a:srgbClr val="9090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22" name="Google Shape;2722;p29"/>
          <p:cNvSpPr/>
          <p:nvPr/>
        </p:nvSpPr>
        <p:spPr>
          <a:xfrm rot="-5400000" flipH="1">
            <a:off x="6578109" y="-2200017"/>
            <a:ext cx="3415646" cy="7827875"/>
          </a:xfrm>
          <a:prstGeom prst="triangle">
            <a:avLst>
              <a:gd name="adj" fmla="val 100000"/>
            </a:avLst>
          </a:prstGeom>
          <a:solidFill>
            <a:schemeClr val="lt1"/>
          </a:solidFill>
          <a:ln w="12700" cap="flat" cmpd="sng">
            <a:solidFill>
              <a:srgbClr val="9090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23" name="Google Shape;2723;p29"/>
          <p:cNvSpPr/>
          <p:nvPr/>
        </p:nvSpPr>
        <p:spPr>
          <a:xfrm rot="5400000" flipH="1">
            <a:off x="7416322" y="-1353936"/>
            <a:ext cx="3415646" cy="6118199"/>
          </a:xfrm>
          <a:prstGeom prst="triangle">
            <a:avLst>
              <a:gd name="adj" fmla="val 100000"/>
            </a:avLst>
          </a:prstGeom>
          <a:solidFill>
            <a:schemeClr val="lt1"/>
          </a:solidFill>
          <a:ln w="12700" cap="flat" cmpd="sng">
            <a:solidFill>
              <a:srgbClr val="9090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24" name="Google Shape;2724;p29"/>
          <p:cNvSpPr/>
          <p:nvPr/>
        </p:nvSpPr>
        <p:spPr>
          <a:xfrm rot="-5400000">
            <a:off x="6575064" y="1233192"/>
            <a:ext cx="3421744" cy="7827874"/>
          </a:xfrm>
          <a:prstGeom prst="triangle">
            <a:avLst>
              <a:gd name="adj" fmla="val 100000"/>
            </a:avLst>
          </a:prstGeom>
          <a:solidFill>
            <a:schemeClr val="lt1"/>
          </a:solidFill>
          <a:ln w="12700" cap="flat" cmpd="sng">
            <a:solidFill>
              <a:srgbClr val="9090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25" name="Google Shape;2725;p29"/>
          <p:cNvSpPr/>
          <p:nvPr/>
        </p:nvSpPr>
        <p:spPr>
          <a:xfrm rot="5698340">
            <a:off x="8213428" y="2333394"/>
            <a:ext cx="729839" cy="1357824"/>
          </a:xfrm>
          <a:prstGeom prst="triangle">
            <a:avLst>
              <a:gd name="adj" fmla="val 50000"/>
            </a:avLst>
          </a:prstGeom>
          <a:solidFill>
            <a:schemeClr val="lt1"/>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26" name="Google Shape;2726;p29"/>
          <p:cNvSpPr/>
          <p:nvPr/>
        </p:nvSpPr>
        <p:spPr>
          <a:xfrm>
            <a:off x="16784" y="3346560"/>
            <a:ext cx="12175216" cy="3511440"/>
          </a:xfrm>
          <a:prstGeom prst="triangle">
            <a:avLst>
              <a:gd name="adj" fmla="val 50000"/>
            </a:avLst>
          </a:prstGeom>
          <a:solidFill>
            <a:schemeClr val="lt1"/>
          </a:solidFill>
          <a:ln w="12700" cap="flat" cmpd="sng">
            <a:solidFill>
              <a:srgbClr val="9090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27" name="Google Shape;2727;p29"/>
          <p:cNvSpPr/>
          <p:nvPr/>
        </p:nvSpPr>
        <p:spPr>
          <a:xfrm rot="3051141">
            <a:off x="4048696" y="1350406"/>
            <a:ext cx="4129733" cy="4241696"/>
          </a:xfrm>
          <a:prstGeom prst="pie">
            <a:avLst>
              <a:gd name="adj1" fmla="val 21166558"/>
              <a:gd name="adj2" fmla="val 20099492"/>
            </a:avLst>
          </a:prstGeom>
          <a:solidFill>
            <a:srgbClr val="B11B96"/>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cxnSp>
        <p:nvCxnSpPr>
          <p:cNvPr id="2728" name="Google Shape;2728;p29"/>
          <p:cNvCxnSpPr/>
          <p:nvPr/>
        </p:nvCxnSpPr>
        <p:spPr>
          <a:xfrm>
            <a:off x="5824575" y="1371600"/>
            <a:ext cx="0" cy="4133850"/>
          </a:xfrm>
          <a:prstGeom prst="straightConnector1">
            <a:avLst/>
          </a:prstGeom>
          <a:noFill/>
          <a:ln w="38100" cap="flat" cmpd="sng">
            <a:solidFill>
              <a:srgbClr val="7F7F7F"/>
            </a:solidFill>
            <a:prstDash val="solid"/>
            <a:miter lim="800000"/>
            <a:headEnd type="none" w="sm" len="sm"/>
            <a:tailEnd type="none" w="sm" len="sm"/>
          </a:ln>
        </p:spPr>
      </p:cxnSp>
      <p:sp>
        <p:nvSpPr>
          <p:cNvPr id="2729" name="Google Shape;2729;p29"/>
          <p:cNvSpPr txBox="1"/>
          <p:nvPr/>
        </p:nvSpPr>
        <p:spPr>
          <a:xfrm>
            <a:off x="257547" y="6656535"/>
            <a:ext cx="1141057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686868"/>
              </a:buClr>
              <a:buSzPts val="1000"/>
              <a:buFont typeface="Century Gothic"/>
              <a:buNone/>
            </a:pPr>
            <a:r>
              <a:rPr lang="de-CH" sz="1000" b="1" dirty="0">
                <a:solidFill>
                  <a:srgbClr val="686868"/>
                </a:solidFill>
                <a:latin typeface="Century Gothic"/>
                <a:ea typeface="Century Gothic"/>
                <a:cs typeface="Century Gothic"/>
                <a:sym typeface="Century Gothic"/>
              </a:rPr>
              <a:t>Source : </a:t>
            </a:r>
            <a:r>
              <a:rPr lang="de-CH" sz="1000" dirty="0" err="1">
                <a:solidFill>
                  <a:srgbClr val="686868"/>
                </a:solidFill>
                <a:latin typeface="Century Gothic"/>
                <a:ea typeface="Century Gothic"/>
                <a:cs typeface="Century Gothic"/>
                <a:sym typeface="Century Gothic"/>
              </a:rPr>
              <a:t>Adapté</a:t>
            </a:r>
            <a:r>
              <a:rPr lang="de-CH" sz="1000" dirty="0">
                <a:solidFill>
                  <a:srgbClr val="686868"/>
                </a:solidFill>
                <a:latin typeface="Century Gothic"/>
                <a:ea typeface="Century Gothic"/>
                <a:cs typeface="Century Gothic"/>
                <a:sym typeface="Century Gothic"/>
              </a:rPr>
              <a:t> de Dave Gray / XPLANE : </a:t>
            </a:r>
            <a:r>
              <a:rPr lang="de-CH" sz="1000" dirty="0" err="1">
                <a:solidFill>
                  <a:srgbClr val="686868"/>
                </a:solidFill>
                <a:latin typeface="Century Gothic"/>
                <a:ea typeface="Century Gothic"/>
                <a:cs typeface="Century Gothic"/>
                <a:sym typeface="Century Gothic"/>
              </a:rPr>
              <a:t>Empathy</a:t>
            </a:r>
            <a:r>
              <a:rPr lang="de-CH" sz="1000" dirty="0">
                <a:solidFill>
                  <a:srgbClr val="686868"/>
                </a:solidFill>
                <a:latin typeface="Century Gothic"/>
                <a:ea typeface="Century Gothic"/>
                <a:cs typeface="Century Gothic"/>
                <a:sym typeface="Century Gothic"/>
              </a:rPr>
              <a:t> </a:t>
            </a:r>
            <a:r>
              <a:rPr lang="de-CH" sz="1000" dirty="0" err="1">
                <a:solidFill>
                  <a:srgbClr val="686868"/>
                </a:solidFill>
                <a:latin typeface="Century Gothic"/>
                <a:ea typeface="Century Gothic"/>
                <a:cs typeface="Century Gothic"/>
                <a:sym typeface="Century Gothic"/>
              </a:rPr>
              <a:t>Map</a:t>
            </a:r>
            <a:r>
              <a:rPr lang="de-CH" sz="1000" dirty="0">
                <a:solidFill>
                  <a:srgbClr val="686868"/>
                </a:solidFill>
                <a:latin typeface="Century Gothic"/>
                <a:ea typeface="Century Gothic"/>
                <a:cs typeface="Century Gothic"/>
                <a:sym typeface="Century Gothic"/>
              </a:rPr>
              <a:t>, </a:t>
            </a:r>
            <a:r>
              <a:rPr lang="de-CH" sz="1000" dirty="0" err="1">
                <a:solidFill>
                  <a:srgbClr val="686868"/>
                </a:solidFill>
                <a:latin typeface="Century Gothic"/>
                <a:ea typeface="Century Gothic"/>
                <a:cs typeface="Century Gothic"/>
                <a:sym typeface="Century Gothic"/>
              </a:rPr>
              <a:t>sous</a:t>
            </a:r>
            <a:r>
              <a:rPr lang="de-CH" sz="1000" dirty="0">
                <a:solidFill>
                  <a:srgbClr val="686868"/>
                </a:solidFill>
                <a:latin typeface="Century Gothic"/>
                <a:ea typeface="Century Gothic"/>
                <a:cs typeface="Century Gothic"/>
                <a:sym typeface="Century Gothic"/>
              </a:rPr>
              <a:t> https://gamestorming.com/empathy-map/, </a:t>
            </a:r>
            <a:r>
              <a:rPr lang="de-CH" sz="1000" dirty="0" err="1">
                <a:solidFill>
                  <a:srgbClr val="686868"/>
                </a:solidFill>
                <a:latin typeface="Century Gothic"/>
                <a:ea typeface="Century Gothic"/>
                <a:cs typeface="Century Gothic"/>
                <a:sym typeface="Century Gothic"/>
              </a:rPr>
              <a:t>licence</a:t>
            </a:r>
            <a:r>
              <a:rPr lang="de-CH" sz="1000" dirty="0">
                <a:solidFill>
                  <a:srgbClr val="686868"/>
                </a:solidFill>
                <a:latin typeface="Century Gothic"/>
                <a:ea typeface="Century Gothic"/>
                <a:cs typeface="Century Gothic"/>
                <a:sym typeface="Century Gothic"/>
              </a:rPr>
              <a:t> : CC BY-NC-ND 3.0.</a:t>
            </a:r>
            <a:endParaRPr sz="1000" dirty="0">
              <a:solidFill>
                <a:srgbClr val="686868"/>
              </a:solidFill>
              <a:latin typeface="Arial"/>
              <a:ea typeface="Arial"/>
              <a:cs typeface="Arial"/>
              <a:sym typeface="Arial"/>
            </a:endParaRPr>
          </a:p>
        </p:txBody>
      </p:sp>
      <p:sp>
        <p:nvSpPr>
          <p:cNvPr id="2730" name="Google Shape;2730;p29"/>
          <p:cNvSpPr txBox="1"/>
          <p:nvPr/>
        </p:nvSpPr>
        <p:spPr>
          <a:xfrm>
            <a:off x="1002165" y="-23269"/>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1</a:t>
            </a:r>
            <a:endParaRPr/>
          </a:p>
        </p:txBody>
      </p:sp>
      <p:sp>
        <p:nvSpPr>
          <p:cNvPr id="2731" name="Google Shape;2731;p29"/>
          <p:cNvSpPr txBox="1"/>
          <p:nvPr/>
        </p:nvSpPr>
        <p:spPr>
          <a:xfrm>
            <a:off x="6157211" y="-60993"/>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2</a:t>
            </a:r>
            <a:endParaRPr/>
          </a:p>
        </p:txBody>
      </p:sp>
      <p:sp>
        <p:nvSpPr>
          <p:cNvPr id="2732" name="Google Shape;2732;p29"/>
          <p:cNvSpPr/>
          <p:nvPr/>
        </p:nvSpPr>
        <p:spPr>
          <a:xfrm rot="1818390">
            <a:off x="3938580" y="1303357"/>
            <a:ext cx="4276800" cy="4276800"/>
          </a:xfrm>
          <a:prstGeom prst="pie">
            <a:avLst>
              <a:gd name="adj1" fmla="val 21166558"/>
              <a:gd name="adj2" fmla="val 20099492"/>
            </a:avLst>
          </a:prstGeom>
          <a:solidFill>
            <a:schemeClr val="lt1"/>
          </a:solidFill>
          <a:ln w="12700" cap="flat" cmpd="sng">
            <a:solidFill>
              <a:srgbClr val="3B4B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733" name="Google Shape;2733;p29"/>
          <p:cNvSpPr/>
          <p:nvPr/>
        </p:nvSpPr>
        <p:spPr>
          <a:xfrm>
            <a:off x="3867151" y="2694043"/>
            <a:ext cx="779512" cy="898472"/>
          </a:xfrm>
          <a:prstGeom prst="moon">
            <a:avLst>
              <a:gd name="adj" fmla="val 50683"/>
            </a:avLst>
          </a:prstGeom>
          <a:solidFill>
            <a:srgbClr val="0B487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34" name="Google Shape;2734;p29"/>
          <p:cNvSpPr/>
          <p:nvPr/>
        </p:nvSpPr>
        <p:spPr>
          <a:xfrm>
            <a:off x="7525518" y="2270127"/>
            <a:ext cx="419100" cy="714375"/>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2735" name="Google Shape;2735;p29"/>
          <p:cNvSpPr txBox="1"/>
          <p:nvPr/>
        </p:nvSpPr>
        <p:spPr>
          <a:xfrm>
            <a:off x="11449844" y="292950"/>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3</a:t>
            </a:r>
            <a:endParaRPr/>
          </a:p>
        </p:txBody>
      </p:sp>
      <p:sp>
        <p:nvSpPr>
          <p:cNvPr id="2736" name="Google Shape;2736;p29"/>
          <p:cNvSpPr txBox="1"/>
          <p:nvPr/>
        </p:nvSpPr>
        <p:spPr>
          <a:xfrm>
            <a:off x="11516493" y="3442355"/>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4</a:t>
            </a:r>
            <a:endParaRPr/>
          </a:p>
        </p:txBody>
      </p:sp>
      <p:sp>
        <p:nvSpPr>
          <p:cNvPr id="2737" name="Google Shape;2737;p29"/>
          <p:cNvSpPr txBox="1"/>
          <p:nvPr/>
        </p:nvSpPr>
        <p:spPr>
          <a:xfrm>
            <a:off x="7859775" y="4830496"/>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5</a:t>
            </a:r>
            <a:endParaRPr/>
          </a:p>
        </p:txBody>
      </p:sp>
      <p:sp>
        <p:nvSpPr>
          <p:cNvPr id="2738" name="Google Shape;2738;p29"/>
          <p:cNvSpPr txBox="1"/>
          <p:nvPr/>
        </p:nvSpPr>
        <p:spPr>
          <a:xfrm>
            <a:off x="91764" y="371035"/>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6</a:t>
            </a:r>
            <a:endParaRPr/>
          </a:p>
        </p:txBody>
      </p:sp>
      <p:sp>
        <p:nvSpPr>
          <p:cNvPr id="2739" name="Google Shape;2739;p29"/>
          <p:cNvSpPr txBox="1"/>
          <p:nvPr/>
        </p:nvSpPr>
        <p:spPr>
          <a:xfrm>
            <a:off x="5734109" y="1238993"/>
            <a:ext cx="66675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4000" b="1">
                <a:solidFill>
                  <a:schemeClr val="dk1"/>
                </a:solidFill>
                <a:latin typeface="Century Gothic"/>
                <a:ea typeface="Century Gothic"/>
                <a:cs typeface="Century Gothic"/>
                <a:sym typeface="Century Gothic"/>
              </a:rPr>
              <a:t>7</a:t>
            </a:r>
            <a:endParaRPr/>
          </a:p>
        </p:txBody>
      </p:sp>
      <p:cxnSp>
        <p:nvCxnSpPr>
          <p:cNvPr id="2740" name="Google Shape;2740;p29"/>
          <p:cNvCxnSpPr/>
          <p:nvPr/>
        </p:nvCxnSpPr>
        <p:spPr>
          <a:xfrm>
            <a:off x="6086504" y="2225677"/>
            <a:ext cx="0" cy="3348880"/>
          </a:xfrm>
          <a:prstGeom prst="straightConnector1">
            <a:avLst/>
          </a:prstGeom>
          <a:noFill/>
          <a:ln w="9525" cap="flat" cmpd="sng">
            <a:solidFill>
              <a:srgbClr val="7F7F7F"/>
            </a:solidFill>
            <a:prstDash val="solid"/>
            <a:miter lim="800000"/>
            <a:headEnd type="none" w="sm" len="sm"/>
            <a:tailEnd type="none" w="sm" len="sm"/>
          </a:ln>
        </p:spPr>
      </p:cxnSp>
      <p:sp>
        <p:nvSpPr>
          <p:cNvPr id="2741" name="Google Shape;2741;p29"/>
          <p:cNvSpPr txBox="1"/>
          <p:nvPr/>
        </p:nvSpPr>
        <p:spPr>
          <a:xfrm>
            <a:off x="6606805" y="45895"/>
            <a:ext cx="5418195" cy="584735"/>
          </a:xfrm>
          <a:prstGeom prst="rect">
            <a:avLst/>
          </a:prstGeom>
          <a:noFill/>
          <a:ln>
            <a:noFill/>
          </a:ln>
        </p:spPr>
        <p:txBody>
          <a:bodyPr spcFirstLastPara="1" wrap="square" lIns="91425" tIns="45700" rIns="91425" bIns="45700" anchor="t" anchorCtr="0">
            <a:spAutoFit/>
          </a:bodyPr>
          <a:lstStyle/>
          <a:p>
            <a:pPr lvl="0"/>
            <a:r>
              <a:rPr lang="fr-CH" sz="1600" b="1" noProof="0" dirty="0">
                <a:solidFill>
                  <a:schemeClr val="dk1"/>
                </a:solidFill>
                <a:latin typeface="Century Gothic"/>
                <a:ea typeface="Century Gothic"/>
                <a:cs typeface="Century Gothic"/>
                <a:sym typeface="Century Gothic"/>
              </a:rPr>
              <a:t>Qu’est-ce que la personne doit accomplir ou</a:t>
            </a:r>
            <a:br>
              <a:rPr lang="fr-CH" sz="1600" b="1" noProof="0" dirty="0">
                <a:solidFill>
                  <a:schemeClr val="dk1"/>
                </a:solidFill>
                <a:latin typeface="Century Gothic"/>
                <a:ea typeface="Century Gothic"/>
                <a:cs typeface="Century Gothic"/>
                <a:sym typeface="Century Gothic"/>
              </a:rPr>
            </a:br>
            <a:r>
              <a:rPr lang="fr-CH" sz="1600" b="1" noProof="0" dirty="0">
                <a:solidFill>
                  <a:schemeClr val="dk1"/>
                </a:solidFill>
                <a:latin typeface="Century Gothic"/>
                <a:ea typeface="Century Gothic"/>
                <a:cs typeface="Century Gothic"/>
                <a:sym typeface="Century Gothic"/>
              </a:rPr>
              <a:t>accomplir ?</a:t>
            </a:r>
            <a:endParaRPr lang="fr-CH" noProof="0" dirty="0"/>
          </a:p>
        </p:txBody>
      </p:sp>
      <p:sp>
        <p:nvSpPr>
          <p:cNvPr id="2742" name="Google Shape;2742;p29"/>
          <p:cNvSpPr txBox="1"/>
          <p:nvPr/>
        </p:nvSpPr>
        <p:spPr>
          <a:xfrm rot="-1755933">
            <a:off x="7966497" y="1008259"/>
            <a:ext cx="4834452" cy="5315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voit</a:t>
            </a:r>
            <a:br>
              <a:rPr lang="fr-CH" sz="1600" b="1" noProof="0" dirty="0">
                <a:solidFill>
                  <a:schemeClr val="dk1"/>
                </a:solidFill>
                <a:latin typeface="Century Gothic"/>
                <a:ea typeface="Century Gothic"/>
                <a:cs typeface="Century Gothic"/>
                <a:sym typeface="Century Gothic"/>
              </a:rPr>
            </a:br>
            <a:r>
              <a:rPr lang="fr-CH" sz="1600" b="1" noProof="0" dirty="0">
                <a:solidFill>
                  <a:schemeClr val="dk1"/>
                </a:solidFill>
                <a:latin typeface="Century Gothic"/>
                <a:ea typeface="Century Gothic"/>
                <a:cs typeface="Century Gothic"/>
                <a:sym typeface="Century Gothic"/>
              </a:rPr>
              <a:t>dans son environnement ?</a:t>
            </a:r>
            <a:endParaRPr lang="fr-CH" noProof="0" dirty="0"/>
          </a:p>
        </p:txBody>
      </p:sp>
      <p:sp>
        <p:nvSpPr>
          <p:cNvPr id="2743" name="Google Shape;2743;p29"/>
          <p:cNvSpPr txBox="1"/>
          <p:nvPr/>
        </p:nvSpPr>
        <p:spPr>
          <a:xfrm>
            <a:off x="8299513" y="3533700"/>
            <a:ext cx="4834452" cy="584735"/>
          </a:xfrm>
          <a:prstGeom prst="rect">
            <a:avLst/>
          </a:prstGeom>
          <a:noFill/>
          <a:ln>
            <a:noFill/>
          </a:ln>
        </p:spPr>
        <p:txBody>
          <a:bodyPr spcFirstLastPara="1" wrap="square" lIns="91425" tIns="45700" rIns="91425" bIns="45700" anchor="t" anchorCtr="0">
            <a:spAutoFit/>
          </a:bodyPr>
          <a:lstStyle/>
          <a:p>
            <a:pPr lvl="0"/>
            <a:r>
              <a:rPr lang="fr-CH" sz="1600" b="1" noProof="0" dirty="0">
                <a:solidFill>
                  <a:schemeClr val="dk1"/>
                </a:solidFill>
                <a:latin typeface="Century Gothic"/>
              </a:rPr>
              <a:t>Qu'est-ce que la personne</a:t>
            </a:r>
            <a:br>
              <a:rPr lang="fr-CH" sz="1600" b="1" noProof="0" dirty="0">
                <a:solidFill>
                  <a:schemeClr val="dk1"/>
                </a:solidFill>
                <a:latin typeface="Century Gothic"/>
              </a:rPr>
            </a:br>
            <a:r>
              <a:rPr lang="fr-CH" sz="1600" b="1" noProof="0" dirty="0">
                <a:solidFill>
                  <a:schemeClr val="dk1"/>
                </a:solidFill>
                <a:latin typeface="Century Gothic"/>
              </a:rPr>
              <a:t>dit à ce sujet ?</a:t>
            </a:r>
          </a:p>
        </p:txBody>
      </p:sp>
      <p:sp>
        <p:nvSpPr>
          <p:cNvPr id="2744" name="Google Shape;2744;p29"/>
          <p:cNvSpPr txBox="1"/>
          <p:nvPr/>
        </p:nvSpPr>
        <p:spPr>
          <a:xfrm>
            <a:off x="3678506" y="5651970"/>
            <a:ext cx="4834452" cy="33855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H" sz="1600" b="1" noProof="0" dirty="0">
                <a:solidFill>
                  <a:schemeClr val="dk1"/>
                </a:solidFill>
                <a:latin typeface="Century Gothic"/>
                <a:ea typeface="Century Gothic"/>
                <a:cs typeface="Century Gothic"/>
                <a:sym typeface="Century Gothic"/>
              </a:rPr>
              <a:t>Qu’est-ce que la personne fait ?</a:t>
            </a:r>
            <a:endParaRPr lang="fr-CH" noProof="0" dirty="0"/>
          </a:p>
        </p:txBody>
      </p:sp>
      <p:sp>
        <p:nvSpPr>
          <p:cNvPr id="2745" name="Google Shape;2745;p29"/>
          <p:cNvSpPr txBox="1"/>
          <p:nvPr/>
        </p:nvSpPr>
        <p:spPr>
          <a:xfrm rot="1787631">
            <a:off x="406942" y="1438826"/>
            <a:ext cx="3702167"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a:solidFill>
                  <a:schemeClr val="dk1"/>
                </a:solidFill>
                <a:latin typeface="Century Gothic"/>
                <a:ea typeface="Century Gothic"/>
                <a:cs typeface="Century Gothic"/>
                <a:sym typeface="Century Gothic"/>
              </a:rPr>
              <a:t>Qu’est-ce que la personne entend des autres ?</a:t>
            </a:r>
            <a:endParaRPr/>
          </a:p>
        </p:txBody>
      </p:sp>
      <p:sp>
        <p:nvSpPr>
          <p:cNvPr id="2746" name="Google Shape;2746;p29"/>
          <p:cNvSpPr txBox="1"/>
          <p:nvPr/>
        </p:nvSpPr>
        <p:spPr>
          <a:xfrm>
            <a:off x="1478837" y="90915"/>
            <a:ext cx="4834452"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600" b="1">
                <a:solidFill>
                  <a:schemeClr val="dk1"/>
                </a:solidFill>
                <a:latin typeface="Century Gothic"/>
                <a:ea typeface="Century Gothic"/>
                <a:cs typeface="Century Gothic"/>
                <a:sym typeface="Century Gothic"/>
              </a:rPr>
              <a:t>Qui est la personne ?</a:t>
            </a:r>
            <a:endParaRPr/>
          </a:p>
        </p:txBody>
      </p:sp>
      <p:sp>
        <p:nvSpPr>
          <p:cNvPr id="3" name="Google Shape;2700;p28">
            <a:extLst>
              <a:ext uri="{FF2B5EF4-FFF2-40B4-BE49-F238E27FC236}">
                <a16:creationId xmlns:a16="http://schemas.microsoft.com/office/drawing/2014/main" id="{031CE73B-4429-A041-98A6-3A8431CE16EF}"/>
              </a:ext>
            </a:extLst>
          </p:cNvPr>
          <p:cNvSpPr txBox="1"/>
          <p:nvPr/>
        </p:nvSpPr>
        <p:spPr>
          <a:xfrm>
            <a:off x="4598907" y="1902459"/>
            <a:ext cx="1482207" cy="338514"/>
          </a:xfrm>
          <a:prstGeom prst="rect">
            <a:avLst/>
          </a:prstGeom>
          <a:noFill/>
          <a:ln>
            <a:noFill/>
          </a:ln>
        </p:spPr>
        <p:txBody>
          <a:bodyPr spcFirstLastPara="1" wrap="square" lIns="91425" tIns="45700" rIns="91425" bIns="45700" anchor="t" anchorCtr="0">
            <a:spAutoFit/>
          </a:bodyPr>
          <a:lstStyle/>
          <a:p>
            <a:pPr lvl="0"/>
            <a:r>
              <a:rPr lang="de-CH" sz="1600" b="1" kern="1200" dirty="0">
                <a:solidFill>
                  <a:schemeClr val="tx1"/>
                </a:solidFill>
                <a:latin typeface="+mn-lt"/>
                <a:ea typeface="+mn-ea"/>
                <a:cs typeface="+mn-cs"/>
              </a:rPr>
              <a:t>Frustration ?</a:t>
            </a:r>
            <a:endParaRPr sz="1600" b="1" kern="1200" dirty="0">
              <a:solidFill>
                <a:schemeClr val="tx1"/>
              </a:solidFill>
              <a:latin typeface="+mn-lt"/>
              <a:ea typeface="+mn-ea"/>
              <a:cs typeface="+mn-cs"/>
            </a:endParaRPr>
          </a:p>
        </p:txBody>
      </p:sp>
      <p:sp>
        <p:nvSpPr>
          <p:cNvPr id="5" name="Google Shape;2667;p27">
            <a:extLst>
              <a:ext uri="{FF2B5EF4-FFF2-40B4-BE49-F238E27FC236}">
                <a16:creationId xmlns:a16="http://schemas.microsoft.com/office/drawing/2014/main" id="{513FA532-C93C-B12E-FC6D-77E09CCFEC41}"/>
              </a:ext>
            </a:extLst>
          </p:cNvPr>
          <p:cNvSpPr txBox="1"/>
          <p:nvPr/>
        </p:nvSpPr>
        <p:spPr>
          <a:xfrm>
            <a:off x="6192175" y="1896021"/>
            <a:ext cx="148220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600" b="1" noProof="0" dirty="0">
                <a:solidFill>
                  <a:schemeClr val="dk1"/>
                </a:solidFill>
                <a:latin typeface="Century Gothic"/>
                <a:ea typeface="Century Gothic"/>
                <a:cs typeface="Century Gothic"/>
                <a:sym typeface="Century Gothic"/>
              </a:rPr>
              <a:t>Situation souhaitée ?</a:t>
            </a:r>
            <a:endParaRPr lang="fr-CH" noProof="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53"/>
        <p:cNvGrpSpPr/>
        <p:nvPr/>
      </p:nvGrpSpPr>
      <p:grpSpPr>
        <a:xfrm>
          <a:off x="0" y="0"/>
          <a:ext cx="0" cy="0"/>
          <a:chOff x="0" y="0"/>
          <a:chExt cx="0" cy="0"/>
        </a:xfrm>
      </p:grpSpPr>
      <p:sp>
        <p:nvSpPr>
          <p:cNvPr id="2754" name="Google Shape;2754;p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31</a:t>
            </a:fld>
            <a:endParaRPr/>
          </a:p>
        </p:txBody>
      </p:sp>
      <p:sp>
        <p:nvSpPr>
          <p:cNvPr id="2755" name="Google Shape;2755;p30"/>
          <p:cNvSpPr txBox="1">
            <a:spLocks noGrp="1"/>
          </p:cNvSpPr>
          <p:nvPr>
            <p:ph type="body" idx="1"/>
          </p:nvPr>
        </p:nvSpPr>
        <p:spPr>
          <a:xfrm>
            <a:off x="1569484" y="1488659"/>
            <a:ext cx="9086281" cy="4104283"/>
          </a:xfrm>
          <a:prstGeom prst="rect">
            <a:avLst/>
          </a:prstGeom>
          <a:noFill/>
          <a:ln>
            <a:noFill/>
          </a:ln>
        </p:spPr>
        <p:txBody>
          <a:bodyPr spcFirstLastPara="1" wrap="square" lIns="91425" tIns="45700" rIns="91425" bIns="45700" anchor="t" anchorCtr="0">
            <a:noAutofit/>
          </a:bodyPr>
          <a:lstStyle/>
          <a:p>
            <a:pPr marL="0" indent="0" algn="l">
              <a:spcBef>
                <a:spcPts val="0"/>
              </a:spcBef>
              <a:spcAft>
                <a:spcPts val="1200"/>
              </a:spcAft>
              <a:buClr>
                <a:srgbClr val="96CB00"/>
              </a:buClr>
              <a:buSzPts val="2000"/>
            </a:pPr>
            <a:r>
              <a:rPr lang="fr-CH" sz="2000" b="1" kern="1200" noProof="0" dirty="0">
                <a:solidFill>
                  <a:srgbClr val="D17930"/>
                </a:solidFill>
                <a:latin typeface="Century Gothic" panose="020B0502020202020204" pitchFamily="34" charset="0"/>
              </a:rPr>
              <a:t>Tâches</a:t>
            </a:r>
            <a:endParaRPr lang="fr-CH" sz="2000" b="1" noProof="0" dirty="0">
              <a:solidFill>
                <a:srgbClr val="D17930"/>
              </a:solidFill>
              <a:latin typeface="Century Gothic" panose="020B0502020202020204" pitchFamily="34" charset="0"/>
            </a:endParaRPr>
          </a:p>
          <a:p>
            <a:pPr marL="0" lvl="0" indent="0" algn="l" rtl="0">
              <a:lnSpc>
                <a:spcPct val="90000"/>
              </a:lnSpc>
              <a:spcBef>
                <a:spcPts val="0"/>
              </a:spcBef>
              <a:spcAft>
                <a:spcPts val="0"/>
              </a:spcAft>
              <a:buClr>
                <a:srgbClr val="96CB00"/>
              </a:buClr>
              <a:buSzPts val="2000"/>
              <a:buNone/>
            </a:pPr>
            <a:r>
              <a:rPr lang="fr-CH" sz="1800" b="1" kern="1200" noProof="0" dirty="0">
                <a:solidFill>
                  <a:srgbClr val="686868"/>
                </a:solidFill>
                <a:latin typeface="Century Gothic" panose="020B0502020202020204" pitchFamily="34" charset="0"/>
                <a:ea typeface="+mn-ea"/>
                <a:cs typeface="+mn-cs"/>
              </a:rPr>
              <a:t>Réalisez au moins 2 entretiens d’empathie en équipe. </a:t>
            </a:r>
          </a:p>
          <a:p>
            <a:pPr marL="285750" indent="-285750" algn="l">
              <a:lnSpc>
                <a:spcPct val="120000"/>
              </a:lnSpc>
              <a:buClr>
                <a:srgbClr val="96CB00"/>
              </a:buClr>
              <a:buSzPts val="1800"/>
              <a:buFont typeface="Arial" panose="020B0604020202020204" pitchFamily="34" charset="0"/>
              <a:buChar char="•"/>
            </a:pPr>
            <a:r>
              <a:rPr lang="fr-CH" sz="1800" noProof="0" dirty="0">
                <a:solidFill>
                  <a:srgbClr val="686868"/>
                </a:solidFill>
                <a:latin typeface="Century Gothic" panose="020B0502020202020204" pitchFamily="34" charset="0"/>
              </a:rPr>
              <a:t>Choisissez deux personnes du groupe de cible réellement concernées par le problème. </a:t>
            </a:r>
          </a:p>
          <a:p>
            <a:pPr marL="285750" indent="-285750" algn="l">
              <a:lnSpc>
                <a:spcPct val="120000"/>
              </a:lnSpc>
              <a:buClr>
                <a:srgbClr val="96CB00"/>
              </a:buClr>
              <a:buSzPts val="1800"/>
              <a:buFont typeface="Arial" panose="020B0604020202020204" pitchFamily="34" charset="0"/>
              <a:buChar char="•"/>
            </a:pPr>
            <a:r>
              <a:rPr lang="fr-CH" sz="1800" noProof="0" dirty="0">
                <a:solidFill>
                  <a:srgbClr val="686868"/>
                </a:solidFill>
                <a:latin typeface="Century Gothic" panose="020B0502020202020204" pitchFamily="34" charset="0"/>
              </a:rPr>
              <a:t>Adaptez le catalogue de questions aux personnes et situations choisies.</a:t>
            </a:r>
          </a:p>
          <a:p>
            <a:pPr marL="285750" indent="-285750" algn="l">
              <a:lnSpc>
                <a:spcPct val="120000"/>
              </a:lnSpc>
              <a:buClr>
                <a:srgbClr val="96CB00"/>
              </a:buClr>
              <a:buSzPts val="1800"/>
              <a:buFont typeface="Arial" panose="020B0604020202020204" pitchFamily="34" charset="0"/>
              <a:buChar char="•"/>
            </a:pPr>
            <a:r>
              <a:rPr lang="fr-CH" sz="1800" noProof="0" dirty="0">
                <a:solidFill>
                  <a:srgbClr val="686868"/>
                </a:solidFill>
                <a:latin typeface="Century Gothic" panose="020B0502020202020204" pitchFamily="34" charset="0"/>
              </a:rPr>
              <a:t>Menez un entretien de 10 à 15 minutes chacun et notez directement les réponses sur la carte d’empathie. </a:t>
            </a:r>
            <a:endParaRPr lang="fr-CH" sz="1800" dirty="0">
              <a:solidFill>
                <a:srgbClr val="686868"/>
              </a:solidFill>
              <a:latin typeface="Century Gothic" panose="020B0502020202020204" pitchFamily="34" charset="0"/>
            </a:endParaRPr>
          </a:p>
          <a:p>
            <a:pPr marL="285750" indent="-285750" algn="l">
              <a:lnSpc>
                <a:spcPct val="120000"/>
              </a:lnSpc>
              <a:buClr>
                <a:srgbClr val="96CB00"/>
              </a:buClr>
              <a:buSzPts val="1800"/>
              <a:buFont typeface="Arial" panose="020B0604020202020204" pitchFamily="34" charset="0"/>
              <a:buChar char="•"/>
            </a:pPr>
            <a:r>
              <a:rPr lang="fr-CH" sz="1800" noProof="0" dirty="0">
                <a:solidFill>
                  <a:srgbClr val="686868"/>
                </a:solidFill>
                <a:latin typeface="Century Gothic" panose="020B0502020202020204" pitchFamily="34" charset="0"/>
              </a:rPr>
              <a:t>Formulez 3 conclusions (par </a:t>
            </a:r>
            <a:r>
              <a:rPr lang="fr-CH" sz="1800" noProof="0" dirty="0" err="1">
                <a:solidFill>
                  <a:srgbClr val="686868"/>
                </a:solidFill>
                <a:latin typeface="Century Gothic" panose="020B0502020202020204" pitchFamily="34" charset="0"/>
              </a:rPr>
              <a:t>example</a:t>
            </a:r>
            <a:r>
              <a:rPr lang="fr-CH" sz="1800" noProof="0" dirty="0">
                <a:solidFill>
                  <a:srgbClr val="686868"/>
                </a:solidFill>
                <a:latin typeface="Century Gothic" panose="020B0502020202020204" pitchFamily="34" charset="0"/>
              </a:rPr>
              <a:t> « pratique à manger, rapide, propre»)</a:t>
            </a:r>
            <a:endParaRPr lang="fr-CH" sz="1800" dirty="0">
              <a:solidFill>
                <a:srgbClr val="686868"/>
              </a:solidFill>
              <a:latin typeface="Century Gothic" panose="020B0502020202020204" pitchFamily="34" charset="0"/>
            </a:endParaRPr>
          </a:p>
          <a:p>
            <a:pPr marL="285750" indent="-285750" algn="l">
              <a:lnSpc>
                <a:spcPct val="120000"/>
              </a:lnSpc>
              <a:buClr>
                <a:srgbClr val="96CB00"/>
              </a:buClr>
              <a:buSzPts val="1800"/>
              <a:buFont typeface="Arial" panose="020B0604020202020204" pitchFamily="34" charset="0"/>
              <a:buChar char="•"/>
            </a:pPr>
            <a:r>
              <a:rPr lang="fr-CH" sz="1800" dirty="0">
                <a:solidFill>
                  <a:srgbClr val="686868"/>
                </a:solidFill>
                <a:latin typeface="Century Gothic" panose="020B0502020202020204" pitchFamily="34" charset="0"/>
              </a:rPr>
              <a:t>Comparez et consolidez vos résultats en équipe et formulez vos insights finaux.</a:t>
            </a:r>
          </a:p>
          <a:p>
            <a:pPr marL="342900" lvl="0" indent="-342900" algn="l" rtl="0">
              <a:lnSpc>
                <a:spcPct val="120000"/>
              </a:lnSpc>
              <a:spcBef>
                <a:spcPts val="600"/>
              </a:spcBef>
              <a:spcAft>
                <a:spcPts val="0"/>
              </a:spcAft>
              <a:buClr>
                <a:srgbClr val="96CB00"/>
              </a:buClr>
              <a:buSzPts val="1800"/>
              <a:buFont typeface="Arial"/>
              <a:buChar char="•"/>
            </a:pPr>
            <a:endParaRPr dirty="0"/>
          </a:p>
        </p:txBody>
      </p:sp>
      <p:pic>
        <p:nvPicPr>
          <p:cNvPr id="2756" name="Google Shape;2756;p30"/>
          <p:cNvPicPr preferRelativeResize="0"/>
          <p:nvPr/>
        </p:nvPicPr>
        <p:blipFill rotWithShape="1">
          <a:blip r:embed="rId3">
            <a:alphaModFix/>
          </a:blip>
          <a:srcRect/>
          <a:stretch/>
        </p:blipFill>
        <p:spPr>
          <a:xfrm>
            <a:off x="7955579" y="186359"/>
            <a:ext cx="3073128" cy="118592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61"/>
        <p:cNvGrpSpPr/>
        <p:nvPr/>
      </p:nvGrpSpPr>
      <p:grpSpPr>
        <a:xfrm>
          <a:off x="0" y="0"/>
          <a:ext cx="0" cy="0"/>
          <a:chOff x="0" y="0"/>
          <a:chExt cx="0" cy="0"/>
        </a:xfrm>
      </p:grpSpPr>
      <p:sp>
        <p:nvSpPr>
          <p:cNvPr id="2763" name="Google Shape;2763;p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32</a:t>
            </a:fld>
            <a:endParaRPr sz="2400" b="1" i="0" u="none" strike="noStrike" cap="none">
              <a:solidFill>
                <a:srgbClr val="FFFFFF"/>
              </a:solidFill>
              <a:latin typeface="Century Gothic"/>
              <a:ea typeface="Century Gothic"/>
              <a:cs typeface="Century Gothic"/>
              <a:sym typeface="Century Gothic"/>
            </a:endParaRPr>
          </a:p>
        </p:txBody>
      </p:sp>
      <p:grpSp>
        <p:nvGrpSpPr>
          <p:cNvPr id="2764" name="Google Shape;2764;p31"/>
          <p:cNvGrpSpPr/>
          <p:nvPr/>
        </p:nvGrpSpPr>
        <p:grpSpPr>
          <a:xfrm>
            <a:off x="10003307" y="912966"/>
            <a:ext cx="1135146" cy="1136164"/>
            <a:chOff x="6438355" y="3124930"/>
            <a:chExt cx="1260000" cy="1260000"/>
          </a:xfrm>
        </p:grpSpPr>
        <p:sp>
          <p:nvSpPr>
            <p:cNvPr id="2765" name="Google Shape;2765;p31"/>
            <p:cNvSpPr/>
            <p:nvPr/>
          </p:nvSpPr>
          <p:spPr>
            <a:xfrm>
              <a:off x="6438355" y="312493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766" name="Google Shape;2766;p31"/>
            <p:cNvSpPr/>
            <p:nvPr/>
          </p:nvSpPr>
          <p:spPr>
            <a:xfrm>
              <a:off x="6689604" y="3378776"/>
              <a:ext cx="756655" cy="756654"/>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grpSp>
      <p:sp>
        <p:nvSpPr>
          <p:cNvPr id="2767" name="Google Shape;2767;p31"/>
          <p:cNvSpPr txBox="1"/>
          <p:nvPr/>
        </p:nvSpPr>
        <p:spPr>
          <a:xfrm>
            <a:off x="9293034" y="2124794"/>
            <a:ext cx="2661624" cy="646290"/>
          </a:xfrm>
          <a:prstGeom prst="rect">
            <a:avLst/>
          </a:prstGeom>
          <a:noFill/>
          <a:ln>
            <a:noFill/>
          </a:ln>
        </p:spPr>
        <p:txBody>
          <a:bodyPr spcFirstLastPara="1" wrap="square" lIns="91425" tIns="45700" rIns="91425" bIns="45700" anchor="t" anchorCtr="0">
            <a:spAutoFit/>
          </a:bodyPr>
          <a:lstStyle/>
          <a:p>
            <a:pPr lvl="0" algn="ctr">
              <a:buClr>
                <a:srgbClr val="0B4874"/>
              </a:buClr>
              <a:buSzPts val="1800"/>
            </a:pPr>
            <a:r>
              <a:rPr lang="fr-CH" sz="1800" b="1" kern="1200" noProof="0" dirty="0">
                <a:solidFill>
                  <a:srgbClr val="0B4874"/>
                </a:solidFill>
                <a:latin typeface="Century Gothic" panose="020B0502020202020204" pitchFamily="34" charset="0"/>
                <a:ea typeface="+mn-ea"/>
                <a:cs typeface="+mn-cs"/>
              </a:rPr>
              <a:t>QQOQCCP et</a:t>
            </a:r>
            <a:br>
              <a:rPr lang="fr-CH" sz="1800" b="1" kern="1200" noProof="0" dirty="0">
                <a:solidFill>
                  <a:srgbClr val="0B4874"/>
                </a:solidFill>
                <a:latin typeface="Century Gothic" panose="020B0502020202020204" pitchFamily="34" charset="0"/>
                <a:ea typeface="+mn-ea"/>
                <a:cs typeface="+mn-cs"/>
              </a:rPr>
            </a:br>
            <a:r>
              <a:rPr lang="fr-CH" sz="1800" b="1" kern="1200" noProof="0" dirty="0">
                <a:solidFill>
                  <a:srgbClr val="0B4874"/>
                </a:solidFill>
                <a:latin typeface="Century Gothic" panose="020B0502020202020204" pitchFamily="34" charset="0"/>
                <a:ea typeface="+mn-ea"/>
                <a:cs typeface="+mn-cs"/>
              </a:rPr>
              <a:t>pensée critique</a:t>
            </a:r>
          </a:p>
        </p:txBody>
      </p:sp>
      <p:sp>
        <p:nvSpPr>
          <p:cNvPr id="2" name="Textfeld 1">
            <a:extLst>
              <a:ext uri="{FF2B5EF4-FFF2-40B4-BE49-F238E27FC236}">
                <a16:creationId xmlns:a16="http://schemas.microsoft.com/office/drawing/2014/main" id="{6A454441-AEA9-0085-9E3F-5BE13349D193}"/>
              </a:ext>
            </a:extLst>
          </p:cNvPr>
          <p:cNvSpPr txBox="1"/>
          <p:nvPr/>
        </p:nvSpPr>
        <p:spPr>
          <a:xfrm>
            <a:off x="6296461" y="3001231"/>
            <a:ext cx="5658196" cy="1569660"/>
          </a:xfrm>
          <a:prstGeom prst="rect">
            <a:avLst/>
          </a:prstGeom>
          <a:noFill/>
        </p:spPr>
        <p:txBody>
          <a:bodyPr wrap="square" rtlCol="0">
            <a:spAutoFit/>
          </a:bodyPr>
          <a:lstStyle/>
          <a:p>
            <a:pPr algn="ctr"/>
            <a:r>
              <a:rPr lang="fr-CH" sz="3200" kern="1200" noProof="0" dirty="0">
                <a:solidFill>
                  <a:srgbClr val="D17930"/>
                </a:solidFill>
                <a:latin typeface="Century Gothic"/>
                <a:ea typeface="+mj-ea"/>
                <a:cs typeface="Arial" pitchFamily="34" charset="0"/>
              </a:rPr>
              <a:t>Unité d'apprentissage</a:t>
            </a:r>
            <a:br>
              <a:rPr lang="fr-CH" sz="3200" kern="1200" noProof="0" dirty="0">
                <a:solidFill>
                  <a:srgbClr val="D17930"/>
                </a:solidFill>
                <a:latin typeface="Century Gothic"/>
                <a:ea typeface="+mj-ea"/>
                <a:cs typeface="Arial" pitchFamily="34" charset="0"/>
              </a:rPr>
            </a:br>
            <a:r>
              <a:rPr lang="fr-CH" sz="3200" b="1" kern="1200" noProof="0" dirty="0">
                <a:solidFill>
                  <a:srgbClr val="D17930"/>
                </a:solidFill>
                <a:latin typeface="Century Gothic"/>
                <a:ea typeface="+mj-ea"/>
                <a:cs typeface="Arial" pitchFamily="34" charset="0"/>
              </a:rPr>
              <a:t>QQOQCCP à son propre champ problématique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72"/>
        <p:cNvGrpSpPr/>
        <p:nvPr/>
      </p:nvGrpSpPr>
      <p:grpSpPr>
        <a:xfrm>
          <a:off x="0" y="0"/>
          <a:ext cx="0" cy="0"/>
          <a:chOff x="0" y="0"/>
          <a:chExt cx="0" cy="0"/>
        </a:xfrm>
      </p:grpSpPr>
      <p:sp>
        <p:nvSpPr>
          <p:cNvPr id="2773" name="Google Shape;2773;p32"/>
          <p:cNvSpPr txBox="1"/>
          <p:nvPr/>
        </p:nvSpPr>
        <p:spPr>
          <a:xfrm>
            <a:off x="1023499" y="1203794"/>
            <a:ext cx="4046207" cy="5629271"/>
          </a:xfrm>
          <a:prstGeom prst="rect">
            <a:avLst/>
          </a:prstGeom>
          <a:noFill/>
          <a:ln>
            <a:noFill/>
          </a:ln>
        </p:spPr>
        <p:txBody>
          <a:bodyPr spcFirstLastPara="1" wrap="square" lIns="0" tIns="0" rIns="0" bIns="0" anchor="t" anchorCtr="0">
            <a:noAutofit/>
          </a:bodyPr>
          <a:lstStyle/>
          <a:p>
            <a:pPr marL="361950" lvl="1" indent="-361950">
              <a:lnSpc>
                <a:spcPct val="114000"/>
              </a:lnSpc>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Sur la droite, vous voyez des questions QQOQCCP en lien avec le problème des déchets laissés sur place après un festival de musique.</a:t>
            </a:r>
            <a:endParaRPr lang="fr-CH" sz="1800" kern="1200" noProof="0" dirty="0">
              <a:solidFill>
                <a:srgbClr val="D0D0D0">
                  <a:lumMod val="50000"/>
                </a:srgbClr>
              </a:solidFill>
              <a:latin typeface="Century Gothic"/>
              <a:ea typeface="+mn-ea"/>
              <a:cs typeface="+mn-cs"/>
              <a:sym typeface="Century Gothic"/>
            </a:endParaRPr>
          </a:p>
          <a:p>
            <a:pPr marL="361950" lvl="1" indent="-361950">
              <a:lnSpc>
                <a:spcPct val="114000"/>
              </a:lnSpc>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Formulez maintenant des questions QQOQCCP adaptées à votre propre champ problématique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Qui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Quoi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Quand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Où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Comment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Pourquoi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Dans quel but ?</a:t>
            </a:r>
          </a:p>
          <a:p>
            <a:pPr marL="896937" lvl="3" indent="-361950">
              <a:lnSpc>
                <a:spcPct val="110000"/>
              </a:lnSpc>
              <a:spcBef>
                <a:spcPts val="1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Pour quelle raison ?</a:t>
            </a:r>
          </a:p>
        </p:txBody>
      </p:sp>
      <p:pic>
        <p:nvPicPr>
          <p:cNvPr id="2774" name="Google Shape;2774;p32"/>
          <p:cNvPicPr preferRelativeResize="0"/>
          <p:nvPr/>
        </p:nvPicPr>
        <p:blipFill rotWithShape="1">
          <a:blip r:embed="rId3">
            <a:alphaModFix/>
          </a:blip>
          <a:srcRect/>
          <a:stretch/>
        </p:blipFill>
        <p:spPr>
          <a:xfrm>
            <a:off x="8171057" y="336788"/>
            <a:ext cx="3073128" cy="1185920"/>
          </a:xfrm>
          <a:prstGeom prst="rect">
            <a:avLst/>
          </a:prstGeom>
          <a:noFill/>
          <a:ln>
            <a:noFill/>
          </a:ln>
        </p:spPr>
      </p:pic>
      <p:pic>
        <p:nvPicPr>
          <p:cNvPr id="2775" name="Google Shape;2775;p32" descr="Ein Bild, das draußen, Gras, Zelt, Baum enthält.&#10;&#10;KI-generierte Inhalte können fehlerhaft sein."/>
          <p:cNvPicPr preferRelativeResize="0"/>
          <p:nvPr/>
        </p:nvPicPr>
        <p:blipFill rotWithShape="1">
          <a:blip r:embed="rId4">
            <a:alphaModFix/>
          </a:blip>
          <a:srcRect/>
          <a:stretch/>
        </p:blipFill>
        <p:spPr>
          <a:xfrm>
            <a:off x="6971485" y="3660037"/>
            <a:ext cx="3041636" cy="2020100"/>
          </a:xfrm>
          <a:prstGeom prst="rect">
            <a:avLst/>
          </a:prstGeom>
          <a:noFill/>
          <a:ln>
            <a:noFill/>
          </a:ln>
        </p:spPr>
      </p:pic>
      <p:sp>
        <p:nvSpPr>
          <p:cNvPr id="2776" name="Google Shape;2776;p32"/>
          <p:cNvSpPr/>
          <p:nvPr/>
        </p:nvSpPr>
        <p:spPr>
          <a:xfrm>
            <a:off x="5086331" y="1957837"/>
            <a:ext cx="2329244" cy="1416674"/>
          </a:xfrm>
          <a:prstGeom prst="cloudCallout">
            <a:avLst>
              <a:gd name="adj1" fmla="val 48620"/>
              <a:gd name="adj2" fmla="val 83504"/>
            </a:avLst>
          </a:prstGeom>
          <a:gradFill>
            <a:gsLst>
              <a:gs pos="0">
                <a:srgbClr val="FFDFA0"/>
              </a:gs>
              <a:gs pos="50000">
                <a:srgbClr val="FFD991"/>
              </a:gs>
              <a:gs pos="100000">
                <a:srgbClr val="FFD67C"/>
              </a:gs>
            </a:gsLst>
            <a:lin ang="5400000" scaled="0"/>
          </a:grad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algn="ctr"/>
            <a:r>
              <a:rPr lang="de-CH" sz="1200" noProof="1">
                <a:latin typeface="Century Gothic" panose="020B0502020202020204" pitchFamily="34" charset="0"/>
              </a:rPr>
              <a:t>Qu’est-ce qui pousse les visiteur·euse·s de festivals à laisser leurs déchets sur place ?</a:t>
            </a:r>
          </a:p>
        </p:txBody>
      </p:sp>
      <p:sp>
        <p:nvSpPr>
          <p:cNvPr id="2777" name="Google Shape;2777;p32"/>
          <p:cNvSpPr/>
          <p:nvPr/>
        </p:nvSpPr>
        <p:spPr>
          <a:xfrm>
            <a:off x="9744820" y="1808234"/>
            <a:ext cx="2488347" cy="1348833"/>
          </a:xfrm>
          <a:prstGeom prst="cloudCallout">
            <a:avLst>
              <a:gd name="adj1" fmla="val -42276"/>
              <a:gd name="adj2" fmla="val 79541"/>
            </a:avLst>
          </a:prstGeom>
          <a:gradFill>
            <a:gsLst>
              <a:gs pos="0">
                <a:srgbClr val="FFDFA0"/>
              </a:gs>
              <a:gs pos="50000">
                <a:srgbClr val="FFD991"/>
              </a:gs>
              <a:gs pos="100000">
                <a:srgbClr val="FFD67C"/>
              </a:gs>
            </a:gsLst>
            <a:lin ang="5400000" scaled="0"/>
          </a:grad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algn="ctr"/>
            <a:endParaRPr lang="fr-FR" sz="1200" dirty="0">
              <a:latin typeface="Century Gothic" panose="020B0502020202020204" pitchFamily="34" charset="0"/>
            </a:endParaRPr>
          </a:p>
        </p:txBody>
      </p:sp>
      <p:sp>
        <p:nvSpPr>
          <p:cNvPr id="2778" name="Google Shape;2778;p32"/>
          <p:cNvSpPr/>
          <p:nvPr/>
        </p:nvSpPr>
        <p:spPr>
          <a:xfrm>
            <a:off x="7328885" y="1686887"/>
            <a:ext cx="2329244" cy="1225776"/>
          </a:xfrm>
          <a:prstGeom prst="cloudCallout">
            <a:avLst>
              <a:gd name="adj1" fmla="val 7020"/>
              <a:gd name="adj2" fmla="val 103786"/>
            </a:avLst>
          </a:prstGeom>
          <a:gradFill>
            <a:gsLst>
              <a:gs pos="0">
                <a:srgbClr val="C5DD9A"/>
              </a:gs>
              <a:gs pos="50000">
                <a:srgbClr val="BAD28D"/>
              </a:gs>
              <a:gs pos="100000">
                <a:srgbClr val="B2D178"/>
              </a:gs>
            </a:gsLst>
            <a:lin ang="5400000" scaled="0"/>
          </a:grad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algn="ctr"/>
            <a:endParaRPr lang="de-CH" sz="1200" dirty="0">
              <a:latin typeface="Century Gothic" panose="020B0502020202020204" pitchFamily="34" charset="0"/>
            </a:endParaRPr>
          </a:p>
        </p:txBody>
      </p:sp>
      <p:sp>
        <p:nvSpPr>
          <p:cNvPr id="2779" name="Google Shape;2779;p32"/>
          <p:cNvSpPr/>
          <p:nvPr/>
        </p:nvSpPr>
        <p:spPr>
          <a:xfrm>
            <a:off x="9807000" y="3850935"/>
            <a:ext cx="2308752" cy="1225776"/>
          </a:xfrm>
          <a:prstGeom prst="cloudCallout">
            <a:avLst>
              <a:gd name="adj1" fmla="val -72068"/>
              <a:gd name="adj2" fmla="val 32533"/>
            </a:avLst>
          </a:prstGeom>
          <a:solidFill>
            <a:srgbClr val="0E73B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algn="ctr"/>
            <a:endParaRPr lang="de-CH" sz="1200" noProof="1">
              <a:solidFill>
                <a:schemeClr val="lt1"/>
              </a:solidFill>
              <a:latin typeface="Century Gothic" panose="020B0502020202020204" pitchFamily="34" charset="0"/>
              <a:ea typeface="Century Gothic"/>
              <a:cs typeface="Century Gothic"/>
              <a:sym typeface="Century Gothic"/>
            </a:endParaRPr>
          </a:p>
        </p:txBody>
      </p:sp>
      <p:sp>
        <p:nvSpPr>
          <p:cNvPr id="2780" name="Google Shape;2780;p32"/>
          <p:cNvSpPr/>
          <p:nvPr/>
        </p:nvSpPr>
        <p:spPr>
          <a:xfrm>
            <a:off x="4891002" y="3660037"/>
            <a:ext cx="2080483" cy="1416674"/>
          </a:xfrm>
          <a:prstGeom prst="cloudCallout">
            <a:avLst>
              <a:gd name="adj1" fmla="val 51835"/>
              <a:gd name="adj2" fmla="val 59793"/>
            </a:avLst>
          </a:prstGeom>
          <a:solidFill>
            <a:srgbClr val="0E73B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algn="ctr">
              <a:spcBef>
                <a:spcPts val="200"/>
              </a:spcBef>
            </a:pPr>
            <a:endParaRPr lang="de-CH" sz="1200" noProof="1">
              <a:solidFill>
                <a:schemeClr val="bg1"/>
              </a:solidFill>
              <a:latin typeface="Century Gothic" panose="020B0502020202020204" pitchFamily="34" charset="0"/>
              <a:ea typeface="Century Gothic"/>
              <a:cs typeface="Century Gothic"/>
              <a:sym typeface="Century Gothic"/>
            </a:endParaRPr>
          </a:p>
        </p:txBody>
      </p:sp>
      <p:sp>
        <p:nvSpPr>
          <p:cNvPr id="2781" name="Google Shape;2781;p32"/>
          <p:cNvSpPr txBox="1"/>
          <p:nvPr/>
        </p:nvSpPr>
        <p:spPr>
          <a:xfrm>
            <a:off x="948834" y="210575"/>
            <a:ext cx="6111667" cy="657225"/>
          </a:xfrm>
          <a:prstGeom prst="rect">
            <a:avLst/>
          </a:prstGeom>
          <a:noFill/>
          <a:ln>
            <a:noFill/>
          </a:ln>
        </p:spPr>
        <p:txBody>
          <a:bodyPr spcFirstLastPara="1" wrap="square" lIns="91425" tIns="45700" rIns="91425" bIns="45700" anchor="ctr" anchorCtr="0">
            <a:noAutofit/>
          </a:bodyPr>
          <a:lstStyle/>
          <a:p>
            <a:pPr lvl="0">
              <a:buClr>
                <a:srgbClr val="0B4874"/>
              </a:buClr>
              <a:buSzPts val="2400"/>
            </a:pPr>
            <a:r>
              <a:rPr lang="fr-CH" sz="2400" b="1" kern="1200" noProof="0" dirty="0">
                <a:solidFill>
                  <a:srgbClr val="0B4874"/>
                </a:solidFill>
                <a:latin typeface="Century Gothic" panose="020B0502020202020204" pitchFamily="34" charset="0"/>
                <a:ea typeface="ＭＳ Ｐゴシック" charset="0"/>
              </a:rPr>
              <a:t>Pour aller au fond d'un problème,</a:t>
            </a:r>
            <a:br>
              <a:rPr lang="fr-CH" sz="2400" b="1" kern="1200" noProof="0" dirty="0">
                <a:solidFill>
                  <a:srgbClr val="0B4874"/>
                </a:solidFill>
                <a:latin typeface="Century Gothic" panose="020B0502020202020204" pitchFamily="34" charset="0"/>
                <a:ea typeface="ＭＳ Ｐゴシック" charset="0"/>
              </a:rPr>
            </a:br>
            <a:r>
              <a:rPr lang="fr-CH" sz="2400" b="1" kern="1200" noProof="0" dirty="0">
                <a:solidFill>
                  <a:srgbClr val="0B4874"/>
                </a:solidFill>
                <a:latin typeface="Century Gothic" panose="020B0502020202020204" pitchFamily="34" charset="0"/>
                <a:ea typeface="ＭＳ Ｐゴシック" charset="0"/>
              </a:rPr>
              <a:t>la méthode QQOQCCP peut aider</a:t>
            </a:r>
            <a:endParaRPr lang="fr-CH" sz="2400" b="1" kern="1200" noProof="0" dirty="0">
              <a:solidFill>
                <a:srgbClr val="0B4874"/>
              </a:solidFill>
              <a:latin typeface="Century Gothic" panose="020B0502020202020204" pitchFamily="34" charset="0"/>
              <a:ea typeface="ＭＳ Ｐゴシック" charset="0"/>
              <a:sym typeface="Century Gothic"/>
            </a:endParaRPr>
          </a:p>
        </p:txBody>
      </p:sp>
      <p:sp>
        <p:nvSpPr>
          <p:cNvPr id="2782" name="Google Shape;2782;p32"/>
          <p:cNvSpPr txBox="1"/>
          <p:nvPr/>
        </p:nvSpPr>
        <p:spPr>
          <a:xfrm>
            <a:off x="6455976" y="5690907"/>
            <a:ext cx="1951953"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686868"/>
              </a:buClr>
              <a:buSzPts val="1000"/>
              <a:buFont typeface="Century Gothic"/>
              <a:buNone/>
            </a:pPr>
            <a:r>
              <a:rPr lang="de-CH" sz="1000" b="1" i="0" u="none" strike="noStrike" cap="none" dirty="0">
                <a:solidFill>
                  <a:srgbClr val="686868"/>
                </a:solidFill>
                <a:latin typeface="Century Gothic"/>
                <a:ea typeface="Century Gothic"/>
                <a:cs typeface="Century Gothic"/>
                <a:sym typeface="Century Gothic"/>
              </a:rPr>
              <a:t>Source: </a:t>
            </a:r>
            <a:r>
              <a:rPr lang="de-CH" sz="1000" i="0" u="none" strike="noStrike" cap="none" dirty="0">
                <a:solidFill>
                  <a:srgbClr val="686868"/>
                </a:solidFill>
                <a:latin typeface="Century Gothic"/>
                <a:ea typeface="Century Gothic"/>
                <a:cs typeface="Century Gothic"/>
                <a:sym typeface="Century Gothic"/>
                <a:hlinkClick r:id="rId5">
                  <a:extLst>
                    <a:ext uri="{A12FA001-AC4F-418D-AE19-62706E023703}">
                      <ahyp:hlinkClr xmlns:ahyp="http://schemas.microsoft.com/office/drawing/2018/hyperlinkcolor" val="tx"/>
                    </a:ext>
                  </a:extLst>
                </a:hlinkClick>
              </a:rPr>
              <a:t>Link</a:t>
            </a:r>
            <a:endParaRPr dirty="0">
              <a:solidFill>
                <a:srgbClr val="686868"/>
              </a:solidFill>
            </a:endParaRPr>
          </a:p>
        </p:txBody>
      </p:sp>
      <p:sp>
        <p:nvSpPr>
          <p:cNvPr id="2783" name="Google Shape;2783;p32"/>
          <p:cNvSpPr txBox="1"/>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33</a:t>
            </a:fld>
            <a:endParaRPr sz="2400" b="1" i="0" u="none" strike="noStrike" cap="none">
              <a:solidFill>
                <a:srgbClr val="FFFFFF"/>
              </a:solidFill>
              <a:latin typeface="Century Gothic"/>
              <a:ea typeface="Century Gothic"/>
              <a:cs typeface="Century Gothic"/>
              <a:sym typeface="Century Gothic"/>
            </a:endParaRPr>
          </a:p>
        </p:txBody>
      </p:sp>
      <p:sp>
        <p:nvSpPr>
          <p:cNvPr id="3" name="Textfeld 2">
            <a:extLst>
              <a:ext uri="{FF2B5EF4-FFF2-40B4-BE49-F238E27FC236}">
                <a16:creationId xmlns:a16="http://schemas.microsoft.com/office/drawing/2014/main" id="{E11AA732-DDE5-A467-43D3-9879D2A7A0C4}"/>
              </a:ext>
            </a:extLst>
          </p:cNvPr>
          <p:cNvSpPr txBox="1"/>
          <p:nvPr/>
        </p:nvSpPr>
        <p:spPr>
          <a:xfrm>
            <a:off x="7444151" y="1860797"/>
            <a:ext cx="2242554" cy="830997"/>
          </a:xfrm>
          <a:prstGeom prst="rect">
            <a:avLst/>
          </a:prstGeom>
          <a:noFill/>
        </p:spPr>
        <p:txBody>
          <a:bodyPr wrap="square">
            <a:spAutoFit/>
          </a:bodyPr>
          <a:lstStyle/>
          <a:p>
            <a:pPr algn="ctr"/>
            <a:r>
              <a:rPr lang="de-CH" sz="1200" noProof="1">
                <a:latin typeface="Century Gothic" panose="020B0502020202020204" pitchFamily="34" charset="0"/>
                <a:ea typeface="Century Gothic"/>
                <a:cs typeface="Century Gothic"/>
                <a:sym typeface="Century Gothic"/>
              </a:rPr>
              <a:t>Comment les organisateur·trice·s ont défini les règles concernant les emplacements ?</a:t>
            </a:r>
            <a:endParaRPr lang="de-CH" sz="1200" dirty="0">
              <a:latin typeface="Century Gothic" panose="020B0502020202020204" pitchFamily="34" charset="0"/>
            </a:endParaRPr>
          </a:p>
        </p:txBody>
      </p:sp>
      <p:sp>
        <p:nvSpPr>
          <p:cNvPr id="5" name="Textfeld 4">
            <a:extLst>
              <a:ext uri="{FF2B5EF4-FFF2-40B4-BE49-F238E27FC236}">
                <a16:creationId xmlns:a16="http://schemas.microsoft.com/office/drawing/2014/main" id="{36932A37-01AB-027B-D57C-022187AF1C38}"/>
              </a:ext>
            </a:extLst>
          </p:cNvPr>
          <p:cNvSpPr txBox="1"/>
          <p:nvPr/>
        </p:nvSpPr>
        <p:spPr>
          <a:xfrm>
            <a:off x="4881680" y="4077292"/>
            <a:ext cx="2080483" cy="646331"/>
          </a:xfrm>
          <a:prstGeom prst="rect">
            <a:avLst/>
          </a:prstGeom>
          <a:noFill/>
        </p:spPr>
        <p:txBody>
          <a:bodyPr wrap="square">
            <a:spAutoFit/>
          </a:bodyPr>
          <a:lstStyle/>
          <a:p>
            <a:pPr algn="ctr">
              <a:spcBef>
                <a:spcPts val="200"/>
              </a:spcBef>
            </a:pPr>
            <a:r>
              <a:rPr lang="de-CH" sz="1200" noProof="1">
                <a:solidFill>
                  <a:schemeClr val="bg1"/>
                </a:solidFill>
                <a:latin typeface="Century Gothic" panose="020B0502020202020204" pitchFamily="34" charset="0"/>
                <a:ea typeface="Century Gothic"/>
                <a:cs typeface="Century Gothic"/>
                <a:sym typeface="Century Gothic"/>
              </a:rPr>
              <a:t>Quand les visiteur·euse·s de festivals amènent leurs propres tentes ?</a:t>
            </a:r>
          </a:p>
        </p:txBody>
      </p:sp>
      <p:sp>
        <p:nvSpPr>
          <p:cNvPr id="7" name="Textfeld 6">
            <a:extLst>
              <a:ext uri="{FF2B5EF4-FFF2-40B4-BE49-F238E27FC236}">
                <a16:creationId xmlns:a16="http://schemas.microsoft.com/office/drawing/2014/main" id="{1D71D5C3-1F08-142B-A02C-6BB643066CC1}"/>
              </a:ext>
            </a:extLst>
          </p:cNvPr>
          <p:cNvSpPr txBox="1"/>
          <p:nvPr/>
        </p:nvSpPr>
        <p:spPr>
          <a:xfrm>
            <a:off x="9966101" y="3963710"/>
            <a:ext cx="2079989" cy="1015663"/>
          </a:xfrm>
          <a:prstGeom prst="rect">
            <a:avLst/>
          </a:prstGeom>
          <a:noFill/>
        </p:spPr>
        <p:txBody>
          <a:bodyPr wrap="square">
            <a:spAutoFit/>
          </a:bodyPr>
          <a:lstStyle/>
          <a:p>
            <a:pPr algn="ctr"/>
            <a:r>
              <a:rPr lang="de-CH" sz="1200" noProof="1">
                <a:solidFill>
                  <a:schemeClr val="lt1"/>
                </a:solidFill>
                <a:latin typeface="Century Gothic" panose="020B0502020202020204" pitchFamily="34" charset="0"/>
                <a:ea typeface="Century Gothic"/>
                <a:cs typeface="Century Gothic"/>
                <a:sym typeface="Century Gothic"/>
              </a:rPr>
              <a:t>Dans quel but les organisateur·trice·s mettent à disposition de si grands espaces de prairie ?</a:t>
            </a:r>
          </a:p>
        </p:txBody>
      </p:sp>
      <p:sp>
        <p:nvSpPr>
          <p:cNvPr id="9" name="Textfeld 8">
            <a:extLst>
              <a:ext uri="{FF2B5EF4-FFF2-40B4-BE49-F238E27FC236}">
                <a16:creationId xmlns:a16="http://schemas.microsoft.com/office/drawing/2014/main" id="{BBE6767D-A8EE-E864-9EF0-4ACFFD8685D9}"/>
              </a:ext>
            </a:extLst>
          </p:cNvPr>
          <p:cNvSpPr txBox="1"/>
          <p:nvPr/>
        </p:nvSpPr>
        <p:spPr>
          <a:xfrm>
            <a:off x="9966101" y="2058905"/>
            <a:ext cx="2180374" cy="830997"/>
          </a:xfrm>
          <a:prstGeom prst="rect">
            <a:avLst/>
          </a:prstGeom>
          <a:noFill/>
        </p:spPr>
        <p:txBody>
          <a:bodyPr wrap="square">
            <a:spAutoFit/>
          </a:bodyPr>
          <a:lstStyle/>
          <a:p>
            <a:pPr algn="ctr"/>
            <a:r>
              <a:rPr lang="fr-FR" sz="1200" noProof="1">
                <a:latin typeface="Century Gothic" panose="020B0502020202020204" pitchFamily="34" charset="0"/>
                <a:ea typeface="Century Gothic"/>
                <a:cs typeface="Century Gothic"/>
                <a:sym typeface="Century Gothic"/>
              </a:rPr>
              <a:t>Pourquoi les visiteur·euse·s de festivals ne reprennent </a:t>
            </a:r>
            <a:r>
              <a:rPr lang="fr-FR" sz="1200" noProof="1">
                <a:latin typeface="Century Gothic" panose="020B0502020202020204" pitchFamily="34" charset="0"/>
              </a:rPr>
              <a:t> </a:t>
            </a:r>
            <a:r>
              <a:rPr lang="fr-FR" sz="1200" noProof="1">
                <a:latin typeface="Century Gothic" panose="020B0502020202020204" pitchFamily="34" charset="0"/>
                <a:ea typeface="Century Gothic"/>
                <a:cs typeface="Century Gothic"/>
                <a:sym typeface="Century Gothic"/>
              </a:rPr>
              <a:t> pas leurs tentes pour les réutiliser plus tard ?</a:t>
            </a:r>
            <a:endParaRPr lang="fr-FR" sz="1200" dirty="0">
              <a:latin typeface="Century Gothic" panose="020B0502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88"/>
        <p:cNvGrpSpPr/>
        <p:nvPr/>
      </p:nvGrpSpPr>
      <p:grpSpPr>
        <a:xfrm>
          <a:off x="0" y="0"/>
          <a:ext cx="0" cy="0"/>
          <a:chOff x="0" y="0"/>
          <a:chExt cx="0" cy="0"/>
        </a:xfrm>
      </p:grpSpPr>
      <p:sp>
        <p:nvSpPr>
          <p:cNvPr id="2789" name="Google Shape;2789;p33"/>
          <p:cNvSpPr txBox="1"/>
          <p:nvPr/>
        </p:nvSpPr>
        <p:spPr>
          <a:xfrm>
            <a:off x="5828496" y="3274005"/>
            <a:ext cx="5898274" cy="2152537"/>
          </a:xfrm>
          <a:prstGeom prst="rect">
            <a:avLst/>
          </a:prstGeom>
          <a:noFill/>
          <a:ln>
            <a:noFill/>
          </a:ln>
        </p:spPr>
        <p:txBody>
          <a:bodyPr spcFirstLastPara="1" wrap="square" lIns="91425" tIns="45700" rIns="91425" bIns="45700" anchor="t" anchorCtr="0">
            <a:noAutofit/>
          </a:bodyPr>
          <a:lstStyle/>
          <a:p>
            <a:pPr lvl="0" algn="ctr">
              <a:buClr>
                <a:srgbClr val="D17930"/>
              </a:buClr>
              <a:buSzPts val="3200"/>
            </a:pPr>
            <a:r>
              <a:rPr lang="fr-CH" sz="3200" kern="1200" noProof="0" dirty="0">
                <a:solidFill>
                  <a:srgbClr val="D17930"/>
                </a:solidFill>
                <a:latin typeface="Century Gothic"/>
                <a:ea typeface="+mj-ea"/>
                <a:cs typeface="Arial" pitchFamily="34" charset="0"/>
                <a:sym typeface="Century Gothic"/>
              </a:rPr>
              <a:t>Unité d’apprentissage</a:t>
            </a:r>
            <a:br>
              <a:rPr lang="fr-CH" sz="3200" kern="1200" noProof="0" dirty="0">
                <a:solidFill>
                  <a:srgbClr val="D17930"/>
                </a:solidFill>
                <a:latin typeface="Century Gothic"/>
                <a:ea typeface="+mj-ea"/>
                <a:cs typeface="Arial" pitchFamily="34" charset="0"/>
                <a:sym typeface="Century Gothic"/>
              </a:rPr>
            </a:br>
            <a:r>
              <a:rPr lang="fr-CH" sz="3200" b="1" kern="1200" noProof="0" dirty="0">
                <a:solidFill>
                  <a:srgbClr val="D17930"/>
                </a:solidFill>
                <a:latin typeface="Century Gothic"/>
                <a:ea typeface="+mj-ea"/>
                <a:cs typeface="Arial" pitchFamily="34" charset="0"/>
              </a:rPr>
              <a:t>Présenter l'état des connaissances et recueillir du feedback</a:t>
            </a:r>
            <a:endParaRPr lang="fr-CH" sz="3200" b="1" kern="1200" noProof="0" dirty="0">
              <a:solidFill>
                <a:srgbClr val="D17930"/>
              </a:solidFill>
              <a:latin typeface="Century Gothic"/>
              <a:ea typeface="+mj-ea"/>
              <a:cs typeface="Arial" pitchFamily="34" charset="0"/>
              <a:sym typeface="Century Gothic"/>
            </a:endParaRPr>
          </a:p>
        </p:txBody>
      </p:sp>
      <p:sp>
        <p:nvSpPr>
          <p:cNvPr id="2790" name="Google Shape;2790;p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34</a:t>
            </a:fld>
            <a:endParaRPr sz="2400" b="1" i="0" u="none" strike="noStrike" cap="none">
              <a:solidFill>
                <a:srgbClr val="FFFFFF"/>
              </a:solidFill>
              <a:latin typeface="Century Gothic"/>
              <a:ea typeface="Century Gothic"/>
              <a:cs typeface="Century Gothic"/>
              <a:sym typeface="Century Gothic"/>
            </a:endParaRPr>
          </a:p>
        </p:txBody>
      </p:sp>
      <p:grpSp>
        <p:nvGrpSpPr>
          <p:cNvPr id="2791" name="Google Shape;2791;p33"/>
          <p:cNvGrpSpPr/>
          <p:nvPr/>
        </p:nvGrpSpPr>
        <p:grpSpPr>
          <a:xfrm>
            <a:off x="10038543" y="958082"/>
            <a:ext cx="1135146" cy="1136164"/>
            <a:chOff x="6438355" y="3124930"/>
            <a:chExt cx="1260000" cy="1260000"/>
          </a:xfrm>
        </p:grpSpPr>
        <p:sp>
          <p:nvSpPr>
            <p:cNvPr id="2792" name="Google Shape;2792;p33"/>
            <p:cNvSpPr/>
            <p:nvPr/>
          </p:nvSpPr>
          <p:spPr>
            <a:xfrm>
              <a:off x="6438355" y="312493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793" name="Google Shape;2793;p33"/>
            <p:cNvSpPr/>
            <p:nvPr/>
          </p:nvSpPr>
          <p:spPr>
            <a:xfrm>
              <a:off x="6689604" y="3378776"/>
              <a:ext cx="756655" cy="756654"/>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grpSp>
      <p:sp>
        <p:nvSpPr>
          <p:cNvPr id="2794" name="Google Shape;2794;p33"/>
          <p:cNvSpPr txBox="1"/>
          <p:nvPr/>
        </p:nvSpPr>
        <p:spPr>
          <a:xfrm>
            <a:off x="9496926" y="2100764"/>
            <a:ext cx="2185923" cy="923289"/>
          </a:xfrm>
          <a:prstGeom prst="rect">
            <a:avLst/>
          </a:prstGeom>
          <a:noFill/>
          <a:ln>
            <a:noFill/>
          </a:ln>
        </p:spPr>
        <p:txBody>
          <a:bodyPr spcFirstLastPara="1" wrap="square" lIns="91425" tIns="45700" rIns="91425" bIns="45700" anchor="t" anchorCtr="0">
            <a:spAutoFit/>
          </a:bodyPr>
          <a:lstStyle/>
          <a:p>
            <a:pPr lvl="0" algn="ctr">
              <a:buClr>
                <a:srgbClr val="0B4874"/>
              </a:buClr>
              <a:buSzPts val="1800"/>
            </a:pPr>
            <a:r>
              <a:rPr lang="fr-CH" sz="1800" b="1" kern="1200" noProof="0" dirty="0">
                <a:solidFill>
                  <a:srgbClr val="0B4874"/>
                </a:solidFill>
                <a:latin typeface="Century Gothic" panose="020B0502020202020204" pitchFamily="34" charset="0"/>
                <a:ea typeface="+mn-ea"/>
                <a:cs typeface="+mn-cs"/>
              </a:rPr>
              <a:t>Présenter et donner du feedback</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99"/>
        <p:cNvGrpSpPr/>
        <p:nvPr/>
      </p:nvGrpSpPr>
      <p:grpSpPr>
        <a:xfrm>
          <a:off x="0" y="0"/>
          <a:ext cx="0" cy="0"/>
          <a:chOff x="0" y="0"/>
          <a:chExt cx="0" cy="0"/>
        </a:xfrm>
      </p:grpSpPr>
      <p:sp>
        <p:nvSpPr>
          <p:cNvPr id="2800" name="Google Shape;2800;p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35</a:t>
            </a:fld>
            <a:endParaRPr sz="2400" b="1" i="0" u="none" strike="noStrike" cap="none">
              <a:solidFill>
                <a:srgbClr val="FFFFFF"/>
              </a:solidFill>
              <a:latin typeface="Century Gothic"/>
              <a:ea typeface="Century Gothic"/>
              <a:cs typeface="Century Gothic"/>
              <a:sym typeface="Century Gothic"/>
            </a:endParaRPr>
          </a:p>
        </p:txBody>
      </p:sp>
      <p:sp>
        <p:nvSpPr>
          <p:cNvPr id="2801" name="Google Shape;2801;p34"/>
          <p:cNvSpPr txBox="1"/>
          <p:nvPr/>
        </p:nvSpPr>
        <p:spPr>
          <a:xfrm>
            <a:off x="948995" y="215645"/>
            <a:ext cx="6567584" cy="657225"/>
          </a:xfrm>
          <a:prstGeom prst="rect">
            <a:avLst/>
          </a:prstGeom>
          <a:noFill/>
          <a:ln>
            <a:noFill/>
          </a:ln>
        </p:spPr>
        <p:txBody>
          <a:bodyPr spcFirstLastPara="1" wrap="square" lIns="91425" tIns="45700" rIns="91425" bIns="45700" anchor="ctr" anchorCtr="0">
            <a:noAutofit/>
          </a:bodyPr>
          <a:lstStyle/>
          <a:p>
            <a:pPr lvl="0">
              <a:buClr>
                <a:srgbClr val="0B4874"/>
              </a:buClr>
              <a:buSzPts val="2400"/>
            </a:pPr>
            <a:r>
              <a:rPr lang="fr-CH" sz="2400" b="1" kern="1200" noProof="0" dirty="0">
                <a:solidFill>
                  <a:srgbClr val="0B4874"/>
                </a:solidFill>
                <a:latin typeface="Century Gothic" panose="020B0502020202020204" pitchFamily="34" charset="0"/>
                <a:ea typeface="ＭＳ Ｐゴシック" charset="0"/>
              </a:rPr>
              <a:t>Présentez votre état actuel des connaissances et recueillez du feedback</a:t>
            </a:r>
            <a:endParaRPr lang="fr-CH" sz="2400" b="1" kern="1200" noProof="0" dirty="0">
              <a:solidFill>
                <a:srgbClr val="0B4874"/>
              </a:solidFill>
              <a:latin typeface="Century Gothic" panose="020B0502020202020204" pitchFamily="34" charset="0"/>
              <a:ea typeface="ＭＳ Ｐゴシック" charset="0"/>
              <a:sym typeface="Century Gothic"/>
            </a:endParaRPr>
          </a:p>
        </p:txBody>
      </p:sp>
      <p:sp>
        <p:nvSpPr>
          <p:cNvPr id="2802" name="Google Shape;2802;p34"/>
          <p:cNvSpPr txBox="1"/>
          <p:nvPr/>
        </p:nvSpPr>
        <p:spPr>
          <a:xfrm>
            <a:off x="1073812" y="1879897"/>
            <a:ext cx="5888462" cy="3865119"/>
          </a:xfrm>
          <a:prstGeom prst="rect">
            <a:avLst/>
          </a:prstGeom>
          <a:noFill/>
          <a:ln>
            <a:noFill/>
          </a:ln>
        </p:spPr>
        <p:txBody>
          <a:bodyPr spcFirstLastPara="1" wrap="square" lIns="0" tIns="0" rIns="0" bIns="0" anchor="t" anchorCtr="0">
            <a:noAutofit/>
          </a:bodyPr>
          <a:lstStyle/>
          <a:p>
            <a:pPr marL="361950" lvl="1" indent="-361950">
              <a:lnSpc>
                <a:spcPct val="114000"/>
              </a:lnSpc>
              <a:spcBef>
                <a:spcPts val="6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Présentez brièvement le champ problématique.</a:t>
            </a:r>
            <a:endParaRPr lang="fr-CH" sz="1800" kern="1200" noProof="0" dirty="0">
              <a:solidFill>
                <a:srgbClr val="D0D0D0">
                  <a:lumMod val="50000"/>
                </a:srgbClr>
              </a:solidFill>
              <a:latin typeface="Century Gothic"/>
              <a:ea typeface="+mn-ea"/>
              <a:cs typeface="+mn-cs"/>
              <a:sym typeface="Century Gothic"/>
            </a:endParaRPr>
          </a:p>
          <a:p>
            <a:pPr marL="361950" lvl="1" indent="-361950">
              <a:lnSpc>
                <a:spcPct val="114000"/>
              </a:lnSpc>
              <a:spcBef>
                <a:spcPts val="6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Formulez les enseignements essentiels que vous avez tirés jusqu'à présent.</a:t>
            </a:r>
            <a:endParaRPr lang="fr-CH" sz="1800" kern="1200" noProof="0" dirty="0">
              <a:solidFill>
                <a:srgbClr val="D0D0D0">
                  <a:lumMod val="50000"/>
                </a:srgbClr>
              </a:solidFill>
              <a:latin typeface="Century Gothic"/>
              <a:ea typeface="+mn-ea"/>
              <a:cs typeface="+mn-cs"/>
              <a:sym typeface="Century Gothic"/>
            </a:endParaRPr>
          </a:p>
          <a:p>
            <a:pPr marL="361950" lvl="1" indent="-361950">
              <a:lnSpc>
                <a:spcPct val="114000"/>
              </a:lnSpc>
              <a:spcBef>
                <a:spcPts val="6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Décrivez comment vous avez obtenu ces enseignements.</a:t>
            </a:r>
            <a:endParaRPr lang="fr-CH" sz="1800" kern="1200" noProof="0" dirty="0">
              <a:solidFill>
                <a:srgbClr val="D0D0D0">
                  <a:lumMod val="50000"/>
                </a:srgbClr>
              </a:solidFill>
              <a:latin typeface="Century Gothic"/>
              <a:ea typeface="+mn-ea"/>
              <a:cs typeface="+mn-cs"/>
              <a:sym typeface="Century Gothic"/>
            </a:endParaRPr>
          </a:p>
          <a:p>
            <a:pPr marL="361950" lvl="1" indent="-361950">
              <a:lnSpc>
                <a:spcPct val="114000"/>
              </a:lnSpc>
              <a:spcBef>
                <a:spcPts val="600"/>
              </a:spcBef>
              <a:buClr>
                <a:srgbClr val="96CB00"/>
              </a:buClr>
              <a:buSzPct val="140000"/>
              <a:buFont typeface="Arial" panose="020B0604020202020204" pitchFamily="34" charset="0"/>
              <a:buChar char="•"/>
            </a:pPr>
            <a:r>
              <a:rPr lang="fr-CH" sz="1800" kern="1200" noProof="0" dirty="0">
                <a:solidFill>
                  <a:srgbClr val="D0D0D0">
                    <a:lumMod val="50000"/>
                  </a:srgbClr>
                </a:solidFill>
                <a:latin typeface="Century Gothic"/>
                <a:ea typeface="+mn-ea"/>
                <a:cs typeface="+mn-cs"/>
              </a:rPr>
              <a:t>Formulez des questions ouvertes à l'intention des autres </a:t>
            </a:r>
            <a:r>
              <a:rPr lang="fr-CH" sz="1800" kern="1200" noProof="0" dirty="0" err="1">
                <a:solidFill>
                  <a:srgbClr val="D0D0D0">
                    <a:lumMod val="50000"/>
                  </a:srgbClr>
                </a:solidFill>
                <a:latin typeface="Century Gothic"/>
                <a:ea typeface="+mn-ea"/>
                <a:cs typeface="+mn-cs"/>
              </a:rPr>
              <a:t>apprenti·e·s</a:t>
            </a:r>
            <a:r>
              <a:rPr lang="fr-CH" sz="1800" kern="1200" noProof="0" dirty="0">
                <a:solidFill>
                  <a:srgbClr val="D0D0D0">
                    <a:lumMod val="50000"/>
                  </a:srgbClr>
                </a:solidFill>
                <a:latin typeface="Century Gothic"/>
                <a:ea typeface="+mn-ea"/>
                <a:cs typeface="+mn-cs"/>
              </a:rPr>
              <a:t> :</a:t>
            </a:r>
          </a:p>
          <a:p>
            <a:pPr marL="722313" lvl="5" indent="-369888">
              <a:lnSpc>
                <a:spcPct val="114000"/>
              </a:lnSpc>
              <a:spcBef>
                <a:spcPts val="600"/>
              </a:spcBef>
              <a:buClr>
                <a:srgbClr val="96CB00"/>
              </a:buClr>
              <a:buSzPct val="140000"/>
              <a:buFont typeface="Symbol" panose="05050102010706020507" pitchFamily="18" charset="2"/>
              <a:buChar char="-"/>
            </a:pPr>
            <a:r>
              <a:rPr lang="fr-CH" sz="1800" kern="1200" noProof="0" dirty="0">
                <a:solidFill>
                  <a:srgbClr val="D0D0D0">
                    <a:lumMod val="50000"/>
                  </a:srgbClr>
                </a:solidFill>
                <a:latin typeface="Century Gothic"/>
                <a:ea typeface="+mn-ea"/>
                <a:cs typeface="+mn-cs"/>
              </a:rPr>
              <a:t>Quelles zones d'ombre subsistent encore ?</a:t>
            </a:r>
          </a:p>
          <a:p>
            <a:pPr marL="722313" lvl="5" indent="-369888">
              <a:lnSpc>
                <a:spcPct val="114000"/>
              </a:lnSpc>
              <a:spcBef>
                <a:spcPts val="600"/>
              </a:spcBef>
              <a:buClr>
                <a:srgbClr val="96CB00"/>
              </a:buClr>
              <a:buSzPct val="140000"/>
              <a:buFont typeface="Symbol" panose="05050102010706020507" pitchFamily="18" charset="2"/>
              <a:buChar char="-"/>
            </a:pPr>
            <a:r>
              <a:rPr lang="fr-CH" sz="1800" kern="1200" noProof="0" dirty="0">
                <a:solidFill>
                  <a:srgbClr val="D0D0D0">
                    <a:lumMod val="50000"/>
                  </a:srgbClr>
                </a:solidFill>
                <a:latin typeface="Century Gothic"/>
                <a:ea typeface="+mn-ea"/>
                <a:cs typeface="+mn-cs"/>
              </a:rPr>
              <a:t>Sur quelles questions auriez-vous encore besoin d'</a:t>
            </a:r>
            <a:r>
              <a:rPr lang="fr-CH" sz="1800" kern="1200" noProof="0" dirty="0" err="1">
                <a:solidFill>
                  <a:srgbClr val="D0D0D0">
                    <a:lumMod val="50000"/>
                  </a:srgbClr>
                </a:solidFill>
                <a:latin typeface="Century Gothic"/>
                <a:ea typeface="+mn-ea"/>
                <a:cs typeface="+mn-cs"/>
              </a:rPr>
              <a:t>expert·e·s</a:t>
            </a:r>
            <a:r>
              <a:rPr lang="fr-CH" sz="1800" kern="1200" noProof="0" dirty="0">
                <a:solidFill>
                  <a:srgbClr val="D0D0D0">
                    <a:lumMod val="50000"/>
                  </a:srgbClr>
                </a:solidFill>
                <a:latin typeface="Century Gothic"/>
                <a:ea typeface="+mn-ea"/>
                <a:cs typeface="+mn-cs"/>
              </a:rPr>
              <a:t> ?</a:t>
            </a:r>
          </a:p>
          <a:p>
            <a:pPr marL="361950" lvl="1" indent="-361950">
              <a:lnSpc>
                <a:spcPct val="114000"/>
              </a:lnSpc>
              <a:spcBef>
                <a:spcPts val="600"/>
              </a:spcBef>
              <a:buClr>
                <a:srgbClr val="96CB00"/>
              </a:buClr>
              <a:buSzPct val="140000"/>
              <a:buFont typeface="Arial" panose="020B0604020202020204" pitchFamily="34" charset="0"/>
              <a:buChar char="•"/>
            </a:pPr>
            <a:endParaRPr sz="1800" kern="1200" dirty="0">
              <a:solidFill>
                <a:srgbClr val="D0D0D0">
                  <a:lumMod val="50000"/>
                </a:srgbClr>
              </a:solidFill>
              <a:latin typeface="Century Gothic"/>
              <a:ea typeface="+mn-ea"/>
              <a:cs typeface="+mn-cs"/>
              <a:sym typeface="Century Gothic"/>
            </a:endParaRPr>
          </a:p>
          <a:p>
            <a:pPr marL="0" marR="0" lvl="1" indent="0" algn="l" rtl="0">
              <a:lnSpc>
                <a:spcPct val="114000"/>
              </a:lnSpc>
              <a:spcBef>
                <a:spcPts val="599"/>
              </a:spcBef>
              <a:spcAft>
                <a:spcPts val="0"/>
              </a:spcAft>
              <a:buClr>
                <a:srgbClr val="E7AB14"/>
              </a:buClr>
              <a:buSzPts val="2597"/>
              <a:buFont typeface="MS PGothic"/>
              <a:buNone/>
            </a:pPr>
            <a:endParaRPr sz="2597" b="0" i="0" u="none" strike="noStrike" cap="none" dirty="0">
              <a:solidFill>
                <a:srgbClr val="697D91"/>
              </a:solidFill>
              <a:latin typeface="Century Gothic"/>
              <a:ea typeface="Century Gothic"/>
              <a:cs typeface="Century Gothic"/>
              <a:sym typeface="Century Gothic"/>
            </a:endParaRPr>
          </a:p>
        </p:txBody>
      </p:sp>
      <p:pic>
        <p:nvPicPr>
          <p:cNvPr id="2804" name="Google Shape;2804;p34"/>
          <p:cNvPicPr preferRelativeResize="0"/>
          <p:nvPr/>
        </p:nvPicPr>
        <p:blipFill rotWithShape="1">
          <a:blip r:embed="rId3">
            <a:alphaModFix/>
          </a:blip>
          <a:srcRect/>
          <a:stretch/>
        </p:blipFill>
        <p:spPr>
          <a:xfrm>
            <a:off x="8171057" y="336788"/>
            <a:ext cx="3073128" cy="1185920"/>
          </a:xfrm>
          <a:prstGeom prst="rect">
            <a:avLst/>
          </a:prstGeom>
          <a:noFill/>
          <a:ln>
            <a:noFill/>
          </a:ln>
        </p:spPr>
      </p:pic>
      <p:pic>
        <p:nvPicPr>
          <p:cNvPr id="3" name="Grafik 2">
            <a:extLst>
              <a:ext uri="{FF2B5EF4-FFF2-40B4-BE49-F238E27FC236}">
                <a16:creationId xmlns:a16="http://schemas.microsoft.com/office/drawing/2014/main" id="{80B4924C-D392-B43E-5BA2-CF054AA962A6}"/>
              </a:ext>
            </a:extLst>
          </p:cNvPr>
          <p:cNvPicPr>
            <a:picLocks noChangeAspect="1"/>
          </p:cNvPicPr>
          <p:nvPr/>
        </p:nvPicPr>
        <p:blipFill>
          <a:blip r:embed="rId4"/>
          <a:stretch>
            <a:fillRect/>
          </a:stretch>
        </p:blipFill>
        <p:spPr>
          <a:xfrm>
            <a:off x="7228836" y="1989664"/>
            <a:ext cx="4337776" cy="3865119"/>
          </a:xfrm>
          <a:prstGeom prst="rect">
            <a:avLst/>
          </a:prstGeom>
          <a:ln>
            <a:solidFill>
              <a:schemeClr val="bg1"/>
            </a:solidFill>
          </a:ln>
          <a:effectLst>
            <a:outerShdw blurRad="50800" dist="38100" dir="2700000" algn="tl" rotWithShape="0">
              <a:prstClr val="black">
                <a:alpha val="40000"/>
              </a:prstClr>
            </a:outerShdw>
          </a:effectLst>
        </p:spPr>
      </p:pic>
      <p:sp>
        <p:nvSpPr>
          <p:cNvPr id="5" name="Textfeld 4">
            <a:extLst>
              <a:ext uri="{FF2B5EF4-FFF2-40B4-BE49-F238E27FC236}">
                <a16:creationId xmlns:a16="http://schemas.microsoft.com/office/drawing/2014/main" id="{18150FBB-7347-6CF6-B1AE-C9E69B01AF27}"/>
              </a:ext>
            </a:extLst>
          </p:cNvPr>
          <p:cNvSpPr txBox="1"/>
          <p:nvPr/>
        </p:nvSpPr>
        <p:spPr>
          <a:xfrm>
            <a:off x="7381945" y="5930516"/>
            <a:ext cx="2528978" cy="246221"/>
          </a:xfrm>
          <a:prstGeom prst="rect">
            <a:avLst/>
          </a:prstGeom>
          <a:noFill/>
        </p:spPr>
        <p:txBody>
          <a:bodyPr wrap="square">
            <a:spAutoFit/>
          </a:bodyPr>
          <a:lstStyle/>
          <a:p>
            <a:r>
              <a:rPr lang="en-US" sz="1000" b="1"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RENGraphic</a:t>
            </a:r>
            <a:endParaRPr lang="de-CH" sz="1000" dirty="0">
              <a:solidFill>
                <a:srgbClr val="686868"/>
              </a:solidFill>
              <a:latin typeface="Century Gothic" panose="020B0502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809"/>
        <p:cNvGrpSpPr/>
        <p:nvPr/>
      </p:nvGrpSpPr>
      <p:grpSpPr>
        <a:xfrm>
          <a:off x="0" y="0"/>
          <a:ext cx="0" cy="0"/>
          <a:chOff x="0" y="0"/>
          <a:chExt cx="0" cy="0"/>
        </a:xfrm>
      </p:grpSpPr>
      <p:sp>
        <p:nvSpPr>
          <p:cNvPr id="2810" name="Google Shape;2810;p35"/>
          <p:cNvSpPr txBox="1"/>
          <p:nvPr/>
        </p:nvSpPr>
        <p:spPr>
          <a:xfrm>
            <a:off x="5442389" y="3277711"/>
            <a:ext cx="6921464" cy="1756744"/>
          </a:xfrm>
          <a:prstGeom prst="rect">
            <a:avLst/>
          </a:prstGeom>
          <a:noFill/>
          <a:ln>
            <a:noFill/>
          </a:ln>
        </p:spPr>
        <p:txBody>
          <a:bodyPr spcFirstLastPara="1" wrap="square" lIns="91425" tIns="45700" rIns="91425" bIns="45700" anchor="t" anchorCtr="0">
            <a:noAutofit/>
          </a:bodyPr>
          <a:lstStyle/>
          <a:p>
            <a:pPr lvl="0" algn="ctr">
              <a:buClr>
                <a:srgbClr val="D17930"/>
              </a:buClr>
              <a:buSzPts val="3200"/>
            </a:pPr>
            <a:r>
              <a:rPr lang="fr-CH" sz="3200" kern="1200" noProof="0" dirty="0">
                <a:solidFill>
                  <a:srgbClr val="D17930"/>
                </a:solidFill>
                <a:latin typeface="Century Gothic"/>
                <a:ea typeface="+mj-ea"/>
                <a:cs typeface="Arial" pitchFamily="34" charset="0"/>
                <a:sym typeface="Century Gothic"/>
              </a:rPr>
              <a:t>Unité d’apprentissage </a:t>
            </a:r>
            <a:br>
              <a:rPr lang="fr-CH" sz="3200" kern="1200" noProof="0" dirty="0">
                <a:solidFill>
                  <a:srgbClr val="D17930"/>
                </a:solidFill>
                <a:latin typeface="Century Gothic"/>
                <a:ea typeface="+mj-ea"/>
                <a:cs typeface="Arial" pitchFamily="34" charset="0"/>
                <a:sym typeface="Century Gothic"/>
              </a:rPr>
            </a:br>
            <a:r>
              <a:rPr lang="fr-CH" sz="3200" b="1" kern="1200" noProof="0" dirty="0">
                <a:solidFill>
                  <a:srgbClr val="D17930"/>
                </a:solidFill>
                <a:latin typeface="Century Gothic"/>
                <a:ea typeface="+mj-ea"/>
                <a:cs typeface="Arial" pitchFamily="34" charset="0"/>
              </a:rPr>
              <a:t>Entretien avec </a:t>
            </a:r>
            <a:r>
              <a:rPr lang="fr-CH" sz="3200" b="1" kern="1200" noProof="0" dirty="0" err="1">
                <a:solidFill>
                  <a:srgbClr val="D17930"/>
                </a:solidFill>
                <a:latin typeface="Century Gothic"/>
                <a:ea typeface="+mj-ea"/>
                <a:cs typeface="Arial" pitchFamily="34" charset="0"/>
              </a:rPr>
              <a:t>un·e</a:t>
            </a:r>
            <a:r>
              <a:rPr lang="fr-CH" sz="3200" b="1" kern="1200" noProof="0" dirty="0">
                <a:solidFill>
                  <a:srgbClr val="D17930"/>
                </a:solidFill>
                <a:latin typeface="Century Gothic"/>
                <a:ea typeface="+mj-ea"/>
                <a:cs typeface="Arial" pitchFamily="34" charset="0"/>
              </a:rPr>
              <a:t> </a:t>
            </a:r>
            <a:r>
              <a:rPr lang="fr-CH" sz="3200" b="1" kern="1200" noProof="0" dirty="0" err="1">
                <a:solidFill>
                  <a:srgbClr val="D17930"/>
                </a:solidFill>
                <a:latin typeface="Century Gothic"/>
                <a:ea typeface="+mj-ea"/>
                <a:cs typeface="Arial" pitchFamily="34" charset="0"/>
              </a:rPr>
              <a:t>expert·e</a:t>
            </a:r>
            <a:endParaRPr lang="fr-CH" sz="3200" b="1" kern="1200" noProof="0" dirty="0">
              <a:solidFill>
                <a:srgbClr val="D17930"/>
              </a:solidFill>
              <a:latin typeface="Century Gothic"/>
              <a:ea typeface="+mj-ea"/>
              <a:cs typeface="Arial" pitchFamily="34" charset="0"/>
              <a:sym typeface="Century Gothic"/>
            </a:endParaRPr>
          </a:p>
        </p:txBody>
      </p:sp>
      <p:sp>
        <p:nvSpPr>
          <p:cNvPr id="2811" name="Google Shape;2811;p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36</a:t>
            </a:fld>
            <a:endParaRPr sz="2400" b="1" i="0" u="none" strike="noStrike" cap="none">
              <a:solidFill>
                <a:srgbClr val="FFFFFF"/>
              </a:solidFill>
              <a:latin typeface="Century Gothic"/>
              <a:ea typeface="Century Gothic"/>
              <a:cs typeface="Century Gothic"/>
              <a:sym typeface="Century Gothic"/>
            </a:endParaRPr>
          </a:p>
        </p:txBody>
      </p:sp>
      <p:grpSp>
        <p:nvGrpSpPr>
          <p:cNvPr id="2812" name="Google Shape;2812;p35"/>
          <p:cNvGrpSpPr/>
          <p:nvPr/>
        </p:nvGrpSpPr>
        <p:grpSpPr>
          <a:xfrm>
            <a:off x="10036557" y="912966"/>
            <a:ext cx="1135146" cy="1136164"/>
            <a:chOff x="6438355" y="3124930"/>
            <a:chExt cx="1260000" cy="1260000"/>
          </a:xfrm>
        </p:grpSpPr>
        <p:sp>
          <p:nvSpPr>
            <p:cNvPr id="2813" name="Google Shape;2813;p35"/>
            <p:cNvSpPr/>
            <p:nvPr/>
          </p:nvSpPr>
          <p:spPr>
            <a:xfrm>
              <a:off x="6438355" y="312493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814" name="Google Shape;2814;p35"/>
            <p:cNvSpPr/>
            <p:nvPr/>
          </p:nvSpPr>
          <p:spPr>
            <a:xfrm>
              <a:off x="6689604" y="3378776"/>
              <a:ext cx="756655" cy="756654"/>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grpSp>
      <p:sp>
        <p:nvSpPr>
          <p:cNvPr id="2815" name="Google Shape;2815;p35"/>
          <p:cNvSpPr txBox="1"/>
          <p:nvPr/>
        </p:nvSpPr>
        <p:spPr>
          <a:xfrm>
            <a:off x="9873904" y="2124794"/>
            <a:ext cx="1532792" cy="646290"/>
          </a:xfrm>
          <a:prstGeom prst="rect">
            <a:avLst/>
          </a:prstGeom>
          <a:noFill/>
          <a:ln>
            <a:noFill/>
          </a:ln>
        </p:spPr>
        <p:txBody>
          <a:bodyPr spcFirstLastPara="1" wrap="square" lIns="91425" tIns="45700" rIns="91425" bIns="45700" anchor="t" anchorCtr="0">
            <a:spAutoFit/>
          </a:bodyPr>
          <a:lstStyle/>
          <a:p>
            <a:pPr lvl="0" algn="ctr">
              <a:buClr>
                <a:srgbClr val="0B4874"/>
              </a:buClr>
              <a:buSzPts val="1800"/>
            </a:pPr>
            <a:r>
              <a:rPr lang="fr-CH" sz="1800" b="1" kern="1200" noProof="0" dirty="0">
                <a:solidFill>
                  <a:srgbClr val="0B4874"/>
                </a:solidFill>
                <a:latin typeface="Century Gothic" panose="020B0502020202020204" pitchFamily="34" charset="0"/>
                <a:ea typeface="+mn-ea"/>
                <a:cs typeface="+mn-cs"/>
              </a:rPr>
              <a:t>Mener des entretiens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20"/>
        <p:cNvGrpSpPr/>
        <p:nvPr/>
      </p:nvGrpSpPr>
      <p:grpSpPr>
        <a:xfrm>
          <a:off x="0" y="0"/>
          <a:ext cx="0" cy="0"/>
          <a:chOff x="0" y="0"/>
          <a:chExt cx="0" cy="0"/>
        </a:xfrm>
      </p:grpSpPr>
      <p:sp>
        <p:nvSpPr>
          <p:cNvPr id="2821" name="Google Shape;2821;p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37</a:t>
            </a:fld>
            <a:endParaRPr sz="2400" b="1" i="0" u="none" strike="noStrike" cap="none">
              <a:solidFill>
                <a:srgbClr val="FFFFFF"/>
              </a:solidFill>
              <a:latin typeface="Century Gothic"/>
              <a:ea typeface="Century Gothic"/>
              <a:cs typeface="Century Gothic"/>
              <a:sym typeface="Century Gothic"/>
            </a:endParaRPr>
          </a:p>
        </p:txBody>
      </p:sp>
      <p:sp>
        <p:nvSpPr>
          <p:cNvPr id="2822" name="Google Shape;2822;p36"/>
          <p:cNvSpPr txBox="1">
            <a:spLocks noGrp="1"/>
          </p:cNvSpPr>
          <p:nvPr>
            <p:ph type="body" idx="1"/>
          </p:nvPr>
        </p:nvSpPr>
        <p:spPr>
          <a:xfrm>
            <a:off x="947814" y="1522708"/>
            <a:ext cx="10296371" cy="433026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96CB00"/>
              </a:buClr>
              <a:buSzPts val="2600"/>
              <a:buNone/>
            </a:pPr>
            <a:r>
              <a:rPr lang="fr-CH" sz="2600" b="1" noProof="0" dirty="0">
                <a:solidFill>
                  <a:srgbClr val="D17930"/>
                </a:solidFill>
              </a:rPr>
              <a:t>Tâches </a:t>
            </a:r>
            <a:endParaRPr lang="fr-CH" noProof="0" dirty="0"/>
          </a:p>
          <a:p>
            <a:pPr marL="0" lvl="0" indent="0" algn="l" rtl="0">
              <a:lnSpc>
                <a:spcPct val="90000"/>
              </a:lnSpc>
              <a:spcBef>
                <a:spcPts val="1000"/>
              </a:spcBef>
              <a:spcAft>
                <a:spcPts val="0"/>
              </a:spcAft>
              <a:buClr>
                <a:srgbClr val="96CB00"/>
              </a:buClr>
              <a:buSzPts val="2000"/>
              <a:buNone/>
            </a:pPr>
            <a:r>
              <a:rPr lang="fr-CH" sz="2000" noProof="0" dirty="0">
                <a:solidFill>
                  <a:srgbClr val="686868"/>
                </a:solidFill>
              </a:rPr>
              <a:t>Interviewez une experte ou un expert afin d’en savoir plus sur le champ problématique qui vous intéresse. Procédez comme suit : </a:t>
            </a:r>
            <a:endParaRPr lang="fr-CH" noProof="0" dirty="0"/>
          </a:p>
          <a:p>
            <a:pPr marL="0" lvl="0" indent="0" algn="l" rtl="0">
              <a:lnSpc>
                <a:spcPct val="90000"/>
              </a:lnSpc>
              <a:spcBef>
                <a:spcPts val="1000"/>
              </a:spcBef>
              <a:spcAft>
                <a:spcPts val="0"/>
              </a:spcAft>
              <a:buClr>
                <a:srgbClr val="96CB00"/>
              </a:buClr>
              <a:buSzPts val="2000"/>
              <a:buNone/>
            </a:pPr>
            <a:r>
              <a:rPr lang="fr-CH" sz="2000" b="1" noProof="0" dirty="0">
                <a:solidFill>
                  <a:srgbClr val="686868"/>
                </a:solidFill>
              </a:rPr>
              <a:t>Étape 1 : Recherche d’</a:t>
            </a:r>
            <a:r>
              <a:rPr lang="fr-CH" sz="2000" b="1" noProof="0" dirty="0" err="1">
                <a:solidFill>
                  <a:srgbClr val="686868"/>
                </a:solidFill>
              </a:rPr>
              <a:t>expert·e·s</a:t>
            </a:r>
            <a:r>
              <a:rPr lang="fr-CH" sz="2000" b="1" noProof="0" dirty="0">
                <a:solidFill>
                  <a:srgbClr val="686868"/>
                </a:solidFill>
              </a:rPr>
              <a:t> </a:t>
            </a:r>
            <a:endParaRPr lang="fr-CH" noProof="0" dirty="0"/>
          </a:p>
          <a:p>
            <a:pPr marL="342900" lvl="0" indent="-342900" algn="l" rtl="0">
              <a:lnSpc>
                <a:spcPct val="90000"/>
              </a:lnSpc>
              <a:spcBef>
                <a:spcPts val="1000"/>
              </a:spcBef>
              <a:spcAft>
                <a:spcPts val="0"/>
              </a:spcAft>
              <a:buClr>
                <a:srgbClr val="96CB00"/>
              </a:buClr>
              <a:buSzPts val="2000"/>
              <a:buFont typeface="Arial"/>
              <a:buChar char="•"/>
            </a:pPr>
            <a:r>
              <a:rPr lang="fr-CH" sz="2000" noProof="0" dirty="0">
                <a:solidFill>
                  <a:srgbClr val="686868"/>
                </a:solidFill>
              </a:rPr>
              <a:t>Cherchez des </a:t>
            </a:r>
            <a:r>
              <a:rPr lang="fr-CH" sz="2000" noProof="0" dirty="0" err="1">
                <a:solidFill>
                  <a:srgbClr val="686868"/>
                </a:solidFill>
              </a:rPr>
              <a:t>expert·e·s</a:t>
            </a:r>
            <a:r>
              <a:rPr lang="fr-CH" sz="2000" noProof="0" dirty="0">
                <a:solidFill>
                  <a:srgbClr val="686868"/>
                </a:solidFill>
              </a:rPr>
              <a:t> </a:t>
            </a:r>
            <a:r>
              <a:rPr lang="fr-CH" sz="2000" noProof="0" dirty="0" err="1">
                <a:solidFill>
                  <a:srgbClr val="686868"/>
                </a:solidFill>
              </a:rPr>
              <a:t>pertinent·e·s</a:t>
            </a:r>
            <a:r>
              <a:rPr lang="fr-CH" sz="2000" noProof="0" dirty="0">
                <a:solidFill>
                  <a:srgbClr val="686868"/>
                </a:solidFill>
              </a:rPr>
              <a:t> pour votre champ problématique. </a:t>
            </a:r>
            <a:endParaRPr lang="fr-CH" noProof="0" dirty="0"/>
          </a:p>
          <a:p>
            <a:pPr marL="342900" lvl="0" indent="-342900" algn="l" rtl="0">
              <a:lnSpc>
                <a:spcPct val="90000"/>
              </a:lnSpc>
              <a:spcBef>
                <a:spcPts val="1000"/>
              </a:spcBef>
              <a:spcAft>
                <a:spcPts val="0"/>
              </a:spcAft>
              <a:buClr>
                <a:srgbClr val="96CB00"/>
              </a:buClr>
              <a:buSzPts val="2000"/>
              <a:buFont typeface="Arial"/>
              <a:buChar char="•"/>
            </a:pPr>
            <a:r>
              <a:rPr lang="fr-CH" sz="2000" noProof="0" dirty="0">
                <a:solidFill>
                  <a:srgbClr val="686868"/>
                </a:solidFill>
              </a:rPr>
              <a:t>Établissez une liste de priorités avec les noms et les moyens de contact. </a:t>
            </a:r>
            <a:endParaRPr lang="fr-CH" noProof="0" dirty="0"/>
          </a:p>
          <a:p>
            <a:pPr marL="342900" lvl="0" indent="-342900" algn="l" rtl="0">
              <a:lnSpc>
                <a:spcPct val="90000"/>
              </a:lnSpc>
              <a:spcBef>
                <a:spcPts val="1000"/>
              </a:spcBef>
              <a:spcAft>
                <a:spcPts val="0"/>
              </a:spcAft>
              <a:buClr>
                <a:srgbClr val="96CB00"/>
              </a:buClr>
              <a:buSzPts val="2000"/>
              <a:buFont typeface="Arial"/>
              <a:buChar char="•"/>
            </a:pPr>
            <a:r>
              <a:rPr lang="fr-CH" sz="2000" noProof="0" dirty="0">
                <a:solidFill>
                  <a:srgbClr val="686868"/>
                </a:solidFill>
              </a:rPr>
              <a:t>Notez les compétences spécifiques de la personne, par exemple des connaissances dans le domaine des microplastiques acquises lors de son activité à l’Office fédéral de l’environnement (OFEV).</a:t>
            </a:r>
            <a:endParaRPr lang="fr-CH" noProof="0" dirty="0"/>
          </a:p>
        </p:txBody>
      </p:sp>
      <p:pic>
        <p:nvPicPr>
          <p:cNvPr id="2823" name="Google Shape;2823;p36"/>
          <p:cNvPicPr preferRelativeResize="0"/>
          <p:nvPr/>
        </p:nvPicPr>
        <p:blipFill rotWithShape="1">
          <a:blip r:embed="rId3">
            <a:alphaModFix/>
          </a:blip>
          <a:srcRect/>
          <a:stretch/>
        </p:blipFill>
        <p:spPr>
          <a:xfrm>
            <a:off x="8171057" y="336788"/>
            <a:ext cx="3073128" cy="118592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828"/>
        <p:cNvGrpSpPr/>
        <p:nvPr/>
      </p:nvGrpSpPr>
      <p:grpSpPr>
        <a:xfrm>
          <a:off x="0" y="0"/>
          <a:ext cx="0" cy="0"/>
          <a:chOff x="0" y="0"/>
          <a:chExt cx="0" cy="0"/>
        </a:xfrm>
      </p:grpSpPr>
      <p:sp>
        <p:nvSpPr>
          <p:cNvPr id="2829" name="Google Shape;2829;p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38</a:t>
            </a:fld>
            <a:endParaRPr sz="2400" b="1" i="0" u="none" strike="noStrike" cap="none">
              <a:solidFill>
                <a:srgbClr val="FFFFFF"/>
              </a:solidFill>
              <a:latin typeface="Century Gothic"/>
              <a:ea typeface="Century Gothic"/>
              <a:cs typeface="Century Gothic"/>
              <a:sym typeface="Century Gothic"/>
            </a:endParaRPr>
          </a:p>
        </p:txBody>
      </p:sp>
      <p:sp>
        <p:nvSpPr>
          <p:cNvPr id="2830" name="Google Shape;2830;p37"/>
          <p:cNvSpPr txBox="1">
            <a:spLocks noGrp="1"/>
          </p:cNvSpPr>
          <p:nvPr>
            <p:ph type="body" idx="1"/>
          </p:nvPr>
        </p:nvSpPr>
        <p:spPr>
          <a:xfrm>
            <a:off x="958325" y="1429409"/>
            <a:ext cx="10056516" cy="449842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96CB00"/>
              </a:buClr>
              <a:buSzPct val="100000"/>
              <a:buNone/>
            </a:pPr>
            <a:r>
              <a:rPr lang="fr-CH" sz="2200" b="1" kern="1200" noProof="0" dirty="0">
                <a:solidFill>
                  <a:srgbClr val="686868"/>
                </a:solidFill>
                <a:latin typeface="+mn-lt"/>
                <a:ea typeface="+mn-ea"/>
                <a:cs typeface="+mn-cs"/>
              </a:rPr>
              <a:t>Étape 2 : Prendre contact et relancer </a:t>
            </a:r>
          </a:p>
          <a:p>
            <a:pPr marL="342900" lvl="0" indent="-342900" algn="l">
              <a:buClr>
                <a:srgbClr val="96CB00"/>
              </a:buClr>
              <a:buSzPct val="100000"/>
              <a:buFont typeface="Arial"/>
              <a:buChar char="•"/>
            </a:pPr>
            <a:r>
              <a:rPr lang="fr-CH" sz="2200" noProof="0" dirty="0">
                <a:solidFill>
                  <a:srgbClr val="686868"/>
                </a:solidFill>
              </a:rPr>
              <a:t>Rédigez un e-mail que vous souhaitez envoyer aux </a:t>
            </a:r>
            <a:r>
              <a:rPr lang="fr-CH" sz="2200" noProof="0" dirty="0" err="1">
                <a:solidFill>
                  <a:srgbClr val="686868"/>
                </a:solidFill>
              </a:rPr>
              <a:t>expert·e·s</a:t>
            </a:r>
            <a:r>
              <a:rPr lang="fr-CH" sz="2200" noProof="0" dirty="0">
                <a:solidFill>
                  <a:srgbClr val="686868"/>
                </a:solidFill>
              </a:rPr>
              <a:t>. </a:t>
            </a:r>
          </a:p>
          <a:p>
            <a:pPr marL="342900" lvl="0" indent="-342900" algn="l">
              <a:buClr>
                <a:srgbClr val="96CB00"/>
              </a:buClr>
              <a:buSzPct val="100000"/>
              <a:buFont typeface="Arial"/>
              <a:buChar char="•"/>
            </a:pPr>
            <a:r>
              <a:rPr lang="fr-CH" sz="2200" noProof="0" dirty="0">
                <a:solidFill>
                  <a:srgbClr val="686868"/>
                </a:solidFill>
              </a:rPr>
              <a:t>Demandez éventuellement un feedback à votre </a:t>
            </a:r>
            <a:r>
              <a:rPr lang="fr-CH" sz="2200" noProof="0" dirty="0" err="1">
                <a:solidFill>
                  <a:srgbClr val="686868"/>
                </a:solidFill>
              </a:rPr>
              <a:t>enseignant·e</a:t>
            </a:r>
            <a:r>
              <a:rPr lang="fr-CH" sz="2200" noProof="0" dirty="0">
                <a:solidFill>
                  <a:srgbClr val="686868"/>
                </a:solidFill>
              </a:rPr>
              <a:t>. </a:t>
            </a:r>
            <a:endParaRPr lang="fr-CH" noProof="0" dirty="0"/>
          </a:p>
          <a:p>
            <a:pPr marL="342900" lvl="0" indent="-342900" algn="l" rtl="0">
              <a:lnSpc>
                <a:spcPct val="90000"/>
              </a:lnSpc>
              <a:spcBef>
                <a:spcPts val="1000"/>
              </a:spcBef>
              <a:spcAft>
                <a:spcPts val="0"/>
              </a:spcAft>
              <a:buClr>
                <a:srgbClr val="96CB00"/>
              </a:buClr>
              <a:buSzPct val="100000"/>
              <a:buFont typeface="Arial"/>
              <a:buChar char="•"/>
            </a:pPr>
            <a:r>
              <a:rPr lang="fr-CH" sz="2200" noProof="0" dirty="0">
                <a:solidFill>
                  <a:srgbClr val="686868"/>
                </a:solidFill>
              </a:rPr>
              <a:t>Parfois, il ne suffit pas d’écrire un mail : il est nécessaire de relancer les personnes une deuxième fois. </a:t>
            </a:r>
            <a:endParaRPr lang="fr-CH" noProof="0" dirty="0"/>
          </a:p>
          <a:p>
            <a:pPr marL="342900" lvl="0" indent="-342900" algn="l" rtl="0">
              <a:lnSpc>
                <a:spcPct val="90000"/>
              </a:lnSpc>
              <a:spcBef>
                <a:spcPts val="1000"/>
              </a:spcBef>
              <a:spcAft>
                <a:spcPts val="0"/>
              </a:spcAft>
              <a:buClr>
                <a:srgbClr val="96CB00"/>
              </a:buClr>
              <a:buSzPct val="100000"/>
              <a:buFont typeface="Arial"/>
              <a:buChar char="•"/>
            </a:pPr>
            <a:endParaRPr lang="fr-CH" sz="2200" noProof="0" dirty="0">
              <a:solidFill>
                <a:srgbClr val="686868"/>
              </a:solidFill>
            </a:endParaRPr>
          </a:p>
          <a:p>
            <a:pPr marL="0" lvl="0" indent="0" algn="l" rtl="0">
              <a:lnSpc>
                <a:spcPct val="90000"/>
              </a:lnSpc>
              <a:spcBef>
                <a:spcPts val="1000"/>
              </a:spcBef>
              <a:spcAft>
                <a:spcPts val="0"/>
              </a:spcAft>
              <a:buClr>
                <a:srgbClr val="96CB00"/>
              </a:buClr>
              <a:buSzPct val="100000"/>
            </a:pPr>
            <a:r>
              <a:rPr lang="fr-CH" sz="2200" b="1" kern="1200" noProof="0" dirty="0">
                <a:solidFill>
                  <a:srgbClr val="686868"/>
                </a:solidFill>
                <a:latin typeface="+mn-lt"/>
                <a:ea typeface="+mn-ea"/>
                <a:cs typeface="+mn-cs"/>
              </a:rPr>
              <a:t>Étape 3 : Préparer des questions </a:t>
            </a:r>
          </a:p>
          <a:p>
            <a:pPr marL="342900" lvl="0" indent="-342900" algn="l" rtl="0">
              <a:lnSpc>
                <a:spcPct val="90000"/>
              </a:lnSpc>
              <a:spcBef>
                <a:spcPts val="1000"/>
              </a:spcBef>
              <a:spcAft>
                <a:spcPts val="0"/>
              </a:spcAft>
              <a:buClr>
                <a:srgbClr val="96CB00"/>
              </a:buClr>
              <a:buSzPct val="100000"/>
              <a:buFont typeface="Arial"/>
              <a:buChar char="•"/>
            </a:pPr>
            <a:r>
              <a:rPr lang="fr-CH" sz="2200" noProof="0" dirty="0">
                <a:solidFill>
                  <a:srgbClr val="686868"/>
                </a:solidFill>
              </a:rPr>
              <a:t>Préparez au minimum cinq hypothèses ou questions claires que vous souhaitez vérifier ou clarifier lors de l’entretien avec l’</a:t>
            </a:r>
            <a:r>
              <a:rPr lang="fr-CH" sz="2200" noProof="0" dirty="0" err="1">
                <a:solidFill>
                  <a:srgbClr val="686868"/>
                </a:solidFill>
              </a:rPr>
              <a:t>expert·e</a:t>
            </a:r>
            <a:r>
              <a:rPr lang="fr-CH" sz="2200" noProof="0" dirty="0">
                <a:solidFill>
                  <a:srgbClr val="686868"/>
                </a:solidFill>
              </a:rPr>
              <a:t>. </a:t>
            </a:r>
          </a:p>
          <a:p>
            <a:pPr marL="342900" lvl="0" indent="-342900" algn="l" rtl="0">
              <a:lnSpc>
                <a:spcPct val="90000"/>
              </a:lnSpc>
              <a:spcBef>
                <a:spcPts val="1000"/>
              </a:spcBef>
              <a:spcAft>
                <a:spcPts val="0"/>
              </a:spcAft>
              <a:buClr>
                <a:srgbClr val="96CB00"/>
              </a:buClr>
              <a:buSzPct val="100000"/>
              <a:buFont typeface="Arial"/>
              <a:buChar char="•"/>
            </a:pPr>
            <a:r>
              <a:rPr lang="fr-CH" sz="2200" noProof="0" dirty="0">
                <a:solidFill>
                  <a:srgbClr val="686868"/>
                </a:solidFill>
              </a:rPr>
              <a:t>Formulez des questions ouvertes et ciblées afin de mieux comprendre le champ problématique.</a:t>
            </a:r>
            <a:endParaRPr lang="fr-CH" noProof="0" dirty="0"/>
          </a:p>
          <a:p>
            <a:pPr marL="800100" lvl="1" indent="-213678" algn="l" rtl="0">
              <a:lnSpc>
                <a:spcPct val="90000"/>
              </a:lnSpc>
              <a:spcBef>
                <a:spcPts val="500"/>
              </a:spcBef>
              <a:spcAft>
                <a:spcPts val="0"/>
              </a:spcAft>
              <a:buClr>
                <a:srgbClr val="96CB00"/>
              </a:buClr>
              <a:buSzPct val="100000"/>
              <a:buFont typeface="Arial"/>
              <a:buNone/>
            </a:pPr>
            <a:endParaRPr sz="2200" dirty="0">
              <a:solidFill>
                <a:srgbClr val="686868"/>
              </a:solidFill>
            </a:endParaRPr>
          </a:p>
        </p:txBody>
      </p:sp>
      <p:pic>
        <p:nvPicPr>
          <p:cNvPr id="2831" name="Google Shape;2831;p37"/>
          <p:cNvPicPr preferRelativeResize="0"/>
          <p:nvPr/>
        </p:nvPicPr>
        <p:blipFill rotWithShape="1">
          <a:blip r:embed="rId3">
            <a:alphaModFix/>
          </a:blip>
          <a:srcRect/>
          <a:stretch/>
        </p:blipFill>
        <p:spPr>
          <a:xfrm>
            <a:off x="8171057" y="336788"/>
            <a:ext cx="3073128" cy="1185920"/>
          </a:xfrm>
          <a:prstGeom prst="rect">
            <a:avLst/>
          </a:prstGeom>
          <a:noFill/>
          <a:ln>
            <a:noFill/>
          </a:ln>
        </p:spPr>
      </p:pic>
      <p:sp>
        <p:nvSpPr>
          <p:cNvPr id="2" name="Textfeld 1">
            <a:extLst>
              <a:ext uri="{FF2B5EF4-FFF2-40B4-BE49-F238E27FC236}">
                <a16:creationId xmlns:a16="http://schemas.microsoft.com/office/drawing/2014/main" id="{D462C9FA-0F4B-1B5F-611F-E590A585F642}"/>
              </a:ext>
            </a:extLst>
          </p:cNvPr>
          <p:cNvSpPr txBox="1"/>
          <p:nvPr/>
        </p:nvSpPr>
        <p:spPr>
          <a:xfrm>
            <a:off x="958325" y="683526"/>
            <a:ext cx="1335622" cy="492443"/>
          </a:xfrm>
          <a:prstGeom prst="rect">
            <a:avLst/>
          </a:prstGeom>
          <a:noFill/>
        </p:spPr>
        <p:txBody>
          <a:bodyPr wrap="none" rtlCol="0">
            <a:spAutoFit/>
          </a:bodyPr>
          <a:lstStyle/>
          <a:p>
            <a:r>
              <a:rPr lang="de-CH" sz="2600" b="1" kern="1200" dirty="0" err="1">
                <a:solidFill>
                  <a:srgbClr val="D17930"/>
                </a:solidFill>
                <a:latin typeface="+mn-lt"/>
                <a:ea typeface="+mn-ea"/>
                <a:cs typeface="+mn-cs"/>
              </a:rPr>
              <a:t>Tâches</a:t>
            </a:r>
            <a:endParaRPr lang="de-DE" sz="2600" b="1" kern="1200" dirty="0">
              <a:solidFill>
                <a:srgbClr val="D17930"/>
              </a:solidFill>
              <a:latin typeface="+mn-lt"/>
              <a:ea typeface="+mn-ea"/>
              <a:cs typeface="+mn-cs"/>
            </a:endParaRPr>
          </a:p>
        </p:txBody>
      </p:sp>
      <p:sp>
        <p:nvSpPr>
          <p:cNvPr id="4" name="Textfeld 3">
            <a:extLst>
              <a:ext uri="{FF2B5EF4-FFF2-40B4-BE49-F238E27FC236}">
                <a16:creationId xmlns:a16="http://schemas.microsoft.com/office/drawing/2014/main" id="{D5E6B3A6-EF58-DB7D-8E96-052E025A54A0}"/>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64"/>
        <p:cNvGrpSpPr/>
        <p:nvPr/>
      </p:nvGrpSpPr>
      <p:grpSpPr>
        <a:xfrm>
          <a:off x="0" y="0"/>
          <a:ext cx="0" cy="0"/>
          <a:chOff x="0" y="0"/>
          <a:chExt cx="0" cy="0"/>
        </a:xfrm>
      </p:grpSpPr>
      <p:sp>
        <p:nvSpPr>
          <p:cNvPr id="2365" name="Google Shape;2365;p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fr-CH" sz="2400" b="1" i="0" u="none" strike="noStrike" cap="none" noProof="0" smtClean="0">
                <a:solidFill>
                  <a:srgbClr val="FFFFFF"/>
                </a:solidFill>
                <a:latin typeface="Century Gothic"/>
                <a:ea typeface="Century Gothic"/>
                <a:cs typeface="Century Gothic"/>
                <a:sym typeface="Century Gothic"/>
              </a:rPr>
              <a:t>4</a:t>
            </a:fld>
            <a:endParaRPr lang="fr-CH" sz="2400" b="1" i="0" u="none" strike="noStrike" cap="none" noProof="0" dirty="0">
              <a:solidFill>
                <a:srgbClr val="FFFFFF"/>
              </a:solidFill>
              <a:latin typeface="Century Gothic"/>
              <a:ea typeface="Century Gothic"/>
              <a:cs typeface="Century Gothic"/>
              <a:sym typeface="Century Gothic"/>
            </a:endParaRPr>
          </a:p>
        </p:txBody>
      </p:sp>
      <p:sp>
        <p:nvSpPr>
          <p:cNvPr id="2366" name="Google Shape;2366;p3"/>
          <p:cNvSpPr/>
          <p:nvPr/>
        </p:nvSpPr>
        <p:spPr>
          <a:xfrm>
            <a:off x="1855612" y="1904345"/>
            <a:ext cx="3160758" cy="3159216"/>
          </a:xfrm>
          <a:prstGeom prst="ellipse">
            <a:avLst/>
          </a:prstGeom>
          <a:solidFill>
            <a:srgbClr val="BEBEBE"/>
          </a:solidFill>
          <a:ln w="1905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67" name="Google Shape;2367;p3"/>
          <p:cNvSpPr/>
          <p:nvPr/>
        </p:nvSpPr>
        <p:spPr>
          <a:xfrm>
            <a:off x="7403556" y="1904345"/>
            <a:ext cx="3160758" cy="3159216"/>
          </a:xfrm>
          <a:prstGeom prst="ellipse">
            <a:avLst/>
          </a:prstGeom>
          <a:solidFill>
            <a:srgbClr val="BEBEB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68" name="Google Shape;2368;p3"/>
          <p:cNvSpPr/>
          <p:nvPr/>
        </p:nvSpPr>
        <p:spPr>
          <a:xfrm>
            <a:off x="1366837" y="1549561"/>
            <a:ext cx="3369088" cy="3924666"/>
          </a:xfrm>
          <a:custGeom>
            <a:avLst/>
            <a:gdLst/>
            <a:ahLst/>
            <a:cxnLst/>
            <a:rect l="l" t="t" r="r" b="b"/>
            <a:pathLst>
              <a:path w="1550" h="1805" extrusionOk="0">
                <a:moveTo>
                  <a:pt x="1338" y="1585"/>
                </a:moveTo>
                <a:cubicBezTo>
                  <a:pt x="956" y="1805"/>
                  <a:pt x="465" y="1674"/>
                  <a:pt x="244" y="1292"/>
                </a:cubicBezTo>
                <a:cubicBezTo>
                  <a:pt x="24" y="909"/>
                  <a:pt x="155" y="419"/>
                  <a:pt x="537" y="198"/>
                </a:cubicBezTo>
                <a:cubicBezTo>
                  <a:pt x="843" y="22"/>
                  <a:pt x="1227" y="66"/>
                  <a:pt x="1483" y="305"/>
                </a:cubicBezTo>
                <a:cubicBezTo>
                  <a:pt x="1454" y="335"/>
                  <a:pt x="1454" y="335"/>
                  <a:pt x="1454" y="335"/>
                </a:cubicBezTo>
                <a:cubicBezTo>
                  <a:pt x="1550" y="357"/>
                  <a:pt x="1550" y="357"/>
                  <a:pt x="1550" y="357"/>
                </a:cubicBezTo>
                <a:cubicBezTo>
                  <a:pt x="1524" y="263"/>
                  <a:pt x="1524" y="263"/>
                  <a:pt x="1524" y="263"/>
                </a:cubicBezTo>
                <a:cubicBezTo>
                  <a:pt x="1497" y="290"/>
                  <a:pt x="1497" y="290"/>
                  <a:pt x="1497" y="290"/>
                </a:cubicBezTo>
                <a:cubicBezTo>
                  <a:pt x="1234" y="46"/>
                  <a:pt x="841" y="0"/>
                  <a:pt x="527" y="180"/>
                </a:cubicBezTo>
                <a:cubicBezTo>
                  <a:pt x="135" y="407"/>
                  <a:pt x="0" y="910"/>
                  <a:pt x="227" y="1302"/>
                </a:cubicBezTo>
                <a:cubicBezTo>
                  <a:pt x="379" y="1565"/>
                  <a:pt x="655" y="1712"/>
                  <a:pt x="939" y="1712"/>
                </a:cubicBezTo>
                <a:cubicBezTo>
                  <a:pt x="1078" y="1712"/>
                  <a:pt x="1219" y="1677"/>
                  <a:pt x="1348" y="1602"/>
                </a:cubicBezTo>
                <a:cubicBezTo>
                  <a:pt x="1415" y="1564"/>
                  <a:pt x="1476" y="1516"/>
                  <a:pt x="1529" y="1461"/>
                </a:cubicBezTo>
                <a:cubicBezTo>
                  <a:pt x="1515" y="1446"/>
                  <a:pt x="1515" y="1446"/>
                  <a:pt x="1515" y="1446"/>
                </a:cubicBezTo>
                <a:cubicBezTo>
                  <a:pt x="1463" y="1500"/>
                  <a:pt x="1403" y="1547"/>
                  <a:pt x="1338" y="1585"/>
                </a:cubicBezTo>
                <a:close/>
              </a:path>
            </a:pathLst>
          </a:custGeom>
          <a:solidFill>
            <a:srgbClr val="BEBEB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69" name="Google Shape;2369;p3"/>
          <p:cNvSpPr/>
          <p:nvPr/>
        </p:nvSpPr>
        <p:spPr>
          <a:xfrm>
            <a:off x="7679277" y="1522255"/>
            <a:ext cx="3360198" cy="3923397"/>
          </a:xfrm>
          <a:custGeom>
            <a:avLst/>
            <a:gdLst/>
            <a:ahLst/>
            <a:cxnLst/>
            <a:rect l="l" t="t" r="r" b="b"/>
            <a:pathLst>
              <a:path w="1546" h="1804" extrusionOk="0">
                <a:moveTo>
                  <a:pt x="1019" y="179"/>
                </a:moveTo>
                <a:cubicBezTo>
                  <a:pt x="708" y="0"/>
                  <a:pt x="313" y="45"/>
                  <a:pt x="51" y="288"/>
                </a:cubicBezTo>
                <a:cubicBezTo>
                  <a:pt x="26" y="262"/>
                  <a:pt x="26" y="262"/>
                  <a:pt x="26" y="262"/>
                </a:cubicBezTo>
                <a:cubicBezTo>
                  <a:pt x="0" y="356"/>
                  <a:pt x="0" y="356"/>
                  <a:pt x="0" y="356"/>
                </a:cubicBezTo>
                <a:cubicBezTo>
                  <a:pt x="95" y="334"/>
                  <a:pt x="95" y="334"/>
                  <a:pt x="95" y="334"/>
                </a:cubicBezTo>
                <a:cubicBezTo>
                  <a:pt x="65" y="303"/>
                  <a:pt x="65" y="303"/>
                  <a:pt x="65" y="303"/>
                </a:cubicBezTo>
                <a:cubicBezTo>
                  <a:pt x="321" y="66"/>
                  <a:pt x="706" y="22"/>
                  <a:pt x="1009" y="197"/>
                </a:cubicBezTo>
                <a:cubicBezTo>
                  <a:pt x="1392" y="418"/>
                  <a:pt x="1523" y="908"/>
                  <a:pt x="1302" y="1291"/>
                </a:cubicBezTo>
                <a:cubicBezTo>
                  <a:pt x="1082" y="1673"/>
                  <a:pt x="591" y="1804"/>
                  <a:pt x="209" y="1584"/>
                </a:cubicBezTo>
                <a:cubicBezTo>
                  <a:pt x="157" y="1554"/>
                  <a:pt x="108" y="1518"/>
                  <a:pt x="64" y="1477"/>
                </a:cubicBezTo>
                <a:cubicBezTo>
                  <a:pt x="97" y="1444"/>
                  <a:pt x="97" y="1444"/>
                  <a:pt x="97" y="1444"/>
                </a:cubicBezTo>
                <a:cubicBezTo>
                  <a:pt x="1" y="1421"/>
                  <a:pt x="1" y="1421"/>
                  <a:pt x="1" y="1421"/>
                </a:cubicBezTo>
                <a:cubicBezTo>
                  <a:pt x="27" y="1516"/>
                  <a:pt x="27" y="1516"/>
                  <a:pt x="27" y="1516"/>
                </a:cubicBezTo>
                <a:cubicBezTo>
                  <a:pt x="50" y="1492"/>
                  <a:pt x="50" y="1492"/>
                  <a:pt x="50" y="1492"/>
                </a:cubicBezTo>
                <a:cubicBezTo>
                  <a:pt x="95" y="1534"/>
                  <a:pt x="145" y="1570"/>
                  <a:pt x="199" y="1601"/>
                </a:cubicBezTo>
                <a:cubicBezTo>
                  <a:pt x="328" y="1676"/>
                  <a:pt x="468" y="1711"/>
                  <a:pt x="608" y="1711"/>
                </a:cubicBezTo>
                <a:cubicBezTo>
                  <a:pt x="892" y="1711"/>
                  <a:pt x="1168" y="1564"/>
                  <a:pt x="1320" y="1301"/>
                </a:cubicBezTo>
                <a:cubicBezTo>
                  <a:pt x="1546" y="909"/>
                  <a:pt x="1411" y="406"/>
                  <a:pt x="1019" y="179"/>
                </a:cubicBezTo>
                <a:close/>
              </a:path>
            </a:pathLst>
          </a:custGeom>
          <a:solidFill>
            <a:srgbClr val="BEBEB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70" name="Google Shape;2370;p3"/>
          <p:cNvSpPr/>
          <p:nvPr/>
        </p:nvSpPr>
        <p:spPr>
          <a:xfrm>
            <a:off x="4641458" y="1904345"/>
            <a:ext cx="3159648" cy="3159216"/>
          </a:xfrm>
          <a:prstGeom prst="ellipse">
            <a:avLst/>
          </a:prstGeom>
          <a:solidFill>
            <a:srgbClr val="8EB403"/>
          </a:solidFill>
          <a:ln w="1905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71" name="Google Shape;2371;p3"/>
          <p:cNvSpPr/>
          <p:nvPr/>
        </p:nvSpPr>
        <p:spPr>
          <a:xfrm>
            <a:off x="4976764" y="1515908"/>
            <a:ext cx="2489036" cy="694306"/>
          </a:xfrm>
          <a:custGeom>
            <a:avLst/>
            <a:gdLst/>
            <a:ahLst/>
            <a:cxnLst/>
            <a:rect l="l" t="t" r="r" b="b"/>
            <a:pathLst>
              <a:path w="1145" h="319" extrusionOk="0">
                <a:moveTo>
                  <a:pt x="1130" y="319"/>
                </a:moveTo>
                <a:cubicBezTo>
                  <a:pt x="1083" y="273"/>
                  <a:pt x="1030" y="233"/>
                  <a:pt x="973" y="200"/>
                </a:cubicBezTo>
                <a:cubicBezTo>
                  <a:pt x="664" y="22"/>
                  <a:pt x="270" y="71"/>
                  <a:pt x="14" y="319"/>
                </a:cubicBezTo>
                <a:cubicBezTo>
                  <a:pt x="0" y="305"/>
                  <a:pt x="0" y="305"/>
                  <a:pt x="0" y="305"/>
                </a:cubicBezTo>
                <a:cubicBezTo>
                  <a:pt x="262" y="50"/>
                  <a:pt x="666" y="0"/>
                  <a:pt x="983" y="182"/>
                </a:cubicBezTo>
                <a:cubicBezTo>
                  <a:pt x="1042" y="216"/>
                  <a:pt x="1096" y="258"/>
                  <a:pt x="1145" y="305"/>
                </a:cubicBezTo>
                <a:lnTo>
                  <a:pt x="1130" y="319"/>
                </a:lnTo>
                <a:close/>
              </a:path>
            </a:pathLst>
          </a:custGeom>
          <a:solidFill>
            <a:srgbClr val="8EB40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72" name="Google Shape;2372;p3"/>
          <p:cNvSpPr/>
          <p:nvPr/>
        </p:nvSpPr>
        <p:spPr>
          <a:xfrm>
            <a:off x="4969144" y="4699305"/>
            <a:ext cx="2504275" cy="656227"/>
          </a:xfrm>
          <a:custGeom>
            <a:avLst/>
            <a:gdLst/>
            <a:ahLst/>
            <a:cxnLst/>
            <a:rect l="l" t="t" r="r" b="b"/>
            <a:pathLst>
              <a:path w="1152" h="302" extrusionOk="0">
                <a:moveTo>
                  <a:pt x="576" y="250"/>
                </a:moveTo>
                <a:cubicBezTo>
                  <a:pt x="435" y="250"/>
                  <a:pt x="294" y="214"/>
                  <a:pt x="166" y="140"/>
                </a:cubicBezTo>
                <a:cubicBezTo>
                  <a:pt x="105" y="105"/>
                  <a:pt x="50" y="63"/>
                  <a:pt x="0" y="14"/>
                </a:cubicBezTo>
                <a:cubicBezTo>
                  <a:pt x="15" y="0"/>
                  <a:pt x="15" y="0"/>
                  <a:pt x="15" y="0"/>
                </a:cubicBezTo>
                <a:cubicBezTo>
                  <a:pt x="63" y="47"/>
                  <a:pt x="117" y="89"/>
                  <a:pt x="176" y="123"/>
                </a:cubicBezTo>
                <a:cubicBezTo>
                  <a:pt x="487" y="302"/>
                  <a:pt x="883" y="252"/>
                  <a:pt x="1138" y="0"/>
                </a:cubicBezTo>
                <a:cubicBezTo>
                  <a:pt x="1152" y="14"/>
                  <a:pt x="1152" y="14"/>
                  <a:pt x="1152" y="14"/>
                </a:cubicBezTo>
                <a:cubicBezTo>
                  <a:pt x="995" y="169"/>
                  <a:pt x="786" y="250"/>
                  <a:pt x="576" y="250"/>
                </a:cubicBezTo>
                <a:close/>
              </a:path>
            </a:pathLst>
          </a:custGeom>
          <a:solidFill>
            <a:srgbClr val="8EB40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73" name="Google Shape;2373;p3"/>
          <p:cNvSpPr/>
          <p:nvPr/>
        </p:nvSpPr>
        <p:spPr>
          <a:xfrm>
            <a:off x="2118519" y="3436052"/>
            <a:ext cx="2636471" cy="923289"/>
          </a:xfrm>
          <a:prstGeom prst="rect">
            <a:avLst/>
          </a:prstGeom>
          <a:noFill/>
          <a:ln>
            <a:noFill/>
          </a:ln>
        </p:spPr>
        <p:txBody>
          <a:bodyPr spcFirstLastPara="1" wrap="square" lIns="91425" tIns="45700" rIns="91425" bIns="45700" anchor="t" anchorCtr="0">
            <a:spAutoFit/>
          </a:bodyPr>
          <a:lstStyle/>
          <a:p>
            <a:pPr lvl="0" algn="ctr">
              <a:buClr>
                <a:srgbClr val="FFFFFF"/>
              </a:buClr>
              <a:buSzPts val="1800"/>
            </a:pPr>
            <a:r>
              <a:rPr lang="fr-CH" sz="1800" b="1" noProof="0" dirty="0">
                <a:solidFill>
                  <a:srgbClr val="FFFFFF"/>
                </a:solidFill>
                <a:latin typeface="Century Gothic"/>
                <a:sym typeface="Century Gothic"/>
              </a:rPr>
              <a:t>M1.1 </a:t>
            </a:r>
            <a:r>
              <a:rPr lang="fr-CH" sz="1800" b="1" dirty="0">
                <a:solidFill>
                  <a:srgbClr val="FFFFFF"/>
                </a:solidFill>
                <a:latin typeface="Century Gothic"/>
              </a:rPr>
              <a:t>Quelle problématique vous passionne ?</a:t>
            </a:r>
            <a:endParaRPr lang="fr-CH" sz="1800" b="1" noProof="0" dirty="0">
              <a:solidFill>
                <a:srgbClr val="FFFFFF"/>
              </a:solidFill>
              <a:latin typeface="Century Gothic"/>
            </a:endParaRPr>
          </a:p>
        </p:txBody>
      </p:sp>
      <p:sp>
        <p:nvSpPr>
          <p:cNvPr id="2374" name="Google Shape;2374;p3"/>
          <p:cNvSpPr/>
          <p:nvPr/>
        </p:nvSpPr>
        <p:spPr>
          <a:xfrm>
            <a:off x="7749140" y="3436974"/>
            <a:ext cx="2667018" cy="1177215"/>
          </a:xfrm>
          <a:prstGeom prst="rect">
            <a:avLst/>
          </a:prstGeom>
          <a:noFill/>
          <a:ln>
            <a:noFill/>
          </a:ln>
        </p:spPr>
        <p:txBody>
          <a:bodyPr spcFirstLastPara="1" wrap="square" lIns="68550" tIns="34275" rIns="68550" bIns="34275" anchor="t" anchorCtr="0">
            <a:spAutoFit/>
          </a:bodyPr>
          <a:lstStyle/>
          <a:p>
            <a:pPr lvl="0" algn="ctr">
              <a:buClr>
                <a:srgbClr val="FFFFFF"/>
              </a:buClr>
              <a:buSzPts val="1800"/>
            </a:pPr>
            <a:r>
              <a:rPr lang="fr-CH" sz="1800" b="1" noProof="0" dirty="0">
                <a:solidFill>
                  <a:srgbClr val="FFFFFF"/>
                </a:solidFill>
                <a:latin typeface="Century Gothic"/>
                <a:sym typeface="Century Gothic"/>
              </a:rPr>
              <a:t>M1.3 </a:t>
            </a:r>
            <a:r>
              <a:rPr lang="fr-FR" sz="1800" b="1" dirty="0">
                <a:solidFill>
                  <a:srgbClr val="FFFFFF"/>
                </a:solidFill>
                <a:latin typeface="Century Gothic"/>
              </a:rPr>
              <a:t>Comment définissez-vous le problème que vous souhaitez aborder ?</a:t>
            </a:r>
            <a:endParaRPr lang="fr-CH" sz="1800" b="1" noProof="0" dirty="0">
              <a:solidFill>
                <a:srgbClr val="FFFFFF"/>
              </a:solidFill>
              <a:latin typeface="Century Gothic"/>
            </a:endParaRPr>
          </a:p>
        </p:txBody>
      </p:sp>
      <p:sp>
        <p:nvSpPr>
          <p:cNvPr id="2375" name="Google Shape;2375;p3"/>
          <p:cNvSpPr/>
          <p:nvPr/>
        </p:nvSpPr>
        <p:spPr>
          <a:xfrm>
            <a:off x="4999361" y="3436052"/>
            <a:ext cx="2626934" cy="1200288"/>
          </a:xfrm>
          <a:prstGeom prst="rect">
            <a:avLst/>
          </a:prstGeom>
          <a:noFill/>
          <a:ln>
            <a:noFill/>
          </a:ln>
        </p:spPr>
        <p:txBody>
          <a:bodyPr spcFirstLastPara="1" wrap="square" lIns="91425" tIns="45700" rIns="91425" bIns="45700" anchor="t" anchorCtr="0">
            <a:spAutoFit/>
          </a:bodyPr>
          <a:lstStyle/>
          <a:p>
            <a:pPr algn="ctr">
              <a:buClr>
                <a:srgbClr val="FFFFFF"/>
              </a:buClr>
              <a:buSzPts val="1800"/>
            </a:pPr>
            <a:r>
              <a:rPr lang="fr-CH" sz="1800" b="1" noProof="0" dirty="0">
                <a:solidFill>
                  <a:srgbClr val="FFFFFF"/>
                </a:solidFill>
                <a:latin typeface="Century Gothic"/>
                <a:sym typeface="Century Gothic"/>
              </a:rPr>
              <a:t>M1.2 </a:t>
            </a:r>
            <a:r>
              <a:rPr lang="fr-FR" sz="1800" b="1" dirty="0">
                <a:solidFill>
                  <a:srgbClr val="FFFFFF"/>
                </a:solidFill>
                <a:latin typeface="Century Gothic"/>
              </a:rPr>
              <a:t>Comment pouvez-vous approfondir un problème ?</a:t>
            </a:r>
            <a:endParaRPr lang="fr-CH" sz="1800" b="1" noProof="0" dirty="0">
              <a:solidFill>
                <a:srgbClr val="FFFFFF"/>
              </a:solidFill>
              <a:latin typeface="Century Gothic"/>
            </a:endParaRPr>
          </a:p>
        </p:txBody>
      </p:sp>
      <p:grpSp>
        <p:nvGrpSpPr>
          <p:cNvPr id="2376" name="Google Shape;2376;p3"/>
          <p:cNvGrpSpPr/>
          <p:nvPr/>
        </p:nvGrpSpPr>
        <p:grpSpPr>
          <a:xfrm>
            <a:off x="8647389" y="2484190"/>
            <a:ext cx="810935" cy="833604"/>
            <a:chOff x="3400" y="815"/>
            <a:chExt cx="4722" cy="4854"/>
          </a:xfrm>
        </p:grpSpPr>
        <p:sp>
          <p:nvSpPr>
            <p:cNvPr id="2377" name="Google Shape;2377;p3"/>
            <p:cNvSpPr/>
            <p:nvPr/>
          </p:nvSpPr>
          <p:spPr>
            <a:xfrm>
              <a:off x="3400" y="815"/>
              <a:ext cx="3828" cy="4854"/>
            </a:xfrm>
            <a:custGeom>
              <a:avLst/>
              <a:gdLst/>
              <a:ahLst/>
              <a:cxnLst/>
              <a:rect l="l" t="t" r="r" b="b"/>
              <a:pathLst>
                <a:path w="1618" h="2052" extrusionOk="0">
                  <a:moveTo>
                    <a:pt x="1516" y="0"/>
                  </a:moveTo>
                  <a:cubicBezTo>
                    <a:pt x="1533" y="7"/>
                    <a:pt x="1551" y="12"/>
                    <a:pt x="1567" y="21"/>
                  </a:cubicBezTo>
                  <a:cubicBezTo>
                    <a:pt x="1601" y="41"/>
                    <a:pt x="1614" y="74"/>
                    <a:pt x="1616" y="110"/>
                  </a:cubicBezTo>
                  <a:cubicBezTo>
                    <a:pt x="1618" y="162"/>
                    <a:pt x="1616" y="213"/>
                    <a:pt x="1616" y="264"/>
                  </a:cubicBezTo>
                  <a:cubicBezTo>
                    <a:pt x="1616" y="295"/>
                    <a:pt x="1593" y="320"/>
                    <a:pt x="1565" y="320"/>
                  </a:cubicBezTo>
                  <a:cubicBezTo>
                    <a:pt x="1535" y="320"/>
                    <a:pt x="1511" y="297"/>
                    <a:pt x="1512" y="264"/>
                  </a:cubicBezTo>
                  <a:cubicBezTo>
                    <a:pt x="1513" y="217"/>
                    <a:pt x="1512" y="170"/>
                    <a:pt x="1512" y="124"/>
                  </a:cubicBezTo>
                  <a:cubicBezTo>
                    <a:pt x="1513" y="110"/>
                    <a:pt x="1509" y="104"/>
                    <a:pt x="1494" y="104"/>
                  </a:cubicBezTo>
                  <a:cubicBezTo>
                    <a:pt x="1170" y="104"/>
                    <a:pt x="847" y="104"/>
                    <a:pt x="524" y="104"/>
                  </a:cubicBezTo>
                  <a:cubicBezTo>
                    <a:pt x="521" y="104"/>
                    <a:pt x="517" y="104"/>
                    <a:pt x="512" y="105"/>
                  </a:cubicBezTo>
                  <a:cubicBezTo>
                    <a:pt x="512" y="113"/>
                    <a:pt x="512" y="120"/>
                    <a:pt x="512" y="127"/>
                  </a:cubicBezTo>
                  <a:cubicBezTo>
                    <a:pt x="512" y="216"/>
                    <a:pt x="512" y="304"/>
                    <a:pt x="512" y="393"/>
                  </a:cubicBezTo>
                  <a:cubicBezTo>
                    <a:pt x="512" y="422"/>
                    <a:pt x="506" y="449"/>
                    <a:pt x="488" y="472"/>
                  </a:cubicBezTo>
                  <a:cubicBezTo>
                    <a:pt x="469" y="497"/>
                    <a:pt x="444" y="512"/>
                    <a:pt x="413" y="512"/>
                  </a:cubicBezTo>
                  <a:cubicBezTo>
                    <a:pt x="317" y="512"/>
                    <a:pt x="221" y="512"/>
                    <a:pt x="125" y="512"/>
                  </a:cubicBezTo>
                  <a:cubicBezTo>
                    <a:pt x="117" y="512"/>
                    <a:pt x="110" y="512"/>
                    <a:pt x="100" y="512"/>
                  </a:cubicBezTo>
                  <a:cubicBezTo>
                    <a:pt x="100" y="520"/>
                    <a:pt x="100" y="527"/>
                    <a:pt x="100" y="534"/>
                  </a:cubicBezTo>
                  <a:cubicBezTo>
                    <a:pt x="100" y="997"/>
                    <a:pt x="100" y="1460"/>
                    <a:pt x="100" y="1924"/>
                  </a:cubicBezTo>
                  <a:cubicBezTo>
                    <a:pt x="100" y="1950"/>
                    <a:pt x="102" y="1952"/>
                    <a:pt x="128" y="1952"/>
                  </a:cubicBezTo>
                  <a:cubicBezTo>
                    <a:pt x="580" y="1952"/>
                    <a:pt x="1032" y="1952"/>
                    <a:pt x="1484" y="1952"/>
                  </a:cubicBezTo>
                  <a:cubicBezTo>
                    <a:pt x="1512" y="1952"/>
                    <a:pt x="1512" y="1952"/>
                    <a:pt x="1512" y="1925"/>
                  </a:cubicBezTo>
                  <a:cubicBezTo>
                    <a:pt x="1512" y="1680"/>
                    <a:pt x="1512" y="1434"/>
                    <a:pt x="1512" y="1189"/>
                  </a:cubicBezTo>
                  <a:cubicBezTo>
                    <a:pt x="1512" y="1162"/>
                    <a:pt x="1527" y="1144"/>
                    <a:pt x="1554" y="1137"/>
                  </a:cubicBezTo>
                  <a:cubicBezTo>
                    <a:pt x="1573" y="1132"/>
                    <a:pt x="1598" y="1143"/>
                    <a:pt x="1608" y="1163"/>
                  </a:cubicBezTo>
                  <a:cubicBezTo>
                    <a:pt x="1613" y="1173"/>
                    <a:pt x="1616" y="1185"/>
                    <a:pt x="1616" y="1197"/>
                  </a:cubicBezTo>
                  <a:cubicBezTo>
                    <a:pt x="1616" y="1445"/>
                    <a:pt x="1617" y="1694"/>
                    <a:pt x="1616" y="1943"/>
                  </a:cubicBezTo>
                  <a:cubicBezTo>
                    <a:pt x="1616" y="1988"/>
                    <a:pt x="1590" y="2033"/>
                    <a:pt x="1540" y="2048"/>
                  </a:cubicBezTo>
                  <a:cubicBezTo>
                    <a:pt x="1539" y="2049"/>
                    <a:pt x="1537" y="2051"/>
                    <a:pt x="1536" y="2052"/>
                  </a:cubicBezTo>
                  <a:cubicBezTo>
                    <a:pt x="1051" y="2052"/>
                    <a:pt x="566" y="2052"/>
                    <a:pt x="80" y="2052"/>
                  </a:cubicBezTo>
                  <a:cubicBezTo>
                    <a:pt x="43" y="2038"/>
                    <a:pt x="15" y="2014"/>
                    <a:pt x="0" y="1976"/>
                  </a:cubicBezTo>
                  <a:cubicBezTo>
                    <a:pt x="0" y="1464"/>
                    <a:pt x="0" y="952"/>
                    <a:pt x="0" y="440"/>
                  </a:cubicBezTo>
                  <a:cubicBezTo>
                    <a:pt x="7" y="432"/>
                    <a:pt x="14" y="424"/>
                    <a:pt x="21" y="417"/>
                  </a:cubicBezTo>
                  <a:cubicBezTo>
                    <a:pt x="149" y="289"/>
                    <a:pt x="276" y="162"/>
                    <a:pt x="404" y="35"/>
                  </a:cubicBezTo>
                  <a:cubicBezTo>
                    <a:pt x="418" y="21"/>
                    <a:pt x="436" y="11"/>
                    <a:pt x="452" y="0"/>
                  </a:cubicBezTo>
                  <a:cubicBezTo>
                    <a:pt x="807" y="0"/>
                    <a:pt x="1162" y="0"/>
                    <a:pt x="1516" y="0"/>
                  </a:cubicBezTo>
                  <a:close/>
                  <a:moveTo>
                    <a:pt x="180" y="412"/>
                  </a:moveTo>
                  <a:cubicBezTo>
                    <a:pt x="251" y="412"/>
                    <a:pt x="324" y="412"/>
                    <a:pt x="396" y="411"/>
                  </a:cubicBezTo>
                  <a:cubicBezTo>
                    <a:pt x="400" y="411"/>
                    <a:pt x="408" y="401"/>
                    <a:pt x="408" y="396"/>
                  </a:cubicBezTo>
                  <a:cubicBezTo>
                    <a:pt x="409" y="360"/>
                    <a:pt x="408" y="325"/>
                    <a:pt x="408" y="290"/>
                  </a:cubicBezTo>
                  <a:cubicBezTo>
                    <a:pt x="408" y="254"/>
                    <a:pt x="408" y="218"/>
                    <a:pt x="408" y="183"/>
                  </a:cubicBezTo>
                  <a:cubicBezTo>
                    <a:pt x="332" y="260"/>
                    <a:pt x="256" y="335"/>
                    <a:pt x="180" y="41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78" name="Google Shape;2378;p3"/>
            <p:cNvSpPr/>
            <p:nvPr/>
          </p:nvSpPr>
          <p:spPr>
            <a:xfrm>
              <a:off x="4159" y="1494"/>
              <a:ext cx="3963" cy="3352"/>
            </a:xfrm>
            <a:custGeom>
              <a:avLst/>
              <a:gdLst/>
              <a:ahLst/>
              <a:cxnLst/>
              <a:rect l="l" t="t" r="r" b="b"/>
              <a:pathLst>
                <a:path w="1675" h="1417" extrusionOk="0">
                  <a:moveTo>
                    <a:pt x="1675" y="253"/>
                  </a:moveTo>
                  <a:cubicBezTo>
                    <a:pt x="1671" y="268"/>
                    <a:pt x="1669" y="285"/>
                    <a:pt x="1662" y="299"/>
                  </a:cubicBezTo>
                  <a:cubicBezTo>
                    <a:pt x="1649" y="321"/>
                    <a:pt x="1636" y="345"/>
                    <a:pt x="1618" y="363"/>
                  </a:cubicBezTo>
                  <a:cubicBezTo>
                    <a:pt x="1306" y="677"/>
                    <a:pt x="992" y="989"/>
                    <a:pt x="680" y="1303"/>
                  </a:cubicBezTo>
                  <a:cubicBezTo>
                    <a:pt x="657" y="1326"/>
                    <a:pt x="629" y="1331"/>
                    <a:pt x="602" y="1339"/>
                  </a:cubicBezTo>
                  <a:cubicBezTo>
                    <a:pt x="516" y="1364"/>
                    <a:pt x="430" y="1387"/>
                    <a:pt x="344" y="1410"/>
                  </a:cubicBezTo>
                  <a:cubicBezTo>
                    <a:pt x="329" y="1414"/>
                    <a:pt x="313" y="1416"/>
                    <a:pt x="297" y="1417"/>
                  </a:cubicBezTo>
                  <a:cubicBezTo>
                    <a:pt x="222" y="1417"/>
                    <a:pt x="146" y="1417"/>
                    <a:pt x="71" y="1417"/>
                  </a:cubicBezTo>
                  <a:cubicBezTo>
                    <a:pt x="26" y="1417"/>
                    <a:pt x="0" y="1375"/>
                    <a:pt x="22" y="1336"/>
                  </a:cubicBezTo>
                  <a:cubicBezTo>
                    <a:pt x="31" y="1321"/>
                    <a:pt x="44" y="1313"/>
                    <a:pt x="62" y="1313"/>
                  </a:cubicBezTo>
                  <a:cubicBezTo>
                    <a:pt x="128" y="1313"/>
                    <a:pt x="194" y="1313"/>
                    <a:pt x="260" y="1313"/>
                  </a:cubicBezTo>
                  <a:cubicBezTo>
                    <a:pt x="275" y="1314"/>
                    <a:pt x="281" y="1309"/>
                    <a:pt x="285" y="1295"/>
                  </a:cubicBezTo>
                  <a:cubicBezTo>
                    <a:pt x="307" y="1211"/>
                    <a:pt x="331" y="1127"/>
                    <a:pt x="355" y="1043"/>
                  </a:cubicBezTo>
                  <a:cubicBezTo>
                    <a:pt x="358" y="1035"/>
                    <a:pt x="361" y="1027"/>
                    <a:pt x="364" y="1018"/>
                  </a:cubicBezTo>
                  <a:cubicBezTo>
                    <a:pt x="358" y="1018"/>
                    <a:pt x="351" y="1017"/>
                    <a:pt x="344" y="1017"/>
                  </a:cubicBezTo>
                  <a:cubicBezTo>
                    <a:pt x="250" y="1017"/>
                    <a:pt x="156" y="1017"/>
                    <a:pt x="62" y="1017"/>
                  </a:cubicBezTo>
                  <a:cubicBezTo>
                    <a:pt x="33" y="1017"/>
                    <a:pt x="15" y="998"/>
                    <a:pt x="15" y="968"/>
                  </a:cubicBezTo>
                  <a:cubicBezTo>
                    <a:pt x="15" y="937"/>
                    <a:pt x="33" y="917"/>
                    <a:pt x="62" y="917"/>
                  </a:cubicBezTo>
                  <a:cubicBezTo>
                    <a:pt x="192" y="917"/>
                    <a:pt x="322" y="917"/>
                    <a:pt x="452" y="917"/>
                  </a:cubicBezTo>
                  <a:cubicBezTo>
                    <a:pt x="460" y="917"/>
                    <a:pt x="471" y="914"/>
                    <a:pt x="477" y="909"/>
                  </a:cubicBezTo>
                  <a:cubicBezTo>
                    <a:pt x="572" y="814"/>
                    <a:pt x="667" y="720"/>
                    <a:pt x="765" y="621"/>
                  </a:cubicBezTo>
                  <a:cubicBezTo>
                    <a:pt x="754" y="621"/>
                    <a:pt x="748" y="621"/>
                    <a:pt x="741" y="621"/>
                  </a:cubicBezTo>
                  <a:cubicBezTo>
                    <a:pt x="516" y="621"/>
                    <a:pt x="291" y="621"/>
                    <a:pt x="65" y="621"/>
                  </a:cubicBezTo>
                  <a:cubicBezTo>
                    <a:pt x="38" y="621"/>
                    <a:pt x="19" y="606"/>
                    <a:pt x="15" y="583"/>
                  </a:cubicBezTo>
                  <a:cubicBezTo>
                    <a:pt x="11" y="555"/>
                    <a:pt x="22" y="533"/>
                    <a:pt x="47" y="524"/>
                  </a:cubicBezTo>
                  <a:cubicBezTo>
                    <a:pt x="54" y="521"/>
                    <a:pt x="62" y="521"/>
                    <a:pt x="70" y="521"/>
                  </a:cubicBezTo>
                  <a:cubicBezTo>
                    <a:pt x="328" y="521"/>
                    <a:pt x="587" y="521"/>
                    <a:pt x="846" y="521"/>
                  </a:cubicBezTo>
                  <a:cubicBezTo>
                    <a:pt x="859" y="521"/>
                    <a:pt x="869" y="518"/>
                    <a:pt x="879" y="508"/>
                  </a:cubicBezTo>
                  <a:cubicBezTo>
                    <a:pt x="1028" y="358"/>
                    <a:pt x="1178" y="208"/>
                    <a:pt x="1328" y="58"/>
                  </a:cubicBezTo>
                  <a:cubicBezTo>
                    <a:pt x="1374" y="12"/>
                    <a:pt x="1429" y="0"/>
                    <a:pt x="1491" y="15"/>
                  </a:cubicBezTo>
                  <a:cubicBezTo>
                    <a:pt x="1521" y="22"/>
                    <a:pt x="1547" y="37"/>
                    <a:pt x="1568" y="60"/>
                  </a:cubicBezTo>
                  <a:cubicBezTo>
                    <a:pt x="1594" y="87"/>
                    <a:pt x="1623" y="112"/>
                    <a:pt x="1645" y="143"/>
                  </a:cubicBezTo>
                  <a:cubicBezTo>
                    <a:pt x="1660" y="164"/>
                    <a:pt x="1665" y="192"/>
                    <a:pt x="1675" y="217"/>
                  </a:cubicBezTo>
                  <a:cubicBezTo>
                    <a:pt x="1675" y="229"/>
                    <a:pt x="1675" y="241"/>
                    <a:pt x="1675" y="253"/>
                  </a:cubicBezTo>
                  <a:close/>
                  <a:moveTo>
                    <a:pt x="631" y="1198"/>
                  </a:moveTo>
                  <a:cubicBezTo>
                    <a:pt x="891" y="938"/>
                    <a:pt x="1152" y="677"/>
                    <a:pt x="1412" y="416"/>
                  </a:cubicBezTo>
                  <a:cubicBezTo>
                    <a:pt x="1364" y="368"/>
                    <a:pt x="1314" y="317"/>
                    <a:pt x="1264" y="268"/>
                  </a:cubicBezTo>
                  <a:cubicBezTo>
                    <a:pt x="1003" y="528"/>
                    <a:pt x="742" y="789"/>
                    <a:pt x="482" y="1049"/>
                  </a:cubicBezTo>
                  <a:cubicBezTo>
                    <a:pt x="532" y="1099"/>
                    <a:pt x="582" y="1149"/>
                    <a:pt x="631" y="1198"/>
                  </a:cubicBezTo>
                  <a:close/>
                  <a:moveTo>
                    <a:pt x="1494" y="342"/>
                  </a:moveTo>
                  <a:cubicBezTo>
                    <a:pt x="1513" y="322"/>
                    <a:pt x="1534" y="303"/>
                    <a:pt x="1552" y="282"/>
                  </a:cubicBezTo>
                  <a:cubicBezTo>
                    <a:pt x="1575" y="256"/>
                    <a:pt x="1581" y="218"/>
                    <a:pt x="1551" y="190"/>
                  </a:cubicBezTo>
                  <a:cubicBezTo>
                    <a:pt x="1531" y="172"/>
                    <a:pt x="1512" y="152"/>
                    <a:pt x="1493" y="133"/>
                  </a:cubicBezTo>
                  <a:cubicBezTo>
                    <a:pt x="1469" y="108"/>
                    <a:pt x="1437" y="104"/>
                    <a:pt x="1410" y="125"/>
                  </a:cubicBezTo>
                  <a:cubicBezTo>
                    <a:pt x="1384" y="145"/>
                    <a:pt x="1362" y="168"/>
                    <a:pt x="1340" y="188"/>
                  </a:cubicBezTo>
                  <a:cubicBezTo>
                    <a:pt x="1392" y="240"/>
                    <a:pt x="1442" y="290"/>
                    <a:pt x="1494" y="342"/>
                  </a:cubicBezTo>
                  <a:close/>
                  <a:moveTo>
                    <a:pt x="527" y="1253"/>
                  </a:moveTo>
                  <a:cubicBezTo>
                    <a:pt x="495" y="1221"/>
                    <a:pt x="463" y="1189"/>
                    <a:pt x="431" y="1156"/>
                  </a:cubicBezTo>
                  <a:cubicBezTo>
                    <a:pt x="419" y="1199"/>
                    <a:pt x="407" y="1243"/>
                    <a:pt x="394" y="1289"/>
                  </a:cubicBezTo>
                  <a:cubicBezTo>
                    <a:pt x="441" y="1276"/>
                    <a:pt x="485" y="1264"/>
                    <a:pt x="527" y="125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grpSp>
      <p:grpSp>
        <p:nvGrpSpPr>
          <p:cNvPr id="2379" name="Google Shape;2379;p3"/>
          <p:cNvGrpSpPr/>
          <p:nvPr/>
        </p:nvGrpSpPr>
        <p:grpSpPr>
          <a:xfrm>
            <a:off x="5757692" y="2511925"/>
            <a:ext cx="776986" cy="776986"/>
            <a:chOff x="3923" y="1401"/>
            <a:chExt cx="3678" cy="3678"/>
          </a:xfrm>
        </p:grpSpPr>
        <p:sp>
          <p:nvSpPr>
            <p:cNvPr id="2380" name="Google Shape;2380;p3"/>
            <p:cNvSpPr/>
            <p:nvPr/>
          </p:nvSpPr>
          <p:spPr>
            <a:xfrm>
              <a:off x="4430" y="1908"/>
              <a:ext cx="800" cy="800"/>
            </a:xfrm>
            <a:custGeom>
              <a:avLst/>
              <a:gdLst/>
              <a:ahLst/>
              <a:cxnLst/>
              <a:rect l="l" t="t" r="r" b="b"/>
              <a:pathLst>
                <a:path w="338" h="338" extrusionOk="0">
                  <a:moveTo>
                    <a:pt x="309" y="0"/>
                  </a:moveTo>
                  <a:cubicBezTo>
                    <a:pt x="139" y="0"/>
                    <a:pt x="0" y="139"/>
                    <a:pt x="0" y="309"/>
                  </a:cubicBezTo>
                  <a:cubicBezTo>
                    <a:pt x="0" y="325"/>
                    <a:pt x="13" y="338"/>
                    <a:pt x="29" y="338"/>
                  </a:cubicBezTo>
                  <a:cubicBezTo>
                    <a:pt x="45" y="338"/>
                    <a:pt x="58" y="325"/>
                    <a:pt x="58" y="309"/>
                  </a:cubicBezTo>
                  <a:cubicBezTo>
                    <a:pt x="58" y="171"/>
                    <a:pt x="171" y="59"/>
                    <a:pt x="309" y="59"/>
                  </a:cubicBezTo>
                  <a:cubicBezTo>
                    <a:pt x="325" y="59"/>
                    <a:pt x="338" y="46"/>
                    <a:pt x="338" y="30"/>
                  </a:cubicBezTo>
                  <a:cubicBezTo>
                    <a:pt x="338" y="13"/>
                    <a:pt x="325" y="0"/>
                    <a:pt x="309" y="0"/>
                  </a:cubicBezTo>
                  <a:close/>
                  <a:moveTo>
                    <a:pt x="309" y="0"/>
                  </a:moveTo>
                  <a:cubicBezTo>
                    <a:pt x="309" y="0"/>
                    <a:pt x="309" y="0"/>
                    <a:pt x="309" y="0"/>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81" name="Google Shape;2381;p3"/>
            <p:cNvSpPr/>
            <p:nvPr/>
          </p:nvSpPr>
          <p:spPr>
            <a:xfrm>
              <a:off x="3923" y="1401"/>
              <a:ext cx="3678" cy="3678"/>
            </a:xfrm>
            <a:custGeom>
              <a:avLst/>
              <a:gdLst/>
              <a:ahLst/>
              <a:cxnLst/>
              <a:rect l="l" t="t" r="r" b="b"/>
              <a:pathLst>
                <a:path w="1554" h="1554" extrusionOk="0">
                  <a:moveTo>
                    <a:pt x="1072" y="888"/>
                  </a:moveTo>
                  <a:cubicBezTo>
                    <a:pt x="1061" y="877"/>
                    <a:pt x="1042" y="877"/>
                    <a:pt x="1031" y="888"/>
                  </a:cubicBezTo>
                  <a:cubicBezTo>
                    <a:pt x="980" y="939"/>
                    <a:pt x="980" y="939"/>
                    <a:pt x="980" y="939"/>
                  </a:cubicBezTo>
                  <a:cubicBezTo>
                    <a:pt x="913" y="871"/>
                    <a:pt x="913" y="871"/>
                    <a:pt x="913" y="871"/>
                  </a:cubicBezTo>
                  <a:cubicBezTo>
                    <a:pt x="996" y="779"/>
                    <a:pt x="1046" y="657"/>
                    <a:pt x="1046" y="523"/>
                  </a:cubicBezTo>
                  <a:cubicBezTo>
                    <a:pt x="1046" y="235"/>
                    <a:pt x="812" y="0"/>
                    <a:pt x="523" y="0"/>
                  </a:cubicBezTo>
                  <a:cubicBezTo>
                    <a:pt x="235" y="0"/>
                    <a:pt x="0" y="235"/>
                    <a:pt x="0" y="523"/>
                  </a:cubicBezTo>
                  <a:cubicBezTo>
                    <a:pt x="0" y="811"/>
                    <a:pt x="235" y="1046"/>
                    <a:pt x="523" y="1046"/>
                  </a:cubicBezTo>
                  <a:cubicBezTo>
                    <a:pt x="657" y="1046"/>
                    <a:pt x="779" y="995"/>
                    <a:pt x="871" y="912"/>
                  </a:cubicBezTo>
                  <a:cubicBezTo>
                    <a:pt x="939" y="980"/>
                    <a:pt x="939" y="980"/>
                    <a:pt x="939" y="980"/>
                  </a:cubicBezTo>
                  <a:cubicBezTo>
                    <a:pt x="888" y="1031"/>
                    <a:pt x="888" y="1031"/>
                    <a:pt x="888" y="1031"/>
                  </a:cubicBezTo>
                  <a:cubicBezTo>
                    <a:pt x="883" y="1036"/>
                    <a:pt x="879" y="1044"/>
                    <a:pt x="879" y="1051"/>
                  </a:cubicBezTo>
                  <a:cubicBezTo>
                    <a:pt x="879" y="1059"/>
                    <a:pt x="883" y="1066"/>
                    <a:pt x="888" y="1072"/>
                  </a:cubicBezTo>
                  <a:cubicBezTo>
                    <a:pt x="1342" y="1526"/>
                    <a:pt x="1342" y="1526"/>
                    <a:pt x="1342" y="1526"/>
                  </a:cubicBezTo>
                  <a:cubicBezTo>
                    <a:pt x="1360" y="1544"/>
                    <a:pt x="1384" y="1554"/>
                    <a:pt x="1409" y="1554"/>
                  </a:cubicBezTo>
                  <a:cubicBezTo>
                    <a:pt x="1434" y="1554"/>
                    <a:pt x="1458" y="1544"/>
                    <a:pt x="1476" y="1526"/>
                  </a:cubicBezTo>
                  <a:cubicBezTo>
                    <a:pt x="1526" y="1476"/>
                    <a:pt x="1526" y="1476"/>
                    <a:pt x="1526" y="1476"/>
                  </a:cubicBezTo>
                  <a:cubicBezTo>
                    <a:pt x="1544" y="1458"/>
                    <a:pt x="1554" y="1434"/>
                    <a:pt x="1554" y="1409"/>
                  </a:cubicBezTo>
                  <a:cubicBezTo>
                    <a:pt x="1554" y="1383"/>
                    <a:pt x="1544" y="1360"/>
                    <a:pt x="1526" y="1342"/>
                  </a:cubicBezTo>
                  <a:lnTo>
                    <a:pt x="1072" y="888"/>
                  </a:lnTo>
                  <a:close/>
                  <a:moveTo>
                    <a:pt x="58" y="523"/>
                  </a:moveTo>
                  <a:cubicBezTo>
                    <a:pt x="58" y="267"/>
                    <a:pt x="267" y="58"/>
                    <a:pt x="523" y="58"/>
                  </a:cubicBezTo>
                  <a:cubicBezTo>
                    <a:pt x="780" y="58"/>
                    <a:pt x="988" y="267"/>
                    <a:pt x="988" y="523"/>
                  </a:cubicBezTo>
                  <a:cubicBezTo>
                    <a:pt x="988" y="779"/>
                    <a:pt x="780" y="988"/>
                    <a:pt x="523" y="988"/>
                  </a:cubicBezTo>
                  <a:cubicBezTo>
                    <a:pt x="267" y="988"/>
                    <a:pt x="58" y="779"/>
                    <a:pt x="58" y="523"/>
                  </a:cubicBezTo>
                  <a:close/>
                  <a:moveTo>
                    <a:pt x="1485" y="1435"/>
                  </a:moveTo>
                  <a:cubicBezTo>
                    <a:pt x="1435" y="1485"/>
                    <a:pt x="1435" y="1485"/>
                    <a:pt x="1435" y="1485"/>
                  </a:cubicBezTo>
                  <a:cubicBezTo>
                    <a:pt x="1428" y="1492"/>
                    <a:pt x="1419" y="1496"/>
                    <a:pt x="1409" y="1496"/>
                  </a:cubicBezTo>
                  <a:cubicBezTo>
                    <a:pt x="1399" y="1496"/>
                    <a:pt x="1390" y="1492"/>
                    <a:pt x="1383" y="1485"/>
                  </a:cubicBezTo>
                  <a:cubicBezTo>
                    <a:pt x="949" y="1052"/>
                    <a:pt x="949" y="1052"/>
                    <a:pt x="949" y="1052"/>
                  </a:cubicBezTo>
                  <a:cubicBezTo>
                    <a:pt x="1052" y="949"/>
                    <a:pt x="1052" y="949"/>
                    <a:pt x="1052" y="949"/>
                  </a:cubicBezTo>
                  <a:cubicBezTo>
                    <a:pt x="1485" y="1383"/>
                    <a:pt x="1485" y="1383"/>
                    <a:pt x="1485" y="1383"/>
                  </a:cubicBezTo>
                  <a:cubicBezTo>
                    <a:pt x="1492" y="1390"/>
                    <a:pt x="1496" y="1399"/>
                    <a:pt x="1496" y="1409"/>
                  </a:cubicBezTo>
                  <a:cubicBezTo>
                    <a:pt x="1496" y="1419"/>
                    <a:pt x="1492" y="1428"/>
                    <a:pt x="1485" y="1435"/>
                  </a:cubicBezTo>
                  <a:close/>
                  <a:moveTo>
                    <a:pt x="1485" y="1435"/>
                  </a:moveTo>
                  <a:cubicBezTo>
                    <a:pt x="1485" y="1435"/>
                    <a:pt x="1485" y="1435"/>
                    <a:pt x="1485" y="1435"/>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grpSp>
      <p:grpSp>
        <p:nvGrpSpPr>
          <p:cNvPr id="2382" name="Google Shape;2382;p3"/>
          <p:cNvGrpSpPr/>
          <p:nvPr/>
        </p:nvGrpSpPr>
        <p:grpSpPr>
          <a:xfrm>
            <a:off x="3038578" y="2619374"/>
            <a:ext cx="659642" cy="659641"/>
            <a:chOff x="2867" y="347"/>
            <a:chExt cx="5790" cy="5790"/>
          </a:xfrm>
        </p:grpSpPr>
        <p:sp>
          <p:nvSpPr>
            <p:cNvPr id="2383" name="Google Shape;2383;p3"/>
            <p:cNvSpPr/>
            <p:nvPr/>
          </p:nvSpPr>
          <p:spPr>
            <a:xfrm>
              <a:off x="2867" y="347"/>
              <a:ext cx="5790" cy="5790"/>
            </a:xfrm>
            <a:custGeom>
              <a:avLst/>
              <a:gdLst/>
              <a:ahLst/>
              <a:cxnLst/>
              <a:rect l="l" t="t" r="r" b="b"/>
              <a:pathLst>
                <a:path w="2448" h="2448" extrusionOk="0">
                  <a:moveTo>
                    <a:pt x="1224" y="0"/>
                  </a:moveTo>
                  <a:cubicBezTo>
                    <a:pt x="549" y="0"/>
                    <a:pt x="0" y="549"/>
                    <a:pt x="0" y="1224"/>
                  </a:cubicBezTo>
                  <a:cubicBezTo>
                    <a:pt x="0" y="1899"/>
                    <a:pt x="549" y="2448"/>
                    <a:pt x="1224" y="2448"/>
                  </a:cubicBezTo>
                  <a:cubicBezTo>
                    <a:pt x="1899" y="2448"/>
                    <a:pt x="2448" y="1899"/>
                    <a:pt x="2448" y="1224"/>
                  </a:cubicBezTo>
                  <a:cubicBezTo>
                    <a:pt x="2448" y="549"/>
                    <a:pt x="1899" y="0"/>
                    <a:pt x="1224" y="0"/>
                  </a:cubicBezTo>
                  <a:close/>
                  <a:moveTo>
                    <a:pt x="1224" y="2316"/>
                  </a:moveTo>
                  <a:cubicBezTo>
                    <a:pt x="924" y="2316"/>
                    <a:pt x="652" y="2194"/>
                    <a:pt x="455" y="1998"/>
                  </a:cubicBezTo>
                  <a:cubicBezTo>
                    <a:pt x="376" y="1919"/>
                    <a:pt x="309" y="1829"/>
                    <a:pt x="257" y="1730"/>
                  </a:cubicBezTo>
                  <a:cubicBezTo>
                    <a:pt x="177" y="1578"/>
                    <a:pt x="132" y="1406"/>
                    <a:pt x="132" y="1224"/>
                  </a:cubicBezTo>
                  <a:cubicBezTo>
                    <a:pt x="132" y="622"/>
                    <a:pt x="622" y="132"/>
                    <a:pt x="1224" y="132"/>
                  </a:cubicBezTo>
                  <a:cubicBezTo>
                    <a:pt x="1510" y="132"/>
                    <a:pt x="1770" y="243"/>
                    <a:pt x="1964" y="423"/>
                  </a:cubicBezTo>
                  <a:cubicBezTo>
                    <a:pt x="2065" y="516"/>
                    <a:pt x="2149" y="628"/>
                    <a:pt x="2209" y="753"/>
                  </a:cubicBezTo>
                  <a:cubicBezTo>
                    <a:pt x="2277" y="896"/>
                    <a:pt x="2316" y="1056"/>
                    <a:pt x="2316" y="1224"/>
                  </a:cubicBezTo>
                  <a:cubicBezTo>
                    <a:pt x="2316" y="1826"/>
                    <a:pt x="1826" y="2316"/>
                    <a:pt x="1224" y="231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84" name="Google Shape;2384;p3"/>
            <p:cNvSpPr/>
            <p:nvPr/>
          </p:nvSpPr>
          <p:spPr>
            <a:xfrm>
              <a:off x="4504" y="2284"/>
              <a:ext cx="627" cy="62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85" name="Google Shape;2385;p3"/>
            <p:cNvSpPr/>
            <p:nvPr/>
          </p:nvSpPr>
          <p:spPr>
            <a:xfrm>
              <a:off x="6441" y="2284"/>
              <a:ext cx="625" cy="62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sp>
          <p:nvSpPr>
            <p:cNvPr id="2386" name="Google Shape;2386;p3"/>
            <p:cNvSpPr/>
            <p:nvPr/>
          </p:nvSpPr>
          <p:spPr>
            <a:xfrm>
              <a:off x="4251" y="3853"/>
              <a:ext cx="3023" cy="993"/>
            </a:xfrm>
            <a:custGeom>
              <a:avLst/>
              <a:gdLst/>
              <a:ahLst/>
              <a:cxnLst/>
              <a:rect l="l" t="t" r="r" b="b"/>
              <a:pathLst>
                <a:path w="1278" h="420" extrusionOk="0">
                  <a:moveTo>
                    <a:pt x="637" y="420"/>
                  </a:moveTo>
                  <a:cubicBezTo>
                    <a:pt x="893" y="420"/>
                    <a:pt x="1138" y="289"/>
                    <a:pt x="1278" y="72"/>
                  </a:cubicBezTo>
                  <a:cubicBezTo>
                    <a:pt x="1167" y="0"/>
                    <a:pt x="1167" y="0"/>
                    <a:pt x="1167" y="0"/>
                  </a:cubicBezTo>
                  <a:cubicBezTo>
                    <a:pt x="1038" y="200"/>
                    <a:pt x="802" y="311"/>
                    <a:pt x="566" y="284"/>
                  </a:cubicBezTo>
                  <a:cubicBezTo>
                    <a:pt x="382" y="263"/>
                    <a:pt x="212" y="156"/>
                    <a:pt x="111" y="0"/>
                  </a:cubicBezTo>
                  <a:cubicBezTo>
                    <a:pt x="0" y="72"/>
                    <a:pt x="0" y="72"/>
                    <a:pt x="0" y="72"/>
                  </a:cubicBezTo>
                  <a:cubicBezTo>
                    <a:pt x="122" y="261"/>
                    <a:pt x="328" y="390"/>
                    <a:pt x="551" y="415"/>
                  </a:cubicBezTo>
                  <a:cubicBezTo>
                    <a:pt x="580" y="419"/>
                    <a:pt x="608" y="420"/>
                    <a:pt x="637" y="42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lang="fr-CH" sz="1800" b="0" i="0" u="none" strike="noStrike" cap="none" noProof="0" dirty="0">
                <a:solidFill>
                  <a:srgbClr val="073450"/>
                </a:solidFill>
                <a:latin typeface="Century Gothic"/>
                <a:ea typeface="Century Gothic"/>
                <a:cs typeface="Century Gothic"/>
                <a:sym typeface="Century Gothic"/>
              </a:endParaRPr>
            </a:p>
          </p:txBody>
        </p:sp>
      </p:grpSp>
      <p:sp>
        <p:nvSpPr>
          <p:cNvPr id="3" name="Textfeld 2">
            <a:extLst>
              <a:ext uri="{FF2B5EF4-FFF2-40B4-BE49-F238E27FC236}">
                <a16:creationId xmlns:a16="http://schemas.microsoft.com/office/drawing/2014/main" id="{E1AC48C7-2344-74A4-C863-365FB3B1D262}"/>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91"/>
        <p:cNvGrpSpPr/>
        <p:nvPr/>
      </p:nvGrpSpPr>
      <p:grpSpPr>
        <a:xfrm>
          <a:off x="0" y="0"/>
          <a:ext cx="0" cy="0"/>
          <a:chOff x="0" y="0"/>
          <a:chExt cx="0" cy="0"/>
        </a:xfrm>
      </p:grpSpPr>
      <p:sp>
        <p:nvSpPr>
          <p:cNvPr id="2392" name="Google Shape;2392;p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5</a:t>
            </a:fld>
            <a:endParaRPr sz="2400" b="1" i="0" u="none" strike="noStrike" cap="none">
              <a:solidFill>
                <a:srgbClr val="FFFFFF"/>
              </a:solidFill>
              <a:latin typeface="Century Gothic"/>
              <a:ea typeface="Century Gothic"/>
              <a:cs typeface="Century Gothic"/>
              <a:sym typeface="Century Gothic"/>
            </a:endParaRPr>
          </a:p>
        </p:txBody>
      </p:sp>
      <p:sp>
        <p:nvSpPr>
          <p:cNvPr id="2394" name="Google Shape;2394;p4"/>
          <p:cNvSpPr txBox="1"/>
          <p:nvPr/>
        </p:nvSpPr>
        <p:spPr>
          <a:xfrm>
            <a:off x="6062749" y="3236816"/>
            <a:ext cx="4960270" cy="138499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fr-CH" sz="1400" b="1" noProof="0" dirty="0">
                <a:solidFill>
                  <a:srgbClr val="686868"/>
                </a:solidFill>
                <a:latin typeface="Century Gothic"/>
                <a:ea typeface="Century Gothic"/>
                <a:cs typeface="Century Gothic"/>
                <a:sym typeface="Century Gothic"/>
              </a:rPr>
              <a:t>Remarque : </a:t>
            </a:r>
            <a:r>
              <a:rPr lang="fr-CH" sz="1400" noProof="0" dirty="0">
                <a:solidFill>
                  <a:srgbClr val="686868"/>
                </a:solidFill>
                <a:latin typeface="Century Gothic"/>
                <a:ea typeface="Century Gothic"/>
                <a:cs typeface="Century Gothic"/>
                <a:sym typeface="Century Gothic"/>
              </a:rPr>
              <a:t>Les contenus de cette unité d’apprentissage sont exigeants et peuvent nécessiter une adaptation didactique. Les </a:t>
            </a:r>
            <a:r>
              <a:rPr lang="fr-CH" sz="1400" noProof="0" dirty="0" err="1">
                <a:solidFill>
                  <a:srgbClr val="686868"/>
                </a:solidFill>
                <a:latin typeface="Century Gothic"/>
                <a:ea typeface="Century Gothic"/>
                <a:cs typeface="Century Gothic"/>
                <a:sym typeface="Century Gothic"/>
              </a:rPr>
              <a:t>enseignant·e·s</a:t>
            </a:r>
            <a:r>
              <a:rPr lang="fr-CH" sz="1400" noProof="0" dirty="0">
                <a:solidFill>
                  <a:srgbClr val="686868"/>
                </a:solidFill>
                <a:latin typeface="Century Gothic"/>
                <a:ea typeface="Century Gothic"/>
                <a:cs typeface="Century Gothic"/>
                <a:sym typeface="Century Gothic"/>
              </a:rPr>
              <a:t> peuvent sauter certaines slides ou simplifier les contenus afin de les adapter au niveau des </a:t>
            </a:r>
            <a:r>
              <a:rPr lang="fr-CH" sz="1400" noProof="0" dirty="0" err="1">
                <a:solidFill>
                  <a:srgbClr val="686868"/>
                </a:solidFill>
                <a:latin typeface="Century Gothic"/>
                <a:ea typeface="Century Gothic"/>
                <a:cs typeface="Century Gothic"/>
                <a:sym typeface="Century Gothic"/>
              </a:rPr>
              <a:t>apprenti·e·s</a:t>
            </a:r>
            <a:r>
              <a:rPr lang="fr-CH" sz="1400" noProof="0" dirty="0">
                <a:solidFill>
                  <a:srgbClr val="686868"/>
                </a:solidFill>
                <a:latin typeface="Century Gothic"/>
                <a:ea typeface="Century Gothic"/>
                <a:cs typeface="Century Gothic"/>
                <a:sym typeface="Century Gothic"/>
              </a:rPr>
              <a:t>.</a:t>
            </a:r>
          </a:p>
        </p:txBody>
      </p:sp>
      <p:pic>
        <p:nvPicPr>
          <p:cNvPr id="3" name="Google Shape;2452;p9">
            <a:extLst>
              <a:ext uri="{FF2B5EF4-FFF2-40B4-BE49-F238E27FC236}">
                <a16:creationId xmlns:a16="http://schemas.microsoft.com/office/drawing/2014/main" id="{64888587-A1F8-2575-59D0-612BD46B7291}"/>
              </a:ext>
            </a:extLst>
          </p:cNvPr>
          <p:cNvPicPr preferRelativeResize="0"/>
          <p:nvPr/>
        </p:nvPicPr>
        <p:blipFill rotWithShape="1">
          <a:blip r:embed="rId3">
            <a:alphaModFix/>
          </a:blip>
          <a:srcRect/>
          <a:stretch/>
        </p:blipFill>
        <p:spPr>
          <a:xfrm>
            <a:off x="10733062" y="906487"/>
            <a:ext cx="1110557" cy="1110557"/>
          </a:xfrm>
          <a:prstGeom prst="rect">
            <a:avLst/>
          </a:prstGeom>
          <a:noFill/>
          <a:ln>
            <a:noFill/>
          </a:ln>
        </p:spPr>
      </p:pic>
      <p:sp>
        <p:nvSpPr>
          <p:cNvPr id="2393" name="Google Shape;2393;p4"/>
          <p:cNvSpPr txBox="1">
            <a:spLocks noGrp="1"/>
          </p:cNvSpPr>
          <p:nvPr>
            <p:ph type="title"/>
          </p:nvPr>
        </p:nvSpPr>
        <p:spPr>
          <a:xfrm>
            <a:off x="5510123" y="1544890"/>
            <a:ext cx="6276975" cy="1671144"/>
          </a:xfrm>
          <a:prstGeom prst="rect">
            <a:avLst/>
          </a:prstGeom>
          <a:noFill/>
          <a:ln>
            <a:noFill/>
          </a:ln>
        </p:spPr>
        <p:txBody>
          <a:bodyPr spcFirstLastPara="1" wrap="square" lIns="91425" tIns="45700" rIns="91425" bIns="45700" anchor="b" anchorCtr="0">
            <a:noAutofit/>
          </a:bodyPr>
          <a:lstStyle/>
          <a:p>
            <a:pPr lvl="0">
              <a:lnSpc>
                <a:spcPct val="100000"/>
              </a:lnSpc>
              <a:buClr>
                <a:srgbClr val="0B4874"/>
              </a:buClr>
              <a:buSzPts val="3200"/>
            </a:pPr>
            <a:br>
              <a:rPr lang="fr-CH" sz="3200" noProof="0" dirty="0">
                <a:solidFill>
                  <a:srgbClr val="0B4874"/>
                </a:solidFill>
              </a:rPr>
            </a:br>
            <a:r>
              <a:rPr lang="fr-CH" sz="3200" b="0" dirty="0">
                <a:solidFill>
                  <a:srgbClr val="0B4874"/>
                </a:solidFill>
                <a:cs typeface="Arial" pitchFamily="34" charset="0"/>
              </a:rPr>
              <a:t>Unité d'apprentissage</a:t>
            </a:r>
            <a:br>
              <a:rPr lang="fr-CH" sz="3200" noProof="0" dirty="0">
                <a:solidFill>
                  <a:srgbClr val="0B4874"/>
                </a:solidFill>
              </a:rPr>
            </a:br>
            <a:r>
              <a:rPr lang="fr-CH" sz="3200" noProof="0" dirty="0">
                <a:solidFill>
                  <a:srgbClr val="0B4874"/>
                </a:solidFill>
              </a:rPr>
              <a:t>Examiner un champ problématique en détail </a:t>
            </a:r>
            <a:endParaRPr sz="3200" dirty="0">
              <a:solidFill>
                <a:srgbClr val="0B4874"/>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99"/>
        <p:cNvGrpSpPr/>
        <p:nvPr/>
      </p:nvGrpSpPr>
      <p:grpSpPr>
        <a:xfrm>
          <a:off x="0" y="0"/>
          <a:ext cx="0" cy="0"/>
          <a:chOff x="0" y="0"/>
          <a:chExt cx="0" cy="0"/>
        </a:xfrm>
      </p:grpSpPr>
      <p:sp>
        <p:nvSpPr>
          <p:cNvPr id="2400" name="Google Shape;2400;p5"/>
          <p:cNvSpPr txBox="1"/>
          <p:nvPr/>
        </p:nvSpPr>
        <p:spPr>
          <a:xfrm>
            <a:off x="955852" y="117004"/>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B4874"/>
              </a:buClr>
              <a:buSzPts val="2400"/>
              <a:buFont typeface="Century Gothic"/>
              <a:buNone/>
            </a:pPr>
            <a:r>
              <a:rPr lang="fr-CH" sz="2400" b="1" i="0" u="none" strike="noStrike" cap="none" noProof="0" dirty="0">
                <a:solidFill>
                  <a:srgbClr val="0B4874"/>
                </a:solidFill>
                <a:latin typeface="Century Gothic"/>
                <a:ea typeface="Century Gothic"/>
                <a:cs typeface="Century Gothic"/>
                <a:sym typeface="Century Gothic"/>
              </a:rPr>
              <a:t>Comment pouvons-nous vraiment comprendre un problème ? </a:t>
            </a:r>
          </a:p>
        </p:txBody>
      </p:sp>
      <p:sp>
        <p:nvSpPr>
          <p:cNvPr id="2401" name="Google Shape;2401;p5"/>
          <p:cNvSpPr txBox="1">
            <a:spLocks noGrp="1"/>
          </p:cNvSpPr>
          <p:nvPr>
            <p:ph type="body" idx="1"/>
          </p:nvPr>
        </p:nvSpPr>
        <p:spPr>
          <a:xfrm>
            <a:off x="955852" y="1602179"/>
            <a:ext cx="4153200" cy="3673500"/>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0"/>
              </a:spcBef>
              <a:spcAft>
                <a:spcPts val="0"/>
              </a:spcAft>
              <a:buClr>
                <a:schemeClr val="dk1"/>
              </a:buClr>
              <a:buSzPts val="1800"/>
              <a:buNone/>
            </a:pPr>
            <a:r>
              <a:rPr lang="fr-CH" sz="1800" noProof="0" dirty="0">
                <a:solidFill>
                  <a:schemeClr val="dk1"/>
                </a:solidFill>
              </a:rPr>
              <a:t>Pour comprendre les problèmes, il faut observer le comportement des gens dans leur contexte et ne pas seulement leur demander ce qu'ils veulent. </a:t>
            </a:r>
          </a:p>
          <a:p>
            <a:pPr marL="0" lvl="0" indent="0" algn="l" rtl="0">
              <a:lnSpc>
                <a:spcPct val="100000"/>
              </a:lnSpc>
              <a:spcBef>
                <a:spcPts val="1000"/>
              </a:spcBef>
              <a:spcAft>
                <a:spcPts val="0"/>
              </a:spcAft>
              <a:buClr>
                <a:schemeClr val="dk1"/>
              </a:buClr>
              <a:buSzPts val="1800"/>
              <a:buNone/>
            </a:pPr>
            <a:r>
              <a:rPr lang="fr-CH" sz="1800" noProof="0" dirty="0">
                <a:solidFill>
                  <a:schemeClr val="dk1"/>
                </a:solidFill>
              </a:rPr>
              <a:t>Les </a:t>
            </a:r>
            <a:r>
              <a:rPr lang="fr-CH" sz="1800" noProof="0" dirty="0" err="1">
                <a:solidFill>
                  <a:schemeClr val="dk1"/>
                </a:solidFill>
              </a:rPr>
              <a:t>entrepreneur·e·s</a:t>
            </a:r>
            <a:r>
              <a:rPr lang="fr-CH" sz="1800" noProof="0" dirty="0">
                <a:solidFill>
                  <a:schemeClr val="dk1"/>
                </a:solidFill>
              </a:rPr>
              <a:t> apprennent à partir des </a:t>
            </a:r>
            <a:r>
              <a:rPr lang="fr-CH" sz="1800" b="1" noProof="0" dirty="0">
                <a:solidFill>
                  <a:schemeClr val="dk1"/>
                </a:solidFill>
              </a:rPr>
              <a:t>besoins non satisfaits et des situations réelles</a:t>
            </a:r>
            <a:r>
              <a:rPr lang="fr-CH" sz="1800" noProof="0" dirty="0">
                <a:solidFill>
                  <a:schemeClr val="dk1"/>
                </a:solidFill>
              </a:rPr>
              <a:t>, et non des souhaits exprimés. </a:t>
            </a:r>
          </a:p>
          <a:p>
            <a:pPr marL="0" lvl="0" indent="0" algn="l" rtl="0">
              <a:lnSpc>
                <a:spcPct val="100000"/>
              </a:lnSpc>
              <a:spcBef>
                <a:spcPts val="1000"/>
              </a:spcBef>
              <a:spcAft>
                <a:spcPts val="0"/>
              </a:spcAft>
              <a:buClr>
                <a:schemeClr val="dk1"/>
              </a:buClr>
              <a:buSzPts val="1800"/>
              <a:buNone/>
            </a:pPr>
            <a:r>
              <a:rPr lang="fr-CH" sz="1800" noProof="0" dirty="0">
                <a:solidFill>
                  <a:schemeClr val="dk1"/>
                </a:solidFill>
              </a:rPr>
              <a:t>Observez ce </a:t>
            </a:r>
            <a:r>
              <a:rPr lang="fr-CH" sz="1800" b="1" noProof="0" dirty="0">
                <a:solidFill>
                  <a:schemeClr val="dk1"/>
                </a:solidFill>
              </a:rPr>
              <a:t>que </a:t>
            </a:r>
            <a:r>
              <a:rPr lang="fr-CH" sz="1800" noProof="0" dirty="0">
                <a:solidFill>
                  <a:schemeClr val="dk1"/>
                </a:solidFill>
              </a:rPr>
              <a:t>font les gens, </a:t>
            </a:r>
            <a:r>
              <a:rPr lang="fr-CH" sz="1800" b="1" noProof="0" dirty="0">
                <a:solidFill>
                  <a:schemeClr val="dk1"/>
                </a:solidFill>
              </a:rPr>
              <a:t>où</a:t>
            </a:r>
            <a:r>
              <a:rPr lang="fr-CH" sz="1800" noProof="0" dirty="0">
                <a:solidFill>
                  <a:schemeClr val="dk1"/>
                </a:solidFill>
              </a:rPr>
              <a:t> ils le font et </a:t>
            </a:r>
            <a:r>
              <a:rPr lang="fr-CH" sz="1800" b="1" noProof="0" dirty="0">
                <a:solidFill>
                  <a:schemeClr val="dk1"/>
                </a:solidFill>
              </a:rPr>
              <a:t>pourquoi </a:t>
            </a:r>
            <a:r>
              <a:rPr lang="fr-CH" sz="1800" noProof="0" dirty="0">
                <a:solidFill>
                  <a:schemeClr val="dk1"/>
                </a:solidFill>
              </a:rPr>
              <a:t>– c’est là que se trouvent les vraies opportunités. </a:t>
            </a:r>
            <a:endParaRPr lang="fr-CH" noProof="0" dirty="0"/>
          </a:p>
        </p:txBody>
      </p:sp>
      <p:sp>
        <p:nvSpPr>
          <p:cNvPr id="2402" name="Google Shape;2402;p5"/>
          <p:cNvSpPr txBox="1">
            <a:spLocks noGrp="1"/>
          </p:cNvSpPr>
          <p:nvPr>
            <p:ph type="sldNum" idx="12"/>
          </p:nvPr>
        </p:nvSpPr>
        <p:spPr>
          <a:xfrm>
            <a:off x="11510081" y="6356351"/>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6</a:t>
            </a:fld>
            <a:endParaRPr sz="2400" b="1" i="0" u="none" strike="noStrike" cap="none">
              <a:solidFill>
                <a:srgbClr val="FFFFFF"/>
              </a:solidFill>
              <a:latin typeface="Century Gothic"/>
              <a:ea typeface="Century Gothic"/>
              <a:cs typeface="Century Gothic"/>
              <a:sym typeface="Century Gothic"/>
            </a:endParaRPr>
          </a:p>
        </p:txBody>
      </p:sp>
      <p:pic>
        <p:nvPicPr>
          <p:cNvPr id="2403" name="Google Shape;2403;p5"/>
          <p:cNvPicPr preferRelativeResize="0"/>
          <p:nvPr/>
        </p:nvPicPr>
        <p:blipFill rotWithShape="1">
          <a:blip r:embed="rId3">
            <a:alphaModFix/>
          </a:blip>
          <a:srcRect/>
          <a:stretch/>
        </p:blipFill>
        <p:spPr>
          <a:xfrm>
            <a:off x="6244642" y="816977"/>
            <a:ext cx="4349360" cy="5542547"/>
          </a:xfrm>
          <a:prstGeom prst="rect">
            <a:avLst/>
          </a:prstGeom>
          <a:noFill/>
          <a:ln>
            <a:noFill/>
          </a:ln>
        </p:spPr>
      </p:pic>
      <p:sp>
        <p:nvSpPr>
          <p:cNvPr id="2404" name="Google Shape;2404;p5"/>
          <p:cNvSpPr txBox="1"/>
          <p:nvPr/>
        </p:nvSpPr>
        <p:spPr>
          <a:xfrm>
            <a:off x="6244642" y="6359524"/>
            <a:ext cx="2986087"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a:solidFill>
                  <a:srgbClr val="686868"/>
                </a:solidFill>
                <a:latin typeface="Century Gothic"/>
                <a:ea typeface="Century Gothic"/>
                <a:cs typeface="Century Gothic"/>
                <a:sym typeface="Century Gothic"/>
                <a:hlinkClick r:id="rId4">
                  <a:extLst>
                    <a:ext uri="{A12FA001-AC4F-418D-AE19-62706E023703}">
                      <ahyp:hlinkClr xmlns:ahyp="http://schemas.microsoft.com/office/drawing/2018/hyperlinkcolor" val="tx"/>
                    </a:ext>
                  </a:extLst>
                </a:hlinkClick>
              </a:rPr>
              <a:t>Link</a:t>
            </a:r>
            <a:endParaRPr dirty="0">
              <a:solidFill>
                <a:srgbClr val="686868"/>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09"/>
        <p:cNvGrpSpPr/>
        <p:nvPr/>
      </p:nvGrpSpPr>
      <p:grpSpPr>
        <a:xfrm>
          <a:off x="0" y="0"/>
          <a:ext cx="0" cy="0"/>
          <a:chOff x="0" y="0"/>
          <a:chExt cx="0" cy="0"/>
        </a:xfrm>
      </p:grpSpPr>
      <p:sp>
        <p:nvSpPr>
          <p:cNvPr id="2410" name="Google Shape;2410;p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fr-CH" sz="2400" b="1" i="0" u="none" strike="noStrike" cap="none" noProof="0" smtClean="0">
                <a:solidFill>
                  <a:srgbClr val="FFFFFF"/>
                </a:solidFill>
                <a:latin typeface="Century Gothic"/>
                <a:ea typeface="Century Gothic"/>
                <a:cs typeface="Century Gothic"/>
                <a:sym typeface="Century Gothic"/>
              </a:rPr>
              <a:t>7</a:t>
            </a:fld>
            <a:endParaRPr lang="fr-CH" sz="2400" b="1" i="0" u="none" strike="noStrike" cap="none" noProof="0" dirty="0">
              <a:solidFill>
                <a:srgbClr val="FFFFFF"/>
              </a:solidFill>
              <a:latin typeface="Century Gothic"/>
              <a:ea typeface="Century Gothic"/>
              <a:cs typeface="Century Gothic"/>
              <a:sym typeface="Century Gothic"/>
            </a:endParaRPr>
          </a:p>
        </p:txBody>
      </p:sp>
      <p:sp>
        <p:nvSpPr>
          <p:cNvPr id="2411" name="Google Shape;2411;p6"/>
          <p:cNvSpPr txBox="1"/>
          <p:nvPr/>
        </p:nvSpPr>
        <p:spPr>
          <a:xfrm>
            <a:off x="936802" y="118109"/>
            <a:ext cx="9406555" cy="657225"/>
          </a:xfrm>
          <a:prstGeom prst="rect">
            <a:avLst/>
          </a:prstGeom>
          <a:noFill/>
          <a:ln>
            <a:noFill/>
          </a:ln>
        </p:spPr>
        <p:txBody>
          <a:bodyPr spcFirstLastPara="1" wrap="square" lIns="91425" tIns="45700" rIns="91425" bIns="45700" anchor="ctr" anchorCtr="0">
            <a:noAutofit/>
          </a:bodyPr>
          <a:lstStyle/>
          <a:p>
            <a:pPr lvl="0">
              <a:buClr>
                <a:srgbClr val="0B4874"/>
              </a:buClr>
              <a:buSzPts val="2400"/>
            </a:pPr>
            <a:r>
              <a:rPr lang="fr-CH" sz="2400" b="1" dirty="0">
                <a:solidFill>
                  <a:srgbClr val="0B4874"/>
                </a:solidFill>
                <a:latin typeface="Century Gothic"/>
              </a:rPr>
              <a:t>Des hypothèses à la connaissance </a:t>
            </a:r>
          </a:p>
        </p:txBody>
      </p:sp>
      <p:sp>
        <p:nvSpPr>
          <p:cNvPr id="2412" name="Google Shape;2412;p6"/>
          <p:cNvSpPr txBox="1"/>
          <p:nvPr/>
        </p:nvSpPr>
        <p:spPr>
          <a:xfrm>
            <a:off x="495791" y="859803"/>
            <a:ext cx="9688659" cy="1200288"/>
          </a:xfrm>
          <a:prstGeom prst="rect">
            <a:avLst/>
          </a:prstGeom>
          <a:noFill/>
          <a:ln>
            <a:noFill/>
          </a:ln>
        </p:spPr>
        <p:txBody>
          <a:bodyPr spcFirstLastPara="1" wrap="square" lIns="91425" tIns="45700" rIns="91425" bIns="45700" anchor="t" anchorCtr="0">
            <a:spAutoFit/>
          </a:bodyPr>
          <a:lstStyle/>
          <a:p>
            <a:pPr marL="457200" lvl="1" algn="just">
              <a:lnSpc>
                <a:spcPct val="90000"/>
              </a:lnSpc>
              <a:buClr>
                <a:schemeClr val="dk1"/>
              </a:buClr>
              <a:buSzPts val="2000"/>
            </a:pPr>
            <a:r>
              <a:rPr lang="fr-CH" sz="2000" noProof="0" dirty="0">
                <a:solidFill>
                  <a:srgbClr val="073450"/>
                </a:solidFill>
                <a:latin typeface="Century Gothic" panose="020B0502020202020204" pitchFamily="34" charset="0"/>
              </a:rPr>
              <a:t>Pour explorer </a:t>
            </a:r>
            <a:r>
              <a:rPr lang="fr-CH" sz="2000" b="1" noProof="0" dirty="0">
                <a:solidFill>
                  <a:srgbClr val="073450"/>
                </a:solidFill>
                <a:latin typeface="Century Gothic" panose="020B0502020202020204" pitchFamily="34" charset="0"/>
              </a:rPr>
              <a:t>une problématique</a:t>
            </a:r>
            <a:r>
              <a:rPr lang="fr-CH" sz="2000" noProof="0" dirty="0">
                <a:solidFill>
                  <a:srgbClr val="073450"/>
                </a:solidFill>
                <a:latin typeface="Century Gothic" panose="020B0502020202020204" pitchFamily="34" charset="0"/>
              </a:rPr>
              <a:t>, il faut passer des hypothèses aux connaissances – c'est-à-dire de ce que vous </a:t>
            </a:r>
            <a:r>
              <a:rPr lang="fr-CH" sz="2000" i="1" noProof="0" dirty="0">
                <a:solidFill>
                  <a:srgbClr val="073450"/>
                </a:solidFill>
                <a:latin typeface="Century Gothic" panose="020B0502020202020204" pitchFamily="34" charset="0"/>
              </a:rPr>
              <a:t>pensez savoir </a:t>
            </a:r>
            <a:r>
              <a:rPr lang="fr-CH" sz="2000" noProof="0" dirty="0">
                <a:solidFill>
                  <a:srgbClr val="073450"/>
                </a:solidFill>
                <a:latin typeface="Century Gothic" panose="020B0502020202020204" pitchFamily="34" charset="0"/>
              </a:rPr>
              <a:t>à ce que vous pouvez prouver grâce à des données recueillies. Vous pouvez recueillir des données à partir de deux sources principales :</a:t>
            </a:r>
            <a:endParaRPr lang="fr-CH" noProof="0" dirty="0">
              <a:solidFill>
                <a:srgbClr val="073450"/>
              </a:solidFill>
              <a:latin typeface="Century Gothic" panose="020B0502020202020204" pitchFamily="34" charset="0"/>
            </a:endParaRPr>
          </a:p>
        </p:txBody>
      </p:sp>
      <p:pic>
        <p:nvPicPr>
          <p:cNvPr id="2413" name="Google Shape;2413;p6" descr="Free Stock Photo of Desk with electronics and study materials | Download  Free Images and Free Illustrations"/>
          <p:cNvPicPr preferRelativeResize="0"/>
          <p:nvPr/>
        </p:nvPicPr>
        <p:blipFill rotWithShape="1">
          <a:blip r:embed="rId3">
            <a:alphaModFix/>
          </a:blip>
          <a:srcRect/>
          <a:stretch/>
        </p:blipFill>
        <p:spPr>
          <a:xfrm>
            <a:off x="1450550" y="2246172"/>
            <a:ext cx="3629025" cy="2416856"/>
          </a:xfrm>
          <a:prstGeom prst="rect">
            <a:avLst/>
          </a:prstGeom>
          <a:noFill/>
          <a:ln>
            <a:noFill/>
          </a:ln>
        </p:spPr>
      </p:pic>
      <p:sp>
        <p:nvSpPr>
          <p:cNvPr id="2414" name="Google Shape;2414;p6"/>
          <p:cNvSpPr txBox="1"/>
          <p:nvPr/>
        </p:nvSpPr>
        <p:spPr>
          <a:xfrm>
            <a:off x="1107467" y="5383835"/>
            <a:ext cx="9688659" cy="710451"/>
          </a:xfrm>
          <a:prstGeom prst="rect">
            <a:avLst/>
          </a:prstGeom>
          <a:noFill/>
          <a:ln>
            <a:noFill/>
          </a:ln>
        </p:spPr>
        <p:txBody>
          <a:bodyPr spcFirstLastPara="1" wrap="square" lIns="91425" tIns="45700" rIns="91425" bIns="45700" anchor="t" anchorCtr="0">
            <a:spAutoFit/>
          </a:bodyPr>
          <a:lstStyle/>
          <a:p>
            <a:pPr marL="457200" marR="0" lvl="1" indent="0" algn="l" rtl="0">
              <a:lnSpc>
                <a:spcPct val="90000"/>
              </a:lnSpc>
              <a:spcBef>
                <a:spcPts val="0"/>
              </a:spcBef>
              <a:spcAft>
                <a:spcPts val="0"/>
              </a:spcAft>
              <a:buClr>
                <a:schemeClr val="dk1"/>
              </a:buClr>
              <a:buSzPts val="2000"/>
              <a:buFont typeface="Arial"/>
              <a:buNone/>
            </a:pPr>
            <a:endParaRPr lang="fr-CH" sz="2000" b="0" i="0" u="none" strike="noStrike" cap="none" noProof="0" dirty="0">
              <a:solidFill>
                <a:schemeClr val="dk1"/>
              </a:solidFill>
              <a:latin typeface="Century Gothic"/>
              <a:ea typeface="Century Gothic"/>
              <a:cs typeface="Century Gothic"/>
              <a:sym typeface="Century Gothic"/>
            </a:endParaRPr>
          </a:p>
          <a:p>
            <a:pPr marL="457200" marR="0" lvl="1" indent="0" algn="l" rtl="0">
              <a:lnSpc>
                <a:spcPct val="90000"/>
              </a:lnSpc>
              <a:spcBef>
                <a:spcPts val="500"/>
              </a:spcBef>
              <a:spcAft>
                <a:spcPts val="0"/>
              </a:spcAft>
              <a:buClr>
                <a:schemeClr val="dk1"/>
              </a:buClr>
              <a:buSzPts val="2000"/>
              <a:buFont typeface="Arial"/>
              <a:buNone/>
            </a:pPr>
            <a:r>
              <a:rPr lang="fr-CH" sz="2000" b="0" i="0" u="none" strike="noStrike" cap="none" noProof="0" dirty="0">
                <a:solidFill>
                  <a:schemeClr val="dk1"/>
                </a:solidFill>
                <a:latin typeface="Century Gothic"/>
                <a:ea typeface="Century Gothic"/>
                <a:cs typeface="Century Gothic"/>
                <a:sym typeface="Century Gothic"/>
              </a:rPr>
              <a:t>Ensemble, elles transforment les hypothèses en connaissances. </a:t>
            </a:r>
          </a:p>
        </p:txBody>
      </p:sp>
      <p:sp>
        <p:nvSpPr>
          <p:cNvPr id="2415" name="Google Shape;2415;p6"/>
          <p:cNvSpPr txBox="1"/>
          <p:nvPr/>
        </p:nvSpPr>
        <p:spPr>
          <a:xfrm>
            <a:off x="1252842" y="4840443"/>
            <a:ext cx="4132103" cy="697586"/>
          </a:xfrm>
          <a:prstGeom prst="rect">
            <a:avLst/>
          </a:prstGeom>
          <a:noFill/>
          <a:ln>
            <a:noFill/>
          </a:ln>
        </p:spPr>
        <p:txBody>
          <a:bodyPr spcFirstLastPara="1" wrap="square" lIns="91425" tIns="45700" rIns="91425" bIns="45700" anchor="t" anchorCtr="0">
            <a:spAutoFit/>
          </a:bodyPr>
          <a:lstStyle/>
          <a:p>
            <a:pPr marL="0" marR="0" lvl="1" indent="0" algn="ctr" rtl="0">
              <a:spcBef>
                <a:spcPts val="200"/>
              </a:spcBef>
              <a:spcAft>
                <a:spcPts val="0"/>
              </a:spcAft>
              <a:buClr>
                <a:srgbClr val="0B4874"/>
              </a:buClr>
              <a:buSzPts val="2400"/>
              <a:buFont typeface="Century Gothic"/>
              <a:buNone/>
            </a:pPr>
            <a:r>
              <a:rPr lang="fr-CH" sz="1800" b="1" i="0" u="none" strike="noStrike" cap="none" noProof="0" dirty="0">
                <a:solidFill>
                  <a:srgbClr val="686868"/>
                </a:solidFill>
                <a:latin typeface="Century Gothic" panose="020B0502020202020204" pitchFamily="34" charset="0"/>
                <a:ea typeface="Century Gothic"/>
                <a:cs typeface="Century Gothic"/>
                <a:sym typeface="Century Gothic"/>
              </a:rPr>
              <a:t>Recherche</a:t>
            </a:r>
            <a:r>
              <a:rPr lang="fr-CH" sz="1800" b="1" dirty="0">
                <a:solidFill>
                  <a:srgbClr val="686868"/>
                </a:solidFill>
                <a:latin typeface="Century Gothic" panose="020B0502020202020204" pitchFamily="34" charset="0"/>
                <a:ea typeface="Century Gothic"/>
                <a:cs typeface="Century Gothic"/>
                <a:sym typeface="Century Gothic"/>
              </a:rPr>
              <a:t> </a:t>
            </a:r>
            <a:r>
              <a:rPr lang="fr-CH" sz="1800" b="1" i="0" u="none" strike="noStrike" cap="none" noProof="0" dirty="0">
                <a:solidFill>
                  <a:srgbClr val="686868"/>
                </a:solidFill>
                <a:latin typeface="Century Gothic" panose="020B0502020202020204" pitchFamily="34" charset="0"/>
                <a:ea typeface="Century Gothic"/>
                <a:cs typeface="Century Gothic"/>
                <a:sym typeface="Century Gothic"/>
              </a:rPr>
              <a:t>documentaire </a:t>
            </a:r>
            <a:endParaRPr lang="fr-CH" sz="1800" b="1" noProof="0" dirty="0">
              <a:latin typeface="Century Gothic" panose="020B0502020202020204" pitchFamily="34" charset="0"/>
            </a:endParaRPr>
          </a:p>
          <a:p>
            <a:pPr marL="0" marR="0" lvl="1" indent="0" algn="ctr" rtl="0">
              <a:spcBef>
                <a:spcPts val="200"/>
              </a:spcBef>
              <a:spcAft>
                <a:spcPts val="0"/>
              </a:spcAft>
              <a:buClr>
                <a:srgbClr val="0B4874"/>
              </a:buClr>
              <a:buSzPts val="2400"/>
              <a:buFont typeface="Century Gothic"/>
              <a:buNone/>
            </a:pPr>
            <a:r>
              <a:rPr lang="fr-CH" sz="1800" b="1" i="0" u="none" strike="noStrike" cap="none" noProof="0" dirty="0">
                <a:solidFill>
                  <a:srgbClr val="686868"/>
                </a:solidFill>
                <a:latin typeface="Century Gothic" panose="020B0502020202020204" pitchFamily="34" charset="0"/>
                <a:ea typeface="Century Gothic"/>
                <a:cs typeface="Century Gothic"/>
                <a:sym typeface="Century Gothic"/>
              </a:rPr>
              <a:t>(Données secondaires) </a:t>
            </a:r>
            <a:endParaRPr lang="fr-CH" sz="1800" b="1" noProof="0" dirty="0">
              <a:latin typeface="Century Gothic" panose="020B0502020202020204" pitchFamily="34" charset="0"/>
            </a:endParaRPr>
          </a:p>
        </p:txBody>
      </p:sp>
      <p:sp>
        <p:nvSpPr>
          <p:cNvPr id="2416" name="Google Shape;2416;p6"/>
          <p:cNvSpPr txBox="1"/>
          <p:nvPr/>
        </p:nvSpPr>
        <p:spPr>
          <a:xfrm>
            <a:off x="6933755" y="4856578"/>
            <a:ext cx="3629025" cy="697586"/>
          </a:xfrm>
          <a:prstGeom prst="rect">
            <a:avLst/>
          </a:prstGeom>
          <a:noFill/>
          <a:ln>
            <a:noFill/>
          </a:ln>
        </p:spPr>
        <p:txBody>
          <a:bodyPr spcFirstLastPara="1" wrap="square" lIns="91425" tIns="45700" rIns="91425" bIns="45700" anchor="t" anchorCtr="0">
            <a:spAutoFit/>
          </a:bodyPr>
          <a:lstStyle/>
          <a:p>
            <a:pPr marL="0" marR="0" lvl="1" indent="0" algn="ctr" rtl="0">
              <a:spcBef>
                <a:spcPts val="200"/>
              </a:spcBef>
              <a:spcAft>
                <a:spcPts val="0"/>
              </a:spcAft>
              <a:buClr>
                <a:srgbClr val="0B4874"/>
              </a:buClr>
              <a:buSzPts val="2400"/>
              <a:buFont typeface="Century Gothic"/>
              <a:buNone/>
            </a:pPr>
            <a:r>
              <a:rPr lang="fr-CH" sz="1800" b="1" dirty="0">
                <a:solidFill>
                  <a:srgbClr val="686868"/>
                </a:solidFill>
                <a:latin typeface="Century Gothic" panose="020B0502020202020204" pitchFamily="34" charset="0"/>
                <a:sym typeface="Century Gothic"/>
              </a:rPr>
              <a:t>Enquête de terrain </a:t>
            </a:r>
            <a:endParaRPr lang="fr-CH" sz="1800" b="1" dirty="0">
              <a:solidFill>
                <a:srgbClr val="686868"/>
              </a:solidFill>
              <a:latin typeface="Century Gothic" panose="020B0502020202020204" pitchFamily="34" charset="0"/>
            </a:endParaRPr>
          </a:p>
          <a:p>
            <a:pPr marL="0" marR="0" lvl="1" indent="0" algn="ctr" rtl="0">
              <a:spcBef>
                <a:spcPts val="200"/>
              </a:spcBef>
              <a:spcAft>
                <a:spcPts val="0"/>
              </a:spcAft>
              <a:buClr>
                <a:srgbClr val="0B4874"/>
              </a:buClr>
              <a:buSzPts val="2400"/>
              <a:buFont typeface="Century Gothic"/>
              <a:buNone/>
            </a:pPr>
            <a:r>
              <a:rPr lang="fr-CH" sz="1800" b="1" dirty="0">
                <a:solidFill>
                  <a:srgbClr val="686868"/>
                </a:solidFill>
                <a:latin typeface="Century Gothic" panose="020B0502020202020204" pitchFamily="34" charset="0"/>
                <a:sym typeface="Century Gothic"/>
              </a:rPr>
              <a:t>(Données primaires)</a:t>
            </a:r>
            <a:endParaRPr lang="fr-CH" sz="1800" b="1" dirty="0">
              <a:solidFill>
                <a:srgbClr val="686868"/>
              </a:solidFill>
              <a:latin typeface="Century Gothic" panose="020B0502020202020204" pitchFamily="34" charset="0"/>
            </a:endParaRPr>
          </a:p>
        </p:txBody>
      </p:sp>
      <p:pic>
        <p:nvPicPr>
          <p:cNvPr id="2417" name="Google Shape;2417;p6" descr="Catawba Valley Healthcare: Healthcare Communication Tips"/>
          <p:cNvPicPr preferRelativeResize="0"/>
          <p:nvPr/>
        </p:nvPicPr>
        <p:blipFill rotWithShape="1">
          <a:blip r:embed="rId4">
            <a:alphaModFix/>
          </a:blip>
          <a:srcRect/>
          <a:stretch/>
        </p:blipFill>
        <p:spPr>
          <a:xfrm>
            <a:off x="6814782" y="2269393"/>
            <a:ext cx="3866970" cy="2416856"/>
          </a:xfrm>
          <a:prstGeom prst="rect">
            <a:avLst/>
          </a:prstGeom>
          <a:noFill/>
          <a:ln>
            <a:noFill/>
          </a:ln>
        </p:spPr>
      </p:pic>
      <p:grpSp>
        <p:nvGrpSpPr>
          <p:cNvPr id="4" name="Gruppieren 3">
            <a:extLst>
              <a:ext uri="{FF2B5EF4-FFF2-40B4-BE49-F238E27FC236}">
                <a16:creationId xmlns:a16="http://schemas.microsoft.com/office/drawing/2014/main" id="{714F261F-5851-A7CF-2AB1-B270FE8DC567}"/>
              </a:ext>
            </a:extLst>
          </p:cNvPr>
          <p:cNvGrpSpPr/>
          <p:nvPr/>
        </p:nvGrpSpPr>
        <p:grpSpPr>
          <a:xfrm>
            <a:off x="10737669" y="0"/>
            <a:ext cx="1454331" cy="1277285"/>
            <a:chOff x="10737669" y="0"/>
            <a:chExt cx="1454331" cy="1277285"/>
          </a:xfrm>
        </p:grpSpPr>
        <p:sp>
          <p:nvSpPr>
            <p:cNvPr id="5" name="Rechteck 4">
              <a:extLst>
                <a:ext uri="{FF2B5EF4-FFF2-40B4-BE49-F238E27FC236}">
                  <a16:creationId xmlns:a16="http://schemas.microsoft.com/office/drawing/2014/main" id="{28655FF7-63BE-1017-13A7-7EF9FDBF3A14}"/>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6" name="Grafik 5">
              <a:extLst>
                <a:ext uri="{FF2B5EF4-FFF2-40B4-BE49-F238E27FC236}">
                  <a16:creationId xmlns:a16="http://schemas.microsoft.com/office/drawing/2014/main" id="{F0791786-2EFE-EB20-4CDF-1594E7FBF696}"/>
                </a:ext>
              </a:extLst>
            </p:cNvPr>
            <p:cNvPicPr>
              <a:picLocks noChangeAspect="1"/>
            </p:cNvPicPr>
            <p:nvPr/>
          </p:nvPicPr>
          <p:blipFill>
            <a:blip r:embed="rId5"/>
            <a:stretch>
              <a:fillRect/>
            </a:stretch>
          </p:blipFill>
          <p:spPr>
            <a:xfrm>
              <a:off x="10906137" y="197285"/>
              <a:ext cx="1080000" cy="1080000"/>
            </a:xfrm>
            <a:prstGeom prst="rect">
              <a:avLst/>
            </a:prstGeom>
          </p:spPr>
        </p:pic>
      </p:grpSp>
      <p:sp>
        <p:nvSpPr>
          <p:cNvPr id="3" name="Textfeld 2">
            <a:extLst>
              <a:ext uri="{FF2B5EF4-FFF2-40B4-BE49-F238E27FC236}">
                <a16:creationId xmlns:a16="http://schemas.microsoft.com/office/drawing/2014/main" id="{C62CEF9B-477A-A673-A6EA-9C0B138ABD8A}"/>
              </a:ext>
            </a:extLst>
          </p:cNvPr>
          <p:cNvSpPr txBox="1"/>
          <p:nvPr/>
        </p:nvSpPr>
        <p:spPr>
          <a:xfrm>
            <a:off x="1510248" y="4637590"/>
            <a:ext cx="1015632" cy="246221"/>
          </a:xfrm>
          <a:prstGeom prst="rect">
            <a:avLst/>
          </a:prstGeom>
          <a:noFill/>
        </p:spPr>
        <p:txBody>
          <a:bodyPr wrap="square">
            <a:spAutoFit/>
          </a:bodyPr>
          <a:lstStyle/>
          <a:p>
            <a:pPr>
              <a:spcAft>
                <a:spcPts val="800"/>
              </a:spcAft>
            </a:pPr>
            <a:r>
              <a:rPr lang="en-US" sz="1000" b="1" kern="100" dirty="0">
                <a:solidFill>
                  <a:srgbClr val="686868"/>
                </a:solidFill>
                <a:latin typeface="Century Gothic" panose="020B0502020202020204" pitchFamily="34" charset="0"/>
                <a:cs typeface="Times New Roman" panose="02020603050405020304" pitchFamily="18" charset="0"/>
              </a:rPr>
              <a:t>Source : </a:t>
            </a:r>
            <a:r>
              <a:rPr lang="en-US" sz="1000" kern="100" dirty="0">
                <a:solidFill>
                  <a:srgbClr val="686868"/>
                </a:solidFill>
                <a:latin typeface="Century Gothic" panose="020B0502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Link</a:t>
            </a:r>
            <a:endParaRPr lang="en-US" sz="1000" kern="100" dirty="0">
              <a:solidFill>
                <a:srgbClr val="686868"/>
              </a:solidFill>
              <a:latin typeface="Century Gothic" panose="020B0502020202020204" pitchFamily="34" charset="0"/>
              <a:cs typeface="Times New Roman" panose="02020603050405020304" pitchFamily="18" charset="0"/>
            </a:endParaRPr>
          </a:p>
        </p:txBody>
      </p:sp>
      <p:sp>
        <p:nvSpPr>
          <p:cNvPr id="7" name="Textfeld 6">
            <a:extLst>
              <a:ext uri="{FF2B5EF4-FFF2-40B4-BE49-F238E27FC236}">
                <a16:creationId xmlns:a16="http://schemas.microsoft.com/office/drawing/2014/main" id="{D010997F-A6F5-F0A6-A792-3B386C670FCB}"/>
              </a:ext>
            </a:extLst>
          </p:cNvPr>
          <p:cNvSpPr txBox="1"/>
          <p:nvPr/>
        </p:nvSpPr>
        <p:spPr>
          <a:xfrm>
            <a:off x="6915825" y="4665710"/>
            <a:ext cx="1015632" cy="246221"/>
          </a:xfrm>
          <a:prstGeom prst="rect">
            <a:avLst/>
          </a:prstGeom>
          <a:noFill/>
        </p:spPr>
        <p:txBody>
          <a:bodyPr wrap="square">
            <a:spAutoFit/>
          </a:bodyPr>
          <a:lstStyle/>
          <a:p>
            <a:pPr>
              <a:spcAft>
                <a:spcPts val="800"/>
              </a:spcAft>
            </a:pPr>
            <a:r>
              <a:rPr lang="en-US" sz="1000" b="1" kern="100" dirty="0">
                <a:solidFill>
                  <a:srgbClr val="686868"/>
                </a:solidFill>
                <a:latin typeface="Century Gothic" panose="020B0502020202020204" pitchFamily="34" charset="0"/>
                <a:cs typeface="Times New Roman" panose="02020603050405020304" pitchFamily="18" charset="0"/>
              </a:rPr>
              <a:t>Source : </a:t>
            </a:r>
            <a:r>
              <a:rPr lang="en-US" sz="1000" kern="100" dirty="0">
                <a:solidFill>
                  <a:srgbClr val="686868"/>
                </a:solidFill>
                <a:latin typeface="Century Gothic" panose="020B050202020202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Link</a:t>
            </a:r>
            <a:endParaRPr lang="en-US" sz="1000" kern="100" dirty="0">
              <a:solidFill>
                <a:srgbClr val="686868"/>
              </a:solidFill>
              <a:latin typeface="Century Gothic" panose="020B0502020202020204" pitchFamily="34" charset="0"/>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2"/>
        <p:cNvGrpSpPr/>
        <p:nvPr/>
      </p:nvGrpSpPr>
      <p:grpSpPr>
        <a:xfrm>
          <a:off x="0" y="0"/>
          <a:ext cx="0" cy="0"/>
          <a:chOff x="0" y="0"/>
          <a:chExt cx="0" cy="0"/>
        </a:xfrm>
      </p:grpSpPr>
      <p:sp>
        <p:nvSpPr>
          <p:cNvPr id="2423" name="Google Shape;2423;p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8</a:t>
            </a:fld>
            <a:endParaRPr sz="2400" b="1" i="0" u="none" strike="noStrike" cap="none">
              <a:solidFill>
                <a:srgbClr val="FFFFFF"/>
              </a:solidFill>
              <a:latin typeface="Century Gothic"/>
              <a:ea typeface="Century Gothic"/>
              <a:cs typeface="Century Gothic"/>
              <a:sym typeface="Century Gothic"/>
            </a:endParaRPr>
          </a:p>
        </p:txBody>
      </p:sp>
      <p:sp>
        <p:nvSpPr>
          <p:cNvPr id="2425" name="Google Shape;2425;p7"/>
          <p:cNvSpPr txBox="1"/>
          <p:nvPr/>
        </p:nvSpPr>
        <p:spPr>
          <a:xfrm>
            <a:off x="1426465" y="2571037"/>
            <a:ext cx="9688800" cy="321212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1"/>
              </a:buClr>
              <a:buSzPts val="1800"/>
              <a:buFont typeface="Arial"/>
              <a:buNone/>
            </a:pPr>
            <a:r>
              <a:rPr lang="fr-CH" sz="1800" noProof="0" dirty="0">
                <a:solidFill>
                  <a:srgbClr val="073450"/>
                </a:solidFill>
                <a:latin typeface="Century Gothic" panose="020B0502020202020204" pitchFamily="34" charset="0"/>
                <a:ea typeface="Century Gothic"/>
                <a:cs typeface="Century Gothic"/>
                <a:sym typeface="Century Gothic"/>
              </a:rPr>
              <a:t>Cela vous permet de : </a:t>
            </a:r>
          </a:p>
          <a:p>
            <a:pPr marL="285750" indent="-285750">
              <a:buFont typeface="Arial" panose="020B0604020202020204" pitchFamily="34" charset="0"/>
              <a:buChar char="•"/>
            </a:pPr>
            <a:r>
              <a:rPr lang="fr-CH" sz="1800" noProof="0" dirty="0">
                <a:solidFill>
                  <a:srgbClr val="073450"/>
                </a:solidFill>
                <a:latin typeface="Century Gothic" panose="020B0502020202020204" pitchFamily="34" charset="0"/>
              </a:rPr>
              <a:t>Voir la </a:t>
            </a:r>
            <a:r>
              <a:rPr lang="fr-CH" sz="1800" b="1" noProof="0" dirty="0">
                <a:solidFill>
                  <a:srgbClr val="073450"/>
                </a:solidFill>
                <a:latin typeface="Century Gothic" panose="020B0502020202020204" pitchFamily="34" charset="0"/>
              </a:rPr>
              <a:t>vue d'ensemble</a:t>
            </a:r>
            <a:r>
              <a:rPr lang="fr-CH" sz="1800" noProof="0" dirty="0">
                <a:solidFill>
                  <a:srgbClr val="073450"/>
                </a:solidFill>
                <a:latin typeface="Century Gothic" panose="020B0502020202020204" pitchFamily="34" charset="0"/>
              </a:rPr>
              <a:t> – tendances, concurrents et dynamique du marché</a:t>
            </a:r>
          </a:p>
          <a:p>
            <a:pPr marL="285750" indent="-285750">
              <a:buFont typeface="Arial" panose="020B0604020202020204" pitchFamily="34" charset="0"/>
              <a:buChar char="•"/>
            </a:pPr>
            <a:r>
              <a:rPr lang="fr-CH" sz="1800" b="1" noProof="0" dirty="0">
                <a:solidFill>
                  <a:srgbClr val="073450"/>
                </a:solidFill>
                <a:latin typeface="Century Gothic" panose="020B0502020202020204" pitchFamily="34" charset="0"/>
              </a:rPr>
              <a:t>Identifier les lacunes ou les questions sans réponse </a:t>
            </a:r>
            <a:r>
              <a:rPr lang="fr-CH" sz="1800" noProof="0" dirty="0">
                <a:solidFill>
                  <a:srgbClr val="073450"/>
                </a:solidFill>
                <a:latin typeface="Century Gothic" panose="020B0502020202020204" pitchFamily="34" charset="0"/>
              </a:rPr>
              <a:t>qui doivent être examinées sur le terrain</a:t>
            </a:r>
          </a:p>
          <a:p>
            <a:pPr marL="285750" indent="-285750">
              <a:buFont typeface="Arial" panose="020B0604020202020204" pitchFamily="34" charset="0"/>
              <a:buChar char="•"/>
            </a:pPr>
            <a:r>
              <a:rPr lang="fr-CH" sz="1800" noProof="0" dirty="0">
                <a:solidFill>
                  <a:srgbClr val="073450"/>
                </a:solidFill>
                <a:latin typeface="Century Gothic" panose="020B0502020202020204" pitchFamily="34" charset="0"/>
              </a:rPr>
              <a:t>Développer une </a:t>
            </a:r>
            <a:r>
              <a:rPr lang="fr-CH" sz="1800" b="1" noProof="0" dirty="0">
                <a:solidFill>
                  <a:srgbClr val="073450"/>
                </a:solidFill>
                <a:latin typeface="Century Gothic" panose="020B0502020202020204" pitchFamily="34" charset="0"/>
              </a:rPr>
              <a:t>compréhension factuelle</a:t>
            </a:r>
            <a:r>
              <a:rPr lang="fr-CH" sz="1800" noProof="0" dirty="0">
                <a:solidFill>
                  <a:srgbClr val="073450"/>
                </a:solidFill>
                <a:latin typeface="Century Gothic" panose="020B0502020202020204" pitchFamily="34" charset="0"/>
              </a:rPr>
              <a:t> avant de parler aux gens</a:t>
            </a:r>
          </a:p>
          <a:p>
            <a:endParaRPr lang="fr-CH" sz="1800" noProof="0" dirty="0">
              <a:solidFill>
                <a:srgbClr val="073450"/>
              </a:solidFill>
              <a:latin typeface="Century Gothic" panose="020B0502020202020204" pitchFamily="34" charset="0"/>
            </a:endParaRPr>
          </a:p>
          <a:p>
            <a:r>
              <a:rPr lang="fr-CH" sz="1800" noProof="0" dirty="0">
                <a:solidFill>
                  <a:srgbClr val="073450"/>
                </a:solidFill>
                <a:latin typeface="Century Gothic" panose="020B0502020202020204" pitchFamily="34" charset="0"/>
              </a:rPr>
              <a:t>La recherche documentaire est votre </a:t>
            </a:r>
            <a:r>
              <a:rPr lang="fr-CH" sz="1800" b="1" noProof="0" dirty="0">
                <a:solidFill>
                  <a:srgbClr val="073450"/>
                </a:solidFill>
                <a:latin typeface="Century Gothic" panose="020B0502020202020204" pitchFamily="34" charset="0"/>
              </a:rPr>
              <a:t>point de départ</a:t>
            </a:r>
            <a:r>
              <a:rPr lang="fr-CH" sz="1800" noProof="0" dirty="0">
                <a:solidFill>
                  <a:srgbClr val="073450"/>
                </a:solidFill>
                <a:latin typeface="Century Gothic" panose="020B0502020202020204" pitchFamily="34" charset="0"/>
              </a:rPr>
              <a:t> : elle vous permet de savoir </a:t>
            </a:r>
            <a:r>
              <a:rPr lang="fr-CH" sz="1800" i="1" noProof="0" dirty="0">
                <a:solidFill>
                  <a:srgbClr val="073450"/>
                </a:solidFill>
                <a:latin typeface="Century Gothic" panose="020B0502020202020204" pitchFamily="34" charset="0"/>
              </a:rPr>
              <a:t>où chercher</a:t>
            </a:r>
            <a:r>
              <a:rPr lang="fr-CH" sz="1800" noProof="0" dirty="0">
                <a:solidFill>
                  <a:srgbClr val="073450"/>
                </a:solidFill>
                <a:latin typeface="Century Gothic" panose="020B0502020202020204" pitchFamily="34" charset="0"/>
              </a:rPr>
              <a:t> et </a:t>
            </a:r>
            <a:r>
              <a:rPr lang="fr-CH" sz="1800" i="1" noProof="0" dirty="0">
                <a:solidFill>
                  <a:srgbClr val="073450"/>
                </a:solidFill>
                <a:latin typeface="Century Gothic" panose="020B0502020202020204" pitchFamily="34" charset="0"/>
              </a:rPr>
              <a:t>quoi demander</a:t>
            </a:r>
            <a:r>
              <a:rPr lang="fr-CH" sz="1800" noProof="0" dirty="0">
                <a:solidFill>
                  <a:srgbClr val="073450"/>
                </a:solidFill>
                <a:latin typeface="Century Gothic" panose="020B0502020202020204" pitchFamily="34" charset="0"/>
              </a:rPr>
              <a:t> lorsque vous passez à l'enquête de terrain.</a:t>
            </a:r>
          </a:p>
          <a:p>
            <a:endParaRPr lang="fr-CH" sz="1800" noProof="0" dirty="0">
              <a:solidFill>
                <a:srgbClr val="073450"/>
              </a:solidFill>
              <a:latin typeface="Century Gothic" panose="020B0502020202020204" pitchFamily="34" charset="0"/>
            </a:endParaRPr>
          </a:p>
          <a:p>
            <a:r>
              <a:rPr lang="fr-CH" sz="1800" i="1" noProof="0" dirty="0">
                <a:solidFill>
                  <a:srgbClr val="073450"/>
                </a:solidFill>
                <a:latin typeface="Century Gothic" panose="020B0502020202020204" pitchFamily="34" charset="0"/>
              </a:rPr>
              <a:t>Vous explorez ce qui est déjà présent – pour pouvoir découvrir ce qui manque.</a:t>
            </a:r>
            <a:endParaRPr lang="fr-CH" sz="1800" noProof="0" dirty="0">
              <a:solidFill>
                <a:srgbClr val="073450"/>
              </a:solidFill>
              <a:latin typeface="Century Gothic" panose="020B0502020202020204" pitchFamily="34" charset="0"/>
            </a:endParaRPr>
          </a:p>
          <a:p>
            <a:pPr marL="0" marR="0" lvl="0" indent="0" algn="l" rtl="0">
              <a:lnSpc>
                <a:spcPct val="90000"/>
              </a:lnSpc>
              <a:spcBef>
                <a:spcPts val="1000"/>
              </a:spcBef>
              <a:spcAft>
                <a:spcPts val="0"/>
              </a:spcAft>
              <a:buClr>
                <a:schemeClr val="dk1"/>
              </a:buClr>
              <a:buSzPts val="1800"/>
              <a:buFont typeface="Arial"/>
              <a:buNone/>
            </a:pPr>
            <a:endParaRPr lang="fr-CH" sz="1800" noProof="0" dirty="0">
              <a:solidFill>
                <a:srgbClr val="073450"/>
              </a:solidFill>
              <a:latin typeface="Century Gothic" panose="020B0502020202020204" pitchFamily="34" charset="0"/>
              <a:ea typeface="Century Gothic"/>
              <a:cs typeface="Century Gothic"/>
              <a:sym typeface="Century Gothic"/>
            </a:endParaRPr>
          </a:p>
        </p:txBody>
      </p:sp>
      <p:sp>
        <p:nvSpPr>
          <p:cNvPr id="2" name="Textfeld 1">
            <a:extLst>
              <a:ext uri="{FF2B5EF4-FFF2-40B4-BE49-F238E27FC236}">
                <a16:creationId xmlns:a16="http://schemas.microsoft.com/office/drawing/2014/main" id="{C5E2670C-A989-23FF-A19A-72E60AB96649}"/>
              </a:ext>
            </a:extLst>
          </p:cNvPr>
          <p:cNvSpPr txBox="1"/>
          <p:nvPr/>
        </p:nvSpPr>
        <p:spPr>
          <a:xfrm>
            <a:off x="935740" y="237428"/>
            <a:ext cx="7487947" cy="461665"/>
          </a:xfrm>
          <a:prstGeom prst="rect">
            <a:avLst/>
          </a:prstGeom>
          <a:noFill/>
        </p:spPr>
        <p:txBody>
          <a:bodyPr wrap="none" rtlCol="0">
            <a:spAutoFit/>
          </a:bodyPr>
          <a:lstStyle/>
          <a:p>
            <a:r>
              <a:rPr lang="fr-CH" sz="2400" b="1" kern="1200" noProof="0" dirty="0">
                <a:solidFill>
                  <a:srgbClr val="0B4874"/>
                </a:solidFill>
                <a:latin typeface="Century Gothic" panose="020B0502020202020204" pitchFamily="34" charset="0"/>
                <a:ea typeface="ＭＳ Ｐゴシック" charset="0"/>
              </a:rPr>
              <a:t>Recherche secondaire : comprendre le contexte</a:t>
            </a:r>
          </a:p>
        </p:txBody>
      </p:sp>
      <p:sp>
        <p:nvSpPr>
          <p:cNvPr id="3" name="Textfeld 2">
            <a:extLst>
              <a:ext uri="{FF2B5EF4-FFF2-40B4-BE49-F238E27FC236}">
                <a16:creationId xmlns:a16="http://schemas.microsoft.com/office/drawing/2014/main" id="{BA758CAF-BE2A-4AF6-6398-708575B816A0}"/>
              </a:ext>
            </a:extLst>
          </p:cNvPr>
          <p:cNvSpPr txBox="1"/>
          <p:nvPr/>
        </p:nvSpPr>
        <p:spPr>
          <a:xfrm>
            <a:off x="1426465" y="1152304"/>
            <a:ext cx="9102456" cy="1200329"/>
          </a:xfrm>
          <a:prstGeom prst="rect">
            <a:avLst/>
          </a:prstGeom>
          <a:noFill/>
        </p:spPr>
        <p:txBody>
          <a:bodyPr wrap="square" rtlCol="0">
            <a:spAutoFit/>
          </a:bodyPr>
          <a:lstStyle/>
          <a:p>
            <a:r>
              <a:rPr lang="fr-CH" sz="1800" noProof="0" dirty="0">
                <a:solidFill>
                  <a:srgbClr val="073450"/>
                </a:solidFill>
                <a:latin typeface="Century Gothic" panose="020B0502020202020204" pitchFamily="34" charset="0"/>
              </a:rPr>
              <a:t>La recherche documentaire consiste à collecter des </a:t>
            </a:r>
            <a:r>
              <a:rPr lang="fr-CH" sz="1800" b="1" noProof="0" dirty="0">
                <a:solidFill>
                  <a:srgbClr val="073450"/>
                </a:solidFill>
                <a:latin typeface="Century Gothic" panose="020B0502020202020204" pitchFamily="34" charset="0"/>
              </a:rPr>
              <a:t>données disponibles</a:t>
            </a:r>
            <a:r>
              <a:rPr lang="fr-CH" sz="1800" noProof="0" dirty="0">
                <a:solidFill>
                  <a:srgbClr val="073450"/>
                </a:solidFill>
                <a:latin typeface="Century Gothic" panose="020B0502020202020204" pitchFamily="34" charset="0"/>
              </a:rPr>
              <a:t> à partir de sources fiables – telles que des rapports, des articles, des études de marché et des bases de données – afin de comprendre ce qui est déjà connu sur votre problématique.</a:t>
            </a:r>
          </a:p>
        </p:txBody>
      </p:sp>
      <p:grpSp>
        <p:nvGrpSpPr>
          <p:cNvPr id="6" name="Gruppieren 5">
            <a:extLst>
              <a:ext uri="{FF2B5EF4-FFF2-40B4-BE49-F238E27FC236}">
                <a16:creationId xmlns:a16="http://schemas.microsoft.com/office/drawing/2014/main" id="{D327F84C-D173-1C2B-997D-8B59672D1083}"/>
              </a:ext>
            </a:extLst>
          </p:cNvPr>
          <p:cNvGrpSpPr/>
          <p:nvPr/>
        </p:nvGrpSpPr>
        <p:grpSpPr>
          <a:xfrm>
            <a:off x="10737669" y="0"/>
            <a:ext cx="1454331" cy="1277285"/>
            <a:chOff x="10737669" y="0"/>
            <a:chExt cx="1454331" cy="1277285"/>
          </a:xfrm>
        </p:grpSpPr>
        <p:sp>
          <p:nvSpPr>
            <p:cNvPr id="7" name="Rechteck 6">
              <a:extLst>
                <a:ext uri="{FF2B5EF4-FFF2-40B4-BE49-F238E27FC236}">
                  <a16:creationId xmlns:a16="http://schemas.microsoft.com/office/drawing/2014/main" id="{19816912-CEB2-AA7D-967D-CB1DB6A055C8}"/>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8" name="Grafik 7">
              <a:extLst>
                <a:ext uri="{FF2B5EF4-FFF2-40B4-BE49-F238E27FC236}">
                  <a16:creationId xmlns:a16="http://schemas.microsoft.com/office/drawing/2014/main" id="{115D0E27-0A1E-8553-382B-9D0E2B13BE28}"/>
                </a:ext>
              </a:extLst>
            </p:cNvPr>
            <p:cNvPicPr>
              <a:picLocks noChangeAspect="1"/>
            </p:cNvPicPr>
            <p:nvPr/>
          </p:nvPicPr>
          <p:blipFill>
            <a:blip r:embed="rId3"/>
            <a:stretch>
              <a:fillRect/>
            </a:stretch>
          </p:blipFill>
          <p:spPr>
            <a:xfrm>
              <a:off x="10906137" y="197285"/>
              <a:ext cx="1080000" cy="1080000"/>
            </a:xfrm>
            <a:prstGeom prst="rect">
              <a:avLst/>
            </a:prstGeom>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30"/>
        <p:cNvGrpSpPr/>
        <p:nvPr/>
      </p:nvGrpSpPr>
      <p:grpSpPr>
        <a:xfrm>
          <a:off x="0" y="0"/>
          <a:ext cx="0" cy="0"/>
          <a:chOff x="0" y="0"/>
          <a:chExt cx="0" cy="0"/>
        </a:xfrm>
      </p:grpSpPr>
      <p:sp>
        <p:nvSpPr>
          <p:cNvPr id="2431" name="Google Shape;2431;p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9</a:t>
            </a:fld>
            <a:endParaRPr sz="2400" b="1" i="0" u="none" strike="noStrike" cap="none">
              <a:solidFill>
                <a:srgbClr val="FFFFFF"/>
              </a:solidFill>
              <a:latin typeface="Century Gothic"/>
              <a:ea typeface="Century Gothic"/>
              <a:cs typeface="Century Gothic"/>
              <a:sym typeface="Century Gothic"/>
            </a:endParaRPr>
          </a:p>
        </p:txBody>
      </p:sp>
      <p:sp>
        <p:nvSpPr>
          <p:cNvPr id="2432" name="Google Shape;2432;p8"/>
          <p:cNvSpPr txBox="1"/>
          <p:nvPr/>
        </p:nvSpPr>
        <p:spPr>
          <a:xfrm>
            <a:off x="936802" y="118109"/>
            <a:ext cx="9406555" cy="6572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noProof="0" dirty="0">
                <a:solidFill>
                  <a:srgbClr val="0B4874"/>
                </a:solidFill>
                <a:latin typeface="Century Gothic"/>
                <a:ea typeface="Century Gothic"/>
                <a:cs typeface="Century Gothic"/>
                <a:sym typeface="Century Gothic"/>
              </a:rPr>
              <a:t>Activité : Vérification de la fiabilité des sources </a:t>
            </a:r>
            <a:endParaRPr lang="fr-CH" noProof="0" dirty="0"/>
          </a:p>
        </p:txBody>
      </p:sp>
      <p:sp>
        <p:nvSpPr>
          <p:cNvPr id="2433" name="Google Shape;2433;p8"/>
          <p:cNvSpPr txBox="1"/>
          <p:nvPr/>
        </p:nvSpPr>
        <p:spPr>
          <a:xfrm>
            <a:off x="955544" y="1372805"/>
            <a:ext cx="7676400" cy="3238282"/>
          </a:xfrm>
          <a:prstGeom prst="rect">
            <a:avLst/>
          </a:prstGeom>
          <a:noFill/>
          <a:ln>
            <a:noFill/>
          </a:ln>
        </p:spPr>
        <p:txBody>
          <a:bodyPr spcFirstLastPara="1" wrap="square" lIns="91425" tIns="45700" rIns="91425" bIns="45700" anchor="t" anchorCtr="0">
            <a:spAutoFit/>
          </a:bodyPr>
          <a:lstStyle/>
          <a:p>
            <a:pPr marL="285750" marR="0" lvl="0" indent="-285750" algn="l" rtl="0">
              <a:lnSpc>
                <a:spcPct val="90000"/>
              </a:lnSpc>
              <a:spcBef>
                <a:spcPts val="0"/>
              </a:spcBef>
              <a:spcAft>
                <a:spcPts val="0"/>
              </a:spcAft>
              <a:buClr>
                <a:schemeClr val="dk1"/>
              </a:buClr>
              <a:buSzPts val="1700"/>
              <a:buFont typeface="Arial"/>
              <a:buChar char="•"/>
            </a:pPr>
            <a:r>
              <a:rPr lang="fr-CH" sz="1700" noProof="0" dirty="0">
                <a:solidFill>
                  <a:srgbClr val="073450"/>
                </a:solidFill>
                <a:latin typeface="Century Gothic" panose="020B0502020202020204" pitchFamily="34" charset="0"/>
                <a:ea typeface="Century Gothic"/>
                <a:cs typeface="Century Gothic"/>
                <a:sym typeface="Century Gothic"/>
              </a:rPr>
              <a:t>Utilisez ce thème pour explorer comment différentes sources offrent différents types d’informations. </a:t>
            </a:r>
            <a:endParaRPr lang="fr-CH" sz="1700" noProof="0" dirty="0">
              <a:solidFill>
                <a:srgbClr val="073450"/>
              </a:solidFill>
              <a:latin typeface="Century Gothic" panose="020B0502020202020204" pitchFamily="34" charset="0"/>
            </a:endParaRPr>
          </a:p>
          <a:p>
            <a:pPr marL="285750" marR="0" lvl="0" indent="-285750" algn="l" rtl="0">
              <a:lnSpc>
                <a:spcPct val="90000"/>
              </a:lnSpc>
              <a:spcBef>
                <a:spcPts val="1000"/>
              </a:spcBef>
              <a:spcAft>
                <a:spcPts val="0"/>
              </a:spcAft>
              <a:buClr>
                <a:schemeClr val="dk1"/>
              </a:buClr>
              <a:buSzPts val="1700"/>
              <a:buFont typeface="Arial"/>
              <a:buChar char="•"/>
            </a:pPr>
            <a:r>
              <a:rPr lang="fr-CH" sz="1700" noProof="0" dirty="0">
                <a:solidFill>
                  <a:srgbClr val="073450"/>
                </a:solidFill>
                <a:latin typeface="Century Gothic" panose="020B0502020202020204" pitchFamily="34" charset="0"/>
                <a:ea typeface="Century Gothic"/>
                <a:cs typeface="Century Gothic"/>
                <a:sym typeface="Century Gothic"/>
              </a:rPr>
              <a:t>Trouvez </a:t>
            </a:r>
            <a:r>
              <a:rPr lang="fr-CH" sz="1700" b="1" noProof="0" dirty="0">
                <a:solidFill>
                  <a:srgbClr val="073450"/>
                </a:solidFill>
                <a:latin typeface="Century Gothic" panose="020B0502020202020204" pitchFamily="34" charset="0"/>
                <a:ea typeface="Century Gothic"/>
                <a:cs typeface="Century Gothic"/>
                <a:sym typeface="Century Gothic"/>
              </a:rPr>
              <a:t>un exemple </a:t>
            </a:r>
            <a:r>
              <a:rPr lang="fr-CH" sz="1700" noProof="0" dirty="0">
                <a:solidFill>
                  <a:srgbClr val="073450"/>
                </a:solidFill>
                <a:latin typeface="Century Gothic" panose="020B0502020202020204" pitchFamily="34" charset="0"/>
                <a:ea typeface="Century Gothic"/>
                <a:cs typeface="Century Gothic"/>
                <a:sym typeface="Century Gothic"/>
              </a:rPr>
              <a:t>pour chaque niveau de fiabilité (par ordre croissant de fiabilité) : </a:t>
            </a:r>
            <a:endParaRPr lang="fr-CH" sz="1700" noProof="0" dirty="0">
              <a:solidFill>
                <a:srgbClr val="073450"/>
              </a:solidFill>
              <a:latin typeface="Century Gothic" panose="020B0502020202020204" pitchFamily="34" charset="0"/>
            </a:endParaRPr>
          </a:p>
          <a:p>
            <a:pPr marL="742950" marR="0" lvl="1" indent="-285750" algn="l" rtl="0">
              <a:lnSpc>
                <a:spcPct val="90000"/>
              </a:lnSpc>
              <a:spcBef>
                <a:spcPts val="500"/>
              </a:spcBef>
              <a:spcAft>
                <a:spcPts val="0"/>
              </a:spcAft>
              <a:buClr>
                <a:srgbClr val="073450"/>
              </a:buClr>
              <a:buSzPts val="1700"/>
              <a:buFont typeface="Arial"/>
              <a:buChar char="•"/>
            </a:pPr>
            <a:r>
              <a:rPr lang="fr-CH" sz="1700" b="1" i="0" u="none" strike="noStrike" cap="none" noProof="0" dirty="0">
                <a:solidFill>
                  <a:srgbClr val="073450"/>
                </a:solidFill>
                <a:latin typeface="Century Gothic" panose="020B0502020202020204" pitchFamily="34" charset="0"/>
                <a:ea typeface="Century Gothic"/>
                <a:cs typeface="Century Gothic"/>
                <a:sym typeface="Century Gothic"/>
              </a:rPr>
              <a:t>Indication informelle </a:t>
            </a:r>
            <a:r>
              <a:rPr lang="fr-CH" sz="1700" i="0" u="none" strike="noStrike" cap="none" noProof="0" dirty="0">
                <a:solidFill>
                  <a:srgbClr val="073450"/>
                </a:solidFill>
                <a:latin typeface="Century Gothic" panose="020B0502020202020204" pitchFamily="34" charset="0"/>
                <a:ea typeface="Century Gothic"/>
                <a:cs typeface="Century Gothic"/>
                <a:sym typeface="Century Gothic"/>
              </a:rPr>
              <a:t>– par exemple un post sur </a:t>
            </a:r>
            <a:r>
              <a:rPr lang="fr-CH" sz="1700" i="0" u="none" strike="noStrike" cap="none" noProof="0" dirty="0" err="1">
                <a:solidFill>
                  <a:srgbClr val="073450"/>
                </a:solidFill>
                <a:latin typeface="Century Gothic" panose="020B0502020202020204" pitchFamily="34" charset="0"/>
                <a:ea typeface="Century Gothic"/>
                <a:cs typeface="Century Gothic"/>
                <a:sym typeface="Century Gothic"/>
              </a:rPr>
              <a:t>Reddit</a:t>
            </a:r>
            <a:r>
              <a:rPr lang="fr-CH" sz="1700" i="0" u="none" strike="noStrike" cap="none" noProof="0" dirty="0">
                <a:solidFill>
                  <a:srgbClr val="073450"/>
                </a:solidFill>
                <a:latin typeface="Century Gothic" panose="020B0502020202020204" pitchFamily="34" charset="0"/>
                <a:ea typeface="Century Gothic"/>
                <a:cs typeface="Century Gothic"/>
                <a:sym typeface="Century Gothic"/>
              </a:rPr>
              <a:t>, un commentaire en ligne ou une discussion sur les réseaux sociaux qui montrent la frustration du public. </a:t>
            </a:r>
            <a:endParaRPr lang="fr-CH" sz="1700" noProof="0" dirty="0">
              <a:solidFill>
                <a:srgbClr val="073450"/>
              </a:solidFill>
              <a:latin typeface="Century Gothic" panose="020B0502020202020204" pitchFamily="34" charset="0"/>
            </a:endParaRPr>
          </a:p>
          <a:p>
            <a:pPr marL="742950" marR="0" lvl="1" indent="-285750" algn="l" rtl="0">
              <a:lnSpc>
                <a:spcPct val="90000"/>
              </a:lnSpc>
              <a:spcBef>
                <a:spcPts val="500"/>
              </a:spcBef>
              <a:spcAft>
                <a:spcPts val="0"/>
              </a:spcAft>
              <a:buClr>
                <a:srgbClr val="073450"/>
              </a:buClr>
              <a:buSzPts val="1700"/>
              <a:buFont typeface="Arial"/>
              <a:buChar char="•"/>
            </a:pPr>
            <a:r>
              <a:rPr lang="fr-CH" sz="1700" b="1" i="0" u="none" strike="noStrike" cap="none" noProof="0" dirty="0">
                <a:solidFill>
                  <a:srgbClr val="073450"/>
                </a:solidFill>
                <a:latin typeface="Century Gothic" panose="020B0502020202020204" pitchFamily="34" charset="0"/>
                <a:ea typeface="Century Gothic"/>
                <a:cs typeface="Century Gothic"/>
                <a:sym typeface="Century Gothic"/>
              </a:rPr>
              <a:t>Source professionnelle ou médiatique </a:t>
            </a:r>
            <a:r>
              <a:rPr lang="fr-CH" sz="1700" i="0" u="none" strike="noStrike" cap="none" noProof="0" dirty="0">
                <a:solidFill>
                  <a:srgbClr val="073450"/>
                </a:solidFill>
                <a:latin typeface="Century Gothic" panose="020B0502020202020204" pitchFamily="34" charset="0"/>
                <a:ea typeface="Century Gothic"/>
                <a:cs typeface="Century Gothic"/>
                <a:sym typeface="Century Gothic"/>
              </a:rPr>
              <a:t>– par exemple un article d</a:t>
            </a:r>
            <a:r>
              <a:rPr lang="fr-CH" sz="1700" noProof="0" dirty="0">
                <a:solidFill>
                  <a:srgbClr val="073450"/>
                </a:solidFill>
                <a:latin typeface="Century Gothic" panose="020B0502020202020204" pitchFamily="34" charset="0"/>
                <a:ea typeface="Century Gothic"/>
                <a:cs typeface="Century Gothic"/>
                <a:sym typeface="Century Gothic"/>
              </a:rPr>
              <a:t>u Nouvelliste</a:t>
            </a:r>
            <a:r>
              <a:rPr lang="fr-CH" sz="1700" i="0" u="none" strike="noStrike" cap="none" noProof="0" dirty="0">
                <a:solidFill>
                  <a:srgbClr val="073450"/>
                </a:solidFill>
                <a:latin typeface="Century Gothic" panose="020B0502020202020204" pitchFamily="34" charset="0"/>
                <a:ea typeface="Century Gothic"/>
                <a:cs typeface="Century Gothic"/>
                <a:sym typeface="Century Gothic"/>
              </a:rPr>
              <a:t> ou un rapport de durabilité de McKinsey. </a:t>
            </a:r>
            <a:endParaRPr lang="fr-CH" sz="1700" noProof="0" dirty="0">
              <a:solidFill>
                <a:srgbClr val="073450"/>
              </a:solidFill>
              <a:latin typeface="Century Gothic" panose="020B0502020202020204" pitchFamily="34" charset="0"/>
            </a:endParaRPr>
          </a:p>
          <a:p>
            <a:pPr marL="742950" marR="0" lvl="1" indent="-285750" algn="l" rtl="0">
              <a:lnSpc>
                <a:spcPct val="90000"/>
              </a:lnSpc>
              <a:spcBef>
                <a:spcPts val="500"/>
              </a:spcBef>
              <a:spcAft>
                <a:spcPts val="0"/>
              </a:spcAft>
              <a:buClr>
                <a:srgbClr val="073450"/>
              </a:buClr>
              <a:buSzPts val="1700"/>
              <a:buFont typeface="Arial"/>
              <a:buChar char="•"/>
            </a:pPr>
            <a:r>
              <a:rPr lang="fr-CH" sz="1700" b="1" i="0" u="none" strike="noStrike" cap="none" noProof="0" dirty="0">
                <a:solidFill>
                  <a:srgbClr val="073450"/>
                </a:solidFill>
                <a:latin typeface="Century Gothic" panose="020B0502020202020204" pitchFamily="34" charset="0"/>
                <a:ea typeface="Century Gothic"/>
                <a:cs typeface="Century Gothic"/>
                <a:sym typeface="Century Gothic"/>
              </a:rPr>
              <a:t>Source scientifique </a:t>
            </a:r>
            <a:r>
              <a:rPr lang="fr-CH" sz="1700" i="0" u="none" strike="noStrike" cap="none" noProof="0" dirty="0">
                <a:solidFill>
                  <a:srgbClr val="073450"/>
                </a:solidFill>
                <a:latin typeface="Century Gothic" panose="020B0502020202020204" pitchFamily="34" charset="0"/>
                <a:ea typeface="Century Gothic"/>
                <a:cs typeface="Century Gothic"/>
                <a:sym typeface="Century Gothic"/>
              </a:rPr>
              <a:t>– par exemple un rapport ou des données de l’Office fédéral de l’environnement (OFEV), d’Eurostat ou une étude scientifique. </a:t>
            </a:r>
            <a:endParaRPr lang="fr-CH" sz="1700" noProof="0" dirty="0">
              <a:solidFill>
                <a:srgbClr val="073450"/>
              </a:solidFill>
              <a:latin typeface="Century Gothic" panose="020B0502020202020204" pitchFamily="34" charset="0"/>
            </a:endParaRPr>
          </a:p>
        </p:txBody>
      </p:sp>
      <p:pic>
        <p:nvPicPr>
          <p:cNvPr id="2434" name="Google Shape;2434;p8"/>
          <p:cNvPicPr preferRelativeResize="0"/>
          <p:nvPr/>
        </p:nvPicPr>
        <p:blipFill rotWithShape="1">
          <a:blip r:embed="rId3">
            <a:alphaModFix/>
          </a:blip>
          <a:srcRect/>
          <a:stretch/>
        </p:blipFill>
        <p:spPr>
          <a:xfrm>
            <a:off x="8632036" y="1453603"/>
            <a:ext cx="3369065" cy="2246907"/>
          </a:xfrm>
          <a:prstGeom prst="rect">
            <a:avLst/>
          </a:prstGeom>
          <a:noFill/>
          <a:ln>
            <a:noFill/>
          </a:ln>
        </p:spPr>
      </p:pic>
      <p:sp>
        <p:nvSpPr>
          <p:cNvPr id="2435" name="Google Shape;2435;p8"/>
          <p:cNvSpPr txBox="1"/>
          <p:nvPr/>
        </p:nvSpPr>
        <p:spPr>
          <a:xfrm>
            <a:off x="1190326" y="4766189"/>
            <a:ext cx="9933200" cy="1400383"/>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700"/>
              <a:buFont typeface="Arial"/>
              <a:buChar char="•"/>
            </a:pPr>
            <a:r>
              <a:rPr lang="fr-CH" sz="1700" noProof="0" dirty="0">
                <a:solidFill>
                  <a:schemeClr val="dk1"/>
                </a:solidFill>
                <a:latin typeface="Century Gothic"/>
                <a:ea typeface="Century Gothic"/>
                <a:cs typeface="Century Gothic"/>
                <a:sym typeface="Century Gothic"/>
              </a:rPr>
              <a:t>Discutez ensuite en groupe : </a:t>
            </a:r>
            <a:endParaRPr lang="fr-CH" noProof="0" dirty="0"/>
          </a:p>
          <a:p>
            <a:pPr marL="742950" marR="0" lvl="1" indent="-285750" algn="l" rtl="0">
              <a:spcBef>
                <a:spcPts val="0"/>
              </a:spcBef>
              <a:spcAft>
                <a:spcPts val="0"/>
              </a:spcAft>
              <a:buClr>
                <a:schemeClr val="dk1"/>
              </a:buClr>
              <a:buSzPts val="1700"/>
              <a:buFont typeface="Arial"/>
              <a:buChar char="•"/>
            </a:pPr>
            <a:r>
              <a:rPr lang="fr-CH" sz="1700" b="0" i="0" u="none" strike="noStrike" cap="none" noProof="0" dirty="0">
                <a:solidFill>
                  <a:schemeClr val="dk1"/>
                </a:solidFill>
                <a:latin typeface="Century Gothic"/>
                <a:ea typeface="Century Gothic"/>
                <a:cs typeface="Century Gothic"/>
                <a:sym typeface="Century Gothic"/>
              </a:rPr>
              <a:t>Quelles sources présentent </a:t>
            </a:r>
            <a:r>
              <a:rPr lang="fr-CH" sz="1700" i="0" u="none" strike="noStrike" cap="none" noProof="0" dirty="0">
                <a:solidFill>
                  <a:schemeClr val="dk1"/>
                </a:solidFill>
                <a:latin typeface="Century Gothic"/>
                <a:ea typeface="Century Gothic"/>
                <a:cs typeface="Century Gothic"/>
                <a:sym typeface="Century Gothic"/>
              </a:rPr>
              <a:t>des</a:t>
            </a:r>
            <a:r>
              <a:rPr lang="fr-CH" sz="1700" b="1" i="0" u="none" strike="noStrike" cap="none" noProof="0" dirty="0">
                <a:solidFill>
                  <a:schemeClr val="dk1"/>
                </a:solidFill>
                <a:latin typeface="Century Gothic"/>
                <a:ea typeface="Century Gothic"/>
                <a:cs typeface="Century Gothic"/>
                <a:sym typeface="Century Gothic"/>
              </a:rPr>
              <a:t> faits </a:t>
            </a:r>
            <a:r>
              <a:rPr lang="fr-CH" sz="1700" b="0" i="0" u="none" strike="noStrike" cap="none" noProof="0" dirty="0">
                <a:solidFill>
                  <a:schemeClr val="dk1"/>
                </a:solidFill>
                <a:latin typeface="Century Gothic"/>
                <a:ea typeface="Century Gothic"/>
                <a:cs typeface="Century Gothic"/>
                <a:sym typeface="Century Gothic"/>
              </a:rPr>
              <a:t>et lesquelles expriment des </a:t>
            </a:r>
            <a:r>
              <a:rPr lang="fr-CH" sz="1700" b="1" i="0" u="none" strike="noStrike" cap="none" noProof="0" dirty="0">
                <a:solidFill>
                  <a:schemeClr val="dk1"/>
                </a:solidFill>
                <a:latin typeface="Century Gothic"/>
                <a:ea typeface="Century Gothic"/>
                <a:cs typeface="Century Gothic"/>
                <a:sym typeface="Century Gothic"/>
              </a:rPr>
              <a:t>opinions </a:t>
            </a:r>
            <a:r>
              <a:rPr lang="fr-CH" sz="1700" b="0" i="0" u="none" strike="noStrike" cap="none" noProof="0" dirty="0">
                <a:solidFill>
                  <a:schemeClr val="dk1"/>
                </a:solidFill>
                <a:latin typeface="Century Gothic"/>
                <a:ea typeface="Century Gothic"/>
                <a:cs typeface="Century Gothic"/>
                <a:sym typeface="Century Gothic"/>
              </a:rPr>
              <a:t>? </a:t>
            </a:r>
            <a:endParaRPr lang="fr-CH" noProof="0" dirty="0"/>
          </a:p>
          <a:p>
            <a:pPr marL="742950" marR="0" lvl="1" indent="-285750" algn="l" rtl="0">
              <a:spcBef>
                <a:spcPts val="0"/>
              </a:spcBef>
              <a:spcAft>
                <a:spcPts val="0"/>
              </a:spcAft>
              <a:buClr>
                <a:schemeClr val="dk1"/>
              </a:buClr>
              <a:buSzPts val="1700"/>
              <a:buFont typeface="Arial"/>
              <a:buChar char="•"/>
            </a:pPr>
            <a:r>
              <a:rPr lang="fr-CH" sz="1700" b="0" i="0" u="none" strike="noStrike" cap="none" noProof="0" dirty="0">
                <a:solidFill>
                  <a:schemeClr val="dk1"/>
                </a:solidFill>
                <a:latin typeface="Century Gothic"/>
                <a:ea typeface="Century Gothic"/>
                <a:cs typeface="Century Gothic"/>
                <a:sym typeface="Century Gothic"/>
              </a:rPr>
              <a:t>Comment la </a:t>
            </a:r>
            <a:r>
              <a:rPr lang="fr-CH" sz="1700" b="1" i="0" u="none" strike="noStrike" cap="none" noProof="0" dirty="0">
                <a:solidFill>
                  <a:schemeClr val="dk1"/>
                </a:solidFill>
                <a:latin typeface="Century Gothic"/>
                <a:ea typeface="Century Gothic"/>
                <a:cs typeface="Century Gothic"/>
                <a:sym typeface="Century Gothic"/>
              </a:rPr>
              <a:t>fiabilité </a:t>
            </a:r>
            <a:r>
              <a:rPr lang="fr-CH" sz="1700" b="0" i="0" u="none" strike="noStrike" cap="none" noProof="0" dirty="0">
                <a:solidFill>
                  <a:schemeClr val="dk1"/>
                </a:solidFill>
                <a:latin typeface="Century Gothic"/>
                <a:ea typeface="Century Gothic"/>
                <a:cs typeface="Century Gothic"/>
                <a:sym typeface="Century Gothic"/>
              </a:rPr>
              <a:t>influence-t-elle votre confiance dans les informations ? </a:t>
            </a:r>
            <a:endParaRPr lang="fr-CH" noProof="0" dirty="0"/>
          </a:p>
          <a:p>
            <a:pPr marL="742950" marR="0" lvl="1" indent="-285750" algn="l" rtl="0">
              <a:spcBef>
                <a:spcPts val="0"/>
              </a:spcBef>
              <a:spcAft>
                <a:spcPts val="0"/>
              </a:spcAft>
              <a:buClr>
                <a:schemeClr val="dk1"/>
              </a:buClr>
              <a:buSzPts val="1700"/>
              <a:buFont typeface="Arial"/>
              <a:buChar char="•"/>
            </a:pPr>
            <a:r>
              <a:rPr lang="fr-CH" sz="1700" b="0" i="0" u="none" strike="noStrike" cap="none" noProof="0" dirty="0">
                <a:solidFill>
                  <a:schemeClr val="dk1"/>
                </a:solidFill>
                <a:latin typeface="Century Gothic"/>
                <a:ea typeface="Century Gothic"/>
                <a:cs typeface="Century Gothic"/>
                <a:sym typeface="Century Gothic"/>
              </a:rPr>
              <a:t>Comment des </a:t>
            </a:r>
            <a:r>
              <a:rPr lang="fr-CH" sz="1700" b="1" i="0" u="none" strike="noStrike" cap="none" noProof="0" dirty="0">
                <a:solidFill>
                  <a:schemeClr val="dk1"/>
                </a:solidFill>
                <a:latin typeface="Century Gothic"/>
                <a:ea typeface="Century Gothic"/>
                <a:cs typeface="Century Gothic"/>
                <a:sym typeface="Century Gothic"/>
              </a:rPr>
              <a:t>sources moins fiables </a:t>
            </a:r>
            <a:r>
              <a:rPr lang="fr-CH" sz="1700" b="0" i="0" u="none" strike="noStrike" cap="none" noProof="0" dirty="0">
                <a:solidFill>
                  <a:schemeClr val="dk1"/>
                </a:solidFill>
                <a:latin typeface="Century Gothic"/>
                <a:ea typeface="Century Gothic"/>
                <a:cs typeface="Century Gothic"/>
                <a:sym typeface="Century Gothic"/>
              </a:rPr>
              <a:t>et </a:t>
            </a:r>
            <a:r>
              <a:rPr lang="fr-CH" sz="1700" b="1" i="0" u="none" strike="noStrike" cap="none" noProof="0" dirty="0">
                <a:solidFill>
                  <a:schemeClr val="dk1"/>
                </a:solidFill>
                <a:latin typeface="Century Gothic"/>
                <a:ea typeface="Century Gothic"/>
                <a:cs typeface="Century Gothic"/>
                <a:sym typeface="Century Gothic"/>
              </a:rPr>
              <a:t>très fiables</a:t>
            </a:r>
            <a:br>
              <a:rPr lang="fr-CH" sz="1700" b="0" i="0" u="none" strike="noStrike" cap="none" noProof="0" dirty="0">
                <a:solidFill>
                  <a:schemeClr val="dk1"/>
                </a:solidFill>
                <a:latin typeface="Century Gothic"/>
                <a:ea typeface="Century Gothic"/>
                <a:cs typeface="Century Gothic"/>
                <a:sym typeface="Century Gothic"/>
              </a:rPr>
            </a:br>
            <a:r>
              <a:rPr lang="fr-CH" sz="1700" b="0" i="0" u="none" strike="noStrike" cap="none" noProof="0" dirty="0">
                <a:solidFill>
                  <a:schemeClr val="dk1"/>
                </a:solidFill>
                <a:latin typeface="Century Gothic"/>
                <a:ea typeface="Century Gothic"/>
                <a:cs typeface="Century Gothic"/>
                <a:sym typeface="Century Gothic"/>
              </a:rPr>
              <a:t>peuvent-elles </a:t>
            </a:r>
            <a:r>
              <a:rPr lang="fr-CH" sz="1700" b="1" i="0" u="none" strike="noStrike" cap="none" noProof="0" dirty="0">
                <a:solidFill>
                  <a:schemeClr val="dk1"/>
                </a:solidFill>
                <a:latin typeface="Century Gothic"/>
                <a:ea typeface="Century Gothic"/>
                <a:cs typeface="Century Gothic"/>
                <a:sym typeface="Century Gothic"/>
              </a:rPr>
              <a:t>se compléter </a:t>
            </a:r>
            <a:r>
              <a:rPr lang="fr-CH" sz="1700" b="0" i="0" u="none" strike="noStrike" cap="none" noProof="0" dirty="0">
                <a:solidFill>
                  <a:schemeClr val="dk1"/>
                </a:solidFill>
                <a:latin typeface="Century Gothic"/>
                <a:ea typeface="Century Gothic"/>
                <a:cs typeface="Century Gothic"/>
                <a:sym typeface="Century Gothic"/>
              </a:rPr>
              <a:t>lors de la recherche secondaire ? </a:t>
            </a:r>
            <a:endParaRPr lang="fr-CH" noProof="0" dirty="0"/>
          </a:p>
        </p:txBody>
      </p:sp>
      <p:sp>
        <p:nvSpPr>
          <p:cNvPr id="2436" name="Google Shape;2436;p8"/>
          <p:cNvSpPr txBox="1"/>
          <p:nvPr/>
        </p:nvSpPr>
        <p:spPr>
          <a:xfrm>
            <a:off x="936802" y="684229"/>
            <a:ext cx="8111948"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1800" b="1" noProof="0" dirty="0">
                <a:solidFill>
                  <a:srgbClr val="8EB403"/>
                </a:solidFill>
                <a:latin typeface="Century Gothic"/>
                <a:ea typeface="Century Gothic"/>
                <a:cs typeface="Century Gothic"/>
                <a:sym typeface="Century Gothic"/>
              </a:rPr>
              <a:t>Exercice : « Trop de plastique à usage unique dans</a:t>
            </a:r>
            <a:br>
              <a:rPr lang="fr-CH" sz="1800" b="1" noProof="0" dirty="0">
                <a:solidFill>
                  <a:srgbClr val="8EB403"/>
                </a:solidFill>
                <a:latin typeface="Century Gothic"/>
                <a:ea typeface="Century Gothic"/>
                <a:cs typeface="Century Gothic"/>
                <a:sym typeface="Century Gothic"/>
              </a:rPr>
            </a:br>
            <a:r>
              <a:rPr lang="fr-CH" sz="1800" b="1" noProof="0" dirty="0">
                <a:solidFill>
                  <a:srgbClr val="8EB403"/>
                </a:solidFill>
                <a:latin typeface="Century Gothic"/>
                <a:ea typeface="Century Gothic"/>
                <a:cs typeface="Century Gothic"/>
                <a:sym typeface="Century Gothic"/>
              </a:rPr>
              <a:t>les offres </a:t>
            </a:r>
            <a:r>
              <a:rPr lang="fr-CH" sz="1800" b="1" noProof="0" dirty="0" err="1">
                <a:solidFill>
                  <a:srgbClr val="8EB403"/>
                </a:solidFill>
                <a:latin typeface="Century Gothic"/>
                <a:ea typeface="Century Gothic"/>
                <a:cs typeface="Century Gothic"/>
                <a:sym typeface="Century Gothic"/>
              </a:rPr>
              <a:t>take-away</a:t>
            </a:r>
            <a:r>
              <a:rPr lang="fr-CH" sz="1800" b="1" noProof="0" dirty="0">
                <a:solidFill>
                  <a:srgbClr val="8EB403"/>
                </a:solidFill>
                <a:latin typeface="Century Gothic"/>
                <a:ea typeface="Century Gothic"/>
                <a:cs typeface="Century Gothic"/>
                <a:sym typeface="Century Gothic"/>
              </a:rPr>
              <a:t> en Suisse »</a:t>
            </a:r>
            <a:endParaRPr lang="fr-CH" sz="1800" noProof="0" dirty="0">
              <a:solidFill>
                <a:srgbClr val="8EB403"/>
              </a:solidFill>
              <a:latin typeface="Century Gothic"/>
              <a:ea typeface="Century Gothic"/>
              <a:cs typeface="Century Gothic"/>
              <a:sym typeface="Century Gothic"/>
            </a:endParaRPr>
          </a:p>
          <a:p>
            <a:pPr marL="0" marR="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grpSp>
        <p:nvGrpSpPr>
          <p:cNvPr id="2" name="Gruppieren 1">
            <a:extLst>
              <a:ext uri="{FF2B5EF4-FFF2-40B4-BE49-F238E27FC236}">
                <a16:creationId xmlns:a16="http://schemas.microsoft.com/office/drawing/2014/main" id="{7AFCB695-AD3A-0500-ED4B-4FE1A5817478}"/>
              </a:ext>
            </a:extLst>
          </p:cNvPr>
          <p:cNvGrpSpPr/>
          <p:nvPr/>
        </p:nvGrpSpPr>
        <p:grpSpPr>
          <a:xfrm>
            <a:off x="10737669" y="0"/>
            <a:ext cx="1454331" cy="1277285"/>
            <a:chOff x="10737669" y="0"/>
            <a:chExt cx="1454331" cy="1277285"/>
          </a:xfrm>
        </p:grpSpPr>
        <p:sp>
          <p:nvSpPr>
            <p:cNvPr id="4" name="Rechteck 3">
              <a:extLst>
                <a:ext uri="{FF2B5EF4-FFF2-40B4-BE49-F238E27FC236}">
                  <a16:creationId xmlns:a16="http://schemas.microsoft.com/office/drawing/2014/main" id="{8D04843F-AB4E-83FF-733C-157D9603E3EF}"/>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5" name="Grafik 4">
              <a:extLst>
                <a:ext uri="{FF2B5EF4-FFF2-40B4-BE49-F238E27FC236}">
                  <a16:creationId xmlns:a16="http://schemas.microsoft.com/office/drawing/2014/main" id="{6E5DEB6F-561D-7936-191A-119DD2F436E6}"/>
                </a:ext>
              </a:extLst>
            </p:cNvPr>
            <p:cNvPicPr>
              <a:picLocks noChangeAspect="1"/>
            </p:cNvPicPr>
            <p:nvPr/>
          </p:nvPicPr>
          <p:blipFill>
            <a:blip r:embed="rId4"/>
            <a:stretch>
              <a:fillRect/>
            </a:stretch>
          </p:blipFill>
          <p:spPr>
            <a:xfrm>
              <a:off x="10906137" y="197285"/>
              <a:ext cx="1080000" cy="1080000"/>
            </a:xfrm>
            <a:prstGeom prst="rect">
              <a:avLst/>
            </a:prstGeom>
          </p:spPr>
        </p:pic>
      </p:grpSp>
      <p:pic>
        <p:nvPicPr>
          <p:cNvPr id="6" name="Grafik 5">
            <a:extLst>
              <a:ext uri="{FF2B5EF4-FFF2-40B4-BE49-F238E27FC236}">
                <a16:creationId xmlns:a16="http://schemas.microsoft.com/office/drawing/2014/main" id="{904ABE30-6885-E30E-69FE-37593A2DA660}"/>
              </a:ext>
            </a:extLst>
          </p:cNvPr>
          <p:cNvPicPr>
            <a:picLocks noChangeAspect="1"/>
          </p:cNvPicPr>
          <p:nvPr/>
        </p:nvPicPr>
        <p:blipFill>
          <a:blip r:embed="rId5" cstate="print">
            <a:extLst>
              <a:ext uri="{28A0092B-C50C-407E-A947-70E740481C1C}">
                <a14:useLocalDpi xmlns:a14="http://schemas.microsoft.com/office/drawing/2010/main" val="0"/>
              </a:ext>
            </a:extLst>
          </a:blip>
          <a:srcRect l="16070" t="14959" r="15637" b="15772"/>
          <a:stretch>
            <a:fillRect/>
          </a:stretch>
        </p:blipFill>
        <p:spPr>
          <a:xfrm>
            <a:off x="9721376" y="112522"/>
            <a:ext cx="1214850" cy="1232205"/>
          </a:xfrm>
          <a:prstGeom prst="rect">
            <a:avLst/>
          </a:prstGeom>
        </p:spPr>
      </p:pic>
      <p:sp>
        <p:nvSpPr>
          <p:cNvPr id="7" name="Textfeld 6">
            <a:extLst>
              <a:ext uri="{FF2B5EF4-FFF2-40B4-BE49-F238E27FC236}">
                <a16:creationId xmlns:a16="http://schemas.microsoft.com/office/drawing/2014/main" id="{95DA6584-F29A-60A8-9EF7-D763DE992291}"/>
              </a:ext>
            </a:extLst>
          </p:cNvPr>
          <p:cNvSpPr txBox="1"/>
          <p:nvPr/>
        </p:nvSpPr>
        <p:spPr>
          <a:xfrm>
            <a:off x="8592517" y="3716357"/>
            <a:ext cx="945931" cy="246221"/>
          </a:xfrm>
          <a:prstGeom prst="rect">
            <a:avLst/>
          </a:prstGeom>
          <a:noFill/>
        </p:spPr>
        <p:txBody>
          <a:bodyPr wrap="square">
            <a:spAutoFit/>
          </a:bodyPr>
          <a:lstStyle/>
          <a:p>
            <a:r>
              <a:rPr lang="de-CH" sz="1000" b="1" dirty="0">
                <a:solidFill>
                  <a:srgbClr val="686868"/>
                </a:solidFill>
                <a:latin typeface="Century Gothic" panose="020B0502020202020204" pitchFamily="34" charset="0"/>
              </a:rPr>
              <a:t>Source : </a:t>
            </a:r>
            <a:r>
              <a:rPr lang="de-CH" sz="1000" dirty="0">
                <a:solidFill>
                  <a:srgbClr val="686868"/>
                </a:solidFill>
                <a:latin typeface="Century Gothic" panose="020B0502020202020204" pitchFamily="34" charset="0"/>
                <a:hlinkClick r:id="rId6">
                  <a:extLst>
                    <a:ext uri="{A12FA001-AC4F-418D-AE19-62706E023703}">
                      <ahyp:hlinkClr xmlns:ahyp="http://schemas.microsoft.com/office/drawing/2018/hyperlinkcolor" val="tx"/>
                    </a:ext>
                  </a:extLst>
                </a:hlinkClick>
              </a:rPr>
              <a:t>Link</a:t>
            </a:r>
            <a:endParaRPr lang="de-CH" sz="1000" dirty="0">
              <a:solidFill>
                <a:srgbClr val="686868"/>
              </a:solidFill>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4.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6E8EE2-66A2-4BAE-9A22-2AFA27452917}">
  <ds:schemaRefs>
    <ds:schemaRef ds:uri="http://schemas.microsoft.com/office/2006/documentManagement/types"/>
    <ds:schemaRef ds:uri="http://schemas.microsoft.com/office/2006/metadata/properties"/>
    <ds:schemaRef ds:uri="http://schemas.openxmlformats.org/package/2006/metadata/core-properties"/>
    <ds:schemaRef ds:uri="http://purl.org/dc/dcmitype/"/>
    <ds:schemaRef ds:uri="http://purl.org/dc/terms/"/>
    <ds:schemaRef ds:uri="http://schemas.microsoft.com/office/infopath/2007/PartnerControls"/>
    <ds:schemaRef ds:uri="0ca11a60-d99f-4f95-af13-e1881b3dd8be"/>
    <ds:schemaRef ds:uri="http://www.w3.org/XML/1998/namespace"/>
    <ds:schemaRef ds:uri="http://purl.org/dc/elements/1.1/"/>
  </ds:schemaRefs>
</ds:datastoreItem>
</file>

<file path=customXml/itemProps2.xml><?xml version="1.0" encoding="utf-8"?>
<ds:datastoreItem xmlns:ds="http://schemas.openxmlformats.org/officeDocument/2006/customXml" ds:itemID="{F0234C53-AF9B-497D-A691-DF4BD363D9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A28A6F-95DF-4C2C-B5B2-BBF9D5C57EE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11763</Words>
  <Application>Microsoft Office PowerPoint</Application>
  <PresentationFormat>Breitbild</PresentationFormat>
  <Paragraphs>848</Paragraphs>
  <Slides>38</Slides>
  <Notes>38</Notes>
  <HiddenSlides>0</HiddenSlides>
  <MMClips>0</MMClips>
  <ScaleCrop>false</ScaleCrop>
  <HeadingPairs>
    <vt:vector size="6" baseType="variant">
      <vt:variant>
        <vt:lpstr>Verwendete Schriftarten</vt:lpstr>
      </vt:variant>
      <vt:variant>
        <vt:i4>8</vt:i4>
      </vt:variant>
      <vt:variant>
        <vt:lpstr>Design</vt:lpstr>
      </vt:variant>
      <vt:variant>
        <vt:i4>3</vt:i4>
      </vt:variant>
      <vt:variant>
        <vt:lpstr>Folientitel</vt:lpstr>
      </vt:variant>
      <vt:variant>
        <vt:i4>38</vt:i4>
      </vt:variant>
    </vt:vector>
  </HeadingPairs>
  <TitlesOfParts>
    <vt:vector size="49" baseType="lpstr">
      <vt:lpstr>Malgun Gothic</vt:lpstr>
      <vt:lpstr>MS PGothic</vt:lpstr>
      <vt:lpstr>Arial</vt:lpstr>
      <vt:lpstr>Calibri</vt:lpstr>
      <vt:lpstr>Century Gothic</vt:lpstr>
      <vt:lpstr>Noto Sans Symbols</vt:lpstr>
      <vt:lpstr>Roboto</vt:lpstr>
      <vt:lpstr>Symbol</vt:lpstr>
      <vt:lpstr>myidea</vt:lpstr>
      <vt:lpstr>1_myidea</vt:lpstr>
      <vt:lpstr>3_myidea</vt:lpstr>
      <vt:lpstr>Pensée et action entrepreneuriales </vt:lpstr>
      <vt:lpstr>PowerPoint-Präsentation</vt:lpstr>
      <vt:lpstr>PowerPoint-Präsentation</vt:lpstr>
      <vt:lpstr>PowerPoint-Präsentation</vt:lpstr>
      <vt:lpstr> Unité d'apprentissage Examiner un champ problématique en détail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Unité d'apprentissage Créer une carte d'empathie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Вертинская Елена</dc:creator>
  <cp:lastModifiedBy>Müller Susan</cp:lastModifiedBy>
  <cp:revision>54</cp:revision>
  <dcterms:created xsi:type="dcterms:W3CDTF">2020-11-11T18:04:37Z</dcterms:created>
  <dcterms:modified xsi:type="dcterms:W3CDTF">2026-08-13T22:20:25Z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y fmtid="{D5CDD505-2E9C-101B-9397-08002B2CF9AE}" pid="9" name="ContentTypeId">
    <vt:lpwstr>0x0101000E757B5C1F0A4244B7FF39DEE0DF149F</vt:lpwstr>
  </property>
</Properties>
</file>