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3.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717" r:id="rId5"/>
    <p:sldMasterId id="2147483795" r:id="rId6"/>
    <p:sldMasterId id="2147483811" r:id="rId7"/>
  </p:sldMasterIdLst>
  <p:notesMasterIdLst>
    <p:notesMasterId r:id="rId34"/>
  </p:notesMasterIdLst>
  <p:sldIdLst>
    <p:sldId id="256" r:id="rId8"/>
    <p:sldId id="2192"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Lst>
  <p:sldSz cx="12192000" cy="6858000"/>
  <p:notesSz cx="6797675" cy="9926638"/>
  <p:embeddedFontLst>
    <p:embeddedFont>
      <p:font typeface="Bradley Hand ITC" panose="03070402050302030203" pitchFamily="66" charset="0"/>
      <p:regular r:id="rId35"/>
    </p:embeddedFont>
    <p:embeddedFont>
      <p:font typeface="Century Gothic" panose="020B0502020202020204" pitchFamily="34" charset="0"/>
      <p:regular r:id="rId36"/>
      <p:bold r:id="rId37"/>
      <p:italic r:id="rId38"/>
      <p:boldItalic r:id="rId39"/>
    </p:embeddedFont>
    <p:embeddedFont>
      <p:font typeface="Malgun Gothic" panose="020B0503020000020004" pitchFamily="34" charset="-127"/>
      <p:regular r:id="rId40"/>
      <p:bold r:id="rId41"/>
    </p:embeddedFont>
    <p:embeddedFont>
      <p:font typeface="Roboto" panose="020000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 roundtripDataSignature="AMtx7mhMebYWpy0KkODXnBwJEJDieviXm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ECF295"/>
    <a:srgbClr val="F7DA00"/>
    <a:srgbClr val="D17930"/>
    <a:srgbClr val="FF9E61"/>
    <a:srgbClr val="073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18" autoAdjust="0"/>
    <p:restoredTop sz="76513" autoAdjust="0"/>
  </p:normalViewPr>
  <p:slideViewPr>
    <p:cSldViewPr snapToGrid="0">
      <p:cViewPr varScale="1">
        <p:scale>
          <a:sx n="56" d="100"/>
          <a:sy n="56" d="100"/>
        </p:scale>
        <p:origin x="916" y="60"/>
      </p:cViewPr>
      <p:guideLst>
        <p:guide orient="horz" pos="2183"/>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558"/>
    </p:cViewPr>
  </p:sorterViewPr>
  <p:notesViewPr>
    <p:cSldViewPr snapToGrid="0">
      <p:cViewPr varScale="1">
        <p:scale>
          <a:sx n="75" d="100"/>
          <a:sy n="75" d="100"/>
        </p:scale>
        <p:origin x="402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font" Target="fonts/font5.fntdata"/><Relationship Id="rId21" Type="http://schemas.openxmlformats.org/officeDocument/2006/relationships/slide" Target="slides/slide14.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1.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modSld">
      <pc:chgData name="Grèzes Sandra" userId="9a9ec689-efb9-401c-81a9-c452cf0afa3c" providerId="ADAL" clId="{218DB384-2EF5-44C3-9583-832ADE053691}" dt="2026-07-07T14:42:50.514" v="39" actId="20577"/>
      <pc:docMkLst>
        <pc:docMk/>
      </pc:docMkLst>
      <pc:sldChg chg="modNotesTx">
        <pc:chgData name="Grèzes Sandra" userId="9a9ec689-efb9-401c-81a9-c452cf0afa3c" providerId="ADAL" clId="{218DB384-2EF5-44C3-9583-832ADE053691}" dt="2026-07-07T14:42:30.066" v="21" actId="20577"/>
        <pc:sldMkLst>
          <pc:docMk/>
          <pc:sldMk cId="0" sldId="261"/>
        </pc:sldMkLst>
      </pc:sldChg>
      <pc:sldChg chg="modNotesTx">
        <pc:chgData name="Grèzes Sandra" userId="9a9ec689-efb9-401c-81a9-c452cf0afa3c" providerId="ADAL" clId="{218DB384-2EF5-44C3-9583-832ADE053691}" dt="2026-07-07T14:42:39.170" v="29" actId="20577"/>
        <pc:sldMkLst>
          <pc:docMk/>
          <pc:sldMk cId="0" sldId="262"/>
        </pc:sldMkLst>
      </pc:sldChg>
      <pc:sldChg chg="modNotesTx">
        <pc:chgData name="Grèzes Sandra" userId="9a9ec689-efb9-401c-81a9-c452cf0afa3c" providerId="ADAL" clId="{218DB384-2EF5-44C3-9583-832ADE053691}" dt="2026-07-07T14:42:50.514" v="39" actId="20577"/>
        <pc:sldMkLst>
          <pc:docMk/>
          <pc:sldMk cId="0"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entury Gothic"/>
                <a:ea typeface="Century Gothic"/>
                <a:cs typeface="Century Gothic"/>
                <a:sym typeface="Century Gothic"/>
              </a:rPr>
              <a:t>‹Nr.›</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5"/>
        <p:cNvGrpSpPr/>
        <p:nvPr/>
      </p:nvGrpSpPr>
      <p:grpSpPr>
        <a:xfrm>
          <a:off x="0" y="0"/>
          <a:ext cx="0" cy="0"/>
          <a:chOff x="0" y="0"/>
          <a:chExt cx="0" cy="0"/>
        </a:xfrm>
      </p:grpSpPr>
      <p:sp>
        <p:nvSpPr>
          <p:cNvPr id="3396" name="Google Shape;3396;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7" name="Google Shape;3397;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kern="1200" noProof="0" dirty="0">
                <a:solidFill>
                  <a:schemeClr val="tx1"/>
                </a:solidFill>
                <a:latin typeface="Century Gothic" panose="020B0502020202020204" pitchFamily="34" charset="0"/>
                <a:ea typeface="+mn-ea"/>
                <a:cs typeface="+mn-cs"/>
              </a:rPr>
              <a:t>Lors</a:t>
            </a:r>
            <a:r>
              <a:rPr lang="fr-CH" sz="1100" noProof="0" dirty="0"/>
              <a:t> du développement de leurs propres idées d’affaires dans le cadre de </a:t>
            </a:r>
            <a:r>
              <a:rPr lang="fr-CH" sz="1100" i="1" noProof="0" dirty="0"/>
              <a:t>myidea</a:t>
            </a:r>
            <a:r>
              <a:rPr lang="fr-CH" sz="1100" noProof="0" dirty="0"/>
              <a:t>, certains thèmes, activités et outils/stratégies correspondants apparaissent à plusieurs reprises afin de soutenir le processus. La plupart ont été abordés ou travaillés et utilisés dans le cadre du cours de culture générale (ABU). Afin de garantir que tous les </a:t>
            </a:r>
            <a:r>
              <a:rPr lang="fr-CH" sz="1100" noProof="0" dirty="0" err="1"/>
              <a:t>apprenti·e·s</a:t>
            </a:r>
            <a:r>
              <a:rPr lang="fr-CH" sz="1100" noProof="0" dirty="0"/>
              <a:t> disposent des compétences de base nécessaires pour travailler avec </a:t>
            </a:r>
            <a:r>
              <a:rPr lang="fr-CH" sz="1100" i="1" noProof="0" dirty="0"/>
              <a:t>myidea</a:t>
            </a:r>
            <a:r>
              <a:rPr lang="fr-CH" sz="1100" noProof="0" dirty="0"/>
              <a:t>, ces thèmes, activités et outils/stratégies correspondants sont brièvement répétés ici si besoin. Des indications initiales sont également données sur l’endroit et la manière dont ils deviennent pertinents dans </a:t>
            </a:r>
            <a:r>
              <a:rPr lang="fr-CH" sz="1100" i="1" noProof="0" dirty="0"/>
              <a:t>myidea</a:t>
            </a:r>
            <a:r>
              <a:rPr lang="fr-CH" sz="1100" noProof="0" dirty="0"/>
              <a:t>. Pour marquer de tels thèmes récurrents dans </a:t>
            </a:r>
            <a:r>
              <a:rPr lang="fr-CH" sz="1100" i="1" noProof="0" dirty="0"/>
              <a:t>myidea 2.0</a:t>
            </a:r>
            <a:r>
              <a:rPr lang="fr-CH" sz="1100" noProof="0" dirty="0"/>
              <a:t>, l’icône flèche-dans-un-cercle présentée ici est utilisée. Cela permet aux </a:t>
            </a:r>
            <a:r>
              <a:rPr lang="fr-CH" sz="1100" noProof="0" dirty="0" err="1"/>
              <a:t>enseignant·e·s</a:t>
            </a:r>
            <a:r>
              <a:rPr lang="fr-CH" sz="1100" noProof="0" dirty="0"/>
              <a:t> de faire des liens explicites, tandis que cela crée un effet de reconnaissance chez les </a:t>
            </a:r>
            <a:r>
              <a:rPr lang="fr-CH" sz="1100" noProof="0" dirty="0" err="1"/>
              <a:t>apprenti·e·s</a:t>
            </a:r>
            <a:r>
              <a:rPr lang="fr-CH" sz="1100" noProof="0" dirty="0"/>
              <a:t>.</a:t>
            </a:r>
          </a:p>
        </p:txBody>
      </p:sp>
      <p:sp>
        <p:nvSpPr>
          <p:cNvPr id="3398" name="Google Shape;3398;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4"/>
        <p:cNvGrpSpPr/>
        <p:nvPr/>
      </p:nvGrpSpPr>
      <p:grpSpPr>
        <a:xfrm>
          <a:off x="0" y="0"/>
          <a:ext cx="0" cy="0"/>
          <a:chOff x="0" y="0"/>
          <a:chExt cx="0" cy="0"/>
        </a:xfrm>
      </p:grpSpPr>
      <p:sp>
        <p:nvSpPr>
          <p:cNvPr id="3505" name="Google Shape;3505;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6" name="Google Shape;3506;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err="1"/>
              <a:t>Certain·e·s</a:t>
            </a:r>
            <a:r>
              <a:rPr lang="fr-CH" sz="1100" noProof="0" dirty="0"/>
              <a:t> </a:t>
            </a:r>
            <a:r>
              <a:rPr lang="fr-CH" sz="1100" noProof="0" dirty="0" err="1"/>
              <a:t>apprenti·e·s</a:t>
            </a:r>
            <a:r>
              <a:rPr lang="fr-CH" sz="1100" noProof="0" dirty="0"/>
              <a:t> rencontrent des difficultés à trouver des personnes à interviewer et à les contacter de manière appropriée. Cependant, ce n’est pas toujours le cas : les </a:t>
            </a:r>
            <a:r>
              <a:rPr lang="fr-CH" sz="1100" noProof="0" dirty="0" err="1"/>
              <a:t>apprenti·e·s</a:t>
            </a:r>
            <a:r>
              <a:rPr lang="fr-CH" sz="1100" noProof="0" dirty="0"/>
              <a:t> qui ont beaucoup de contact avec la clientèle dans leur métier sont souvent déjà plus à l’aise dans cet exercice. Celles et ceux qui n’ont pas souvent cette expérience manquent parfois de ces connaissances. C’est pourquoi vous trouverez à la page suivante quelques conseils pratiques.</a:t>
            </a:r>
          </a:p>
          <a:p>
            <a:pPr marL="0" lvl="0" indent="0" algn="l" rtl="0">
              <a:spcBef>
                <a:spcPts val="0"/>
              </a:spcBef>
              <a:spcAft>
                <a:spcPts val="0"/>
              </a:spcAft>
              <a:buNone/>
            </a:pPr>
            <a:endParaRPr dirty="0"/>
          </a:p>
        </p:txBody>
      </p:sp>
      <p:sp>
        <p:nvSpPr>
          <p:cNvPr id="3507" name="Google Shape;3507;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6"/>
        <p:cNvGrpSpPr/>
        <p:nvPr/>
      </p:nvGrpSpPr>
      <p:grpSpPr>
        <a:xfrm>
          <a:off x="0" y="0"/>
          <a:ext cx="0" cy="0"/>
          <a:chOff x="0" y="0"/>
          <a:chExt cx="0" cy="0"/>
        </a:xfrm>
      </p:grpSpPr>
      <p:sp>
        <p:nvSpPr>
          <p:cNvPr id="3537" name="Google Shape;3537;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8" name="Google Shape;3538;p1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100" dirty="0"/>
          </a:p>
        </p:txBody>
      </p:sp>
      <p:sp>
        <p:nvSpPr>
          <p:cNvPr id="3539" name="Google Shape;3539;p1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4"/>
        <p:cNvGrpSpPr/>
        <p:nvPr/>
      </p:nvGrpSpPr>
      <p:grpSpPr>
        <a:xfrm>
          <a:off x="0" y="0"/>
          <a:ext cx="0" cy="0"/>
          <a:chOff x="0" y="0"/>
          <a:chExt cx="0" cy="0"/>
        </a:xfrm>
      </p:grpSpPr>
      <p:sp>
        <p:nvSpPr>
          <p:cNvPr id="3545" name="Google Shape;3545;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6" name="Google Shape;3546;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100"/>
          </a:p>
        </p:txBody>
      </p:sp>
      <p:sp>
        <p:nvSpPr>
          <p:cNvPr id="3547" name="Google Shape;3547;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2"/>
        <p:cNvGrpSpPr/>
        <p:nvPr/>
      </p:nvGrpSpPr>
      <p:grpSpPr>
        <a:xfrm>
          <a:off x="0" y="0"/>
          <a:ext cx="0" cy="0"/>
          <a:chOff x="0" y="0"/>
          <a:chExt cx="0" cy="0"/>
        </a:xfrm>
      </p:grpSpPr>
      <p:sp>
        <p:nvSpPr>
          <p:cNvPr id="3553" name="Google Shape;3553;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4" name="Google Shape;3554;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100"/>
          </a:p>
        </p:txBody>
      </p:sp>
      <p:sp>
        <p:nvSpPr>
          <p:cNvPr id="3555" name="Google Shape;3555;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0"/>
        <p:cNvGrpSpPr/>
        <p:nvPr/>
      </p:nvGrpSpPr>
      <p:grpSpPr>
        <a:xfrm>
          <a:off x="0" y="0"/>
          <a:ext cx="0" cy="0"/>
          <a:chOff x="0" y="0"/>
          <a:chExt cx="0" cy="0"/>
        </a:xfrm>
      </p:grpSpPr>
      <p:sp>
        <p:nvSpPr>
          <p:cNvPr id="3561" name="Google Shape;3561;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2" name="Google Shape;3562;p1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Afin d’obtenir du feedback sur leurs idées de produits ou de services, les </a:t>
            </a:r>
            <a:r>
              <a:rPr lang="fr-CH" sz="1100" noProof="0" dirty="0" err="1"/>
              <a:t>apprenti·e·s</a:t>
            </a:r>
            <a:r>
              <a:rPr lang="fr-CH" sz="1100" noProof="0" dirty="0"/>
              <a:t> réalisent souvent des enquêtes numériques, auxquelles répondent fréquemment des </a:t>
            </a:r>
            <a:r>
              <a:rPr lang="fr-CH" sz="1100" noProof="0" dirty="0" err="1"/>
              <a:t>ami·e·s</a:t>
            </a:r>
            <a:r>
              <a:rPr lang="fr-CH" sz="1100" noProof="0" dirty="0"/>
              <a:t> et des connaissances. De telles enquêtes peuvent effectivement être utiles. Cependant, les entretiens qualitatifs, lors desquels des </a:t>
            </a:r>
            <a:r>
              <a:rPr lang="fr-CH" sz="1100" noProof="0" dirty="0" err="1"/>
              <a:t>client·e·s</a:t>
            </a:r>
            <a:r>
              <a:rPr lang="fr-CH" sz="1100" noProof="0" dirty="0"/>
              <a:t> </a:t>
            </a:r>
            <a:r>
              <a:rPr lang="fr-CH" sz="1100" noProof="0" dirty="0" err="1"/>
              <a:t>potentiel·le·s</a:t>
            </a:r>
            <a:r>
              <a:rPr lang="fr-CH" sz="1100" noProof="0" dirty="0"/>
              <a:t> réagissent directement à l’idée, conviennent généralement mieux pour comprendre réellement la pertinence d’une idée de produit ou de service et la direction dans laquelle elle devrait être développée.</a:t>
            </a:r>
          </a:p>
          <a:p>
            <a:pPr marL="0" indent="0"/>
            <a:endParaRPr lang="fr-CH" sz="1100" noProof="0" dirty="0"/>
          </a:p>
          <a:p>
            <a:pPr marL="0" indent="0"/>
            <a:r>
              <a:rPr lang="fr-CH" sz="1100" noProof="0" dirty="0"/>
              <a:t>Dans le cadre de </a:t>
            </a:r>
            <a:r>
              <a:rPr lang="fr-CH" sz="1100" i="1" noProof="0" dirty="0"/>
              <a:t>myidea</a:t>
            </a:r>
            <a:r>
              <a:rPr lang="fr-CH" sz="1100" noProof="0" dirty="0"/>
              <a:t>, les </a:t>
            </a:r>
            <a:r>
              <a:rPr lang="fr-CH" sz="1100" noProof="0" dirty="0" err="1"/>
              <a:t>apprenti·e·s</a:t>
            </a:r>
            <a:r>
              <a:rPr lang="fr-CH" sz="1100" noProof="0" dirty="0"/>
              <a:t> ne disposent généralement pas de beaucoup de temps. En cas de création réelle d’entreprise, il est toutefois recommandé de mener un nombre suffisant d’entretiens qualitatifs afin de pouvoir tirer des observations transversales et des conclusions solides. Pour cela, il faut en général réaliser au moins dix entretiens.</a:t>
            </a:r>
          </a:p>
          <a:p>
            <a:pPr marL="0" indent="0"/>
            <a:endParaRPr lang="fr-CH" sz="1100" noProof="0" dirty="0"/>
          </a:p>
          <a:p>
            <a:pPr marL="0" indent="0"/>
            <a:r>
              <a:rPr lang="fr-CH" sz="1100" noProof="0" dirty="0"/>
              <a:t>Vous trouverez ci-après des informations importantes et concrètes ainsi que des conseils pratiques pour la réalisation d’entretiens qualitatifs.</a:t>
            </a:r>
          </a:p>
          <a:p>
            <a:pPr marL="0" lvl="0" indent="0" algn="l" rtl="0">
              <a:spcBef>
                <a:spcPts val="0"/>
              </a:spcBef>
              <a:spcAft>
                <a:spcPts val="0"/>
              </a:spcAft>
              <a:buNone/>
            </a:pPr>
            <a:endParaRPr dirty="0"/>
          </a:p>
        </p:txBody>
      </p:sp>
      <p:sp>
        <p:nvSpPr>
          <p:cNvPr id="3563" name="Google Shape;3563;p1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2"/>
        <p:cNvGrpSpPr/>
        <p:nvPr/>
      </p:nvGrpSpPr>
      <p:grpSpPr>
        <a:xfrm>
          <a:off x="0" y="0"/>
          <a:ext cx="0" cy="0"/>
          <a:chOff x="0" y="0"/>
          <a:chExt cx="0" cy="0"/>
        </a:xfrm>
      </p:grpSpPr>
      <p:sp>
        <p:nvSpPr>
          <p:cNvPr id="3593" name="Google Shape;3593;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4" name="Google Shape;3594;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Les </a:t>
            </a:r>
            <a:r>
              <a:rPr lang="fr-CH" sz="1100" noProof="0" dirty="0" err="1"/>
              <a:t>apprenti·e·s</a:t>
            </a:r>
            <a:r>
              <a:rPr lang="fr-CH" sz="1100" noProof="0" dirty="0"/>
              <a:t>, mais aussi d’autres </a:t>
            </a:r>
            <a:r>
              <a:rPr lang="fr-CH" sz="1100" noProof="0" dirty="0" err="1"/>
              <a:t>futur·e·s</a:t>
            </a:r>
            <a:r>
              <a:rPr lang="fr-CH" sz="1100" noProof="0" dirty="0"/>
              <a:t> </a:t>
            </a:r>
            <a:r>
              <a:rPr lang="fr-CH" sz="1100" noProof="0" dirty="0" err="1"/>
              <a:t>fondateur·trice·s</a:t>
            </a:r>
            <a:r>
              <a:rPr lang="fr-CH" sz="1100" noProof="0" dirty="0"/>
              <a:t>, commettent souvent l’erreur de commencer trop tard à échanger avec des </a:t>
            </a:r>
            <a:r>
              <a:rPr lang="fr-CH" sz="1100" noProof="0" dirty="0" err="1"/>
              <a:t>client·e·s</a:t>
            </a:r>
            <a:r>
              <a:rPr lang="fr-CH" sz="1100" noProof="0" dirty="0"/>
              <a:t> </a:t>
            </a:r>
            <a:r>
              <a:rPr lang="fr-CH" sz="1100" noProof="0" dirty="0" err="1"/>
              <a:t>potentiel·le·s</a:t>
            </a:r>
            <a:r>
              <a:rPr lang="fr-CH" sz="1100" noProof="0" dirty="0"/>
              <a:t>. Il existe fréquemment l’idée qu’il faudrait d’abord disposer d’un produit ou d’un service presque terminé avant de recueillir du feedback. Or, c’est une erreur : plus tôt vous confrontez votre idée sur le terrain, mieux c’est. Il est simplement important que la personne interrogée puisse bien comprendre de quoi il s’agit. Cela peut aussi se faire à l’aide d’un simple prototype ou d’un </a:t>
            </a:r>
            <a:r>
              <a:rPr lang="fr-CH" sz="1100" noProof="0" dirty="0" err="1"/>
              <a:t>mockup</a:t>
            </a:r>
            <a:r>
              <a:rPr lang="fr-CH" sz="1100" noProof="0" dirty="0"/>
              <a:t>, comme le recommande également le design </a:t>
            </a:r>
            <a:r>
              <a:rPr lang="fr-CH" sz="1100" noProof="0" dirty="0" err="1"/>
              <a:t>thinking</a:t>
            </a:r>
            <a:r>
              <a:rPr lang="fr-CH" sz="1100" noProof="0" dirty="0"/>
              <a:t>.</a:t>
            </a:r>
          </a:p>
          <a:p>
            <a:pPr marL="0" lvl="0" indent="0" algn="l" rtl="0">
              <a:spcBef>
                <a:spcPts val="0"/>
              </a:spcBef>
              <a:spcAft>
                <a:spcPts val="0"/>
              </a:spcAft>
              <a:buNone/>
            </a:pPr>
            <a:endParaRPr lang="fr-CH" noProof="0" dirty="0"/>
          </a:p>
        </p:txBody>
      </p:sp>
      <p:sp>
        <p:nvSpPr>
          <p:cNvPr id="3595" name="Google Shape;3595;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4"/>
        <p:cNvGrpSpPr/>
        <p:nvPr/>
      </p:nvGrpSpPr>
      <p:grpSpPr>
        <a:xfrm>
          <a:off x="0" y="0"/>
          <a:ext cx="0" cy="0"/>
          <a:chOff x="0" y="0"/>
          <a:chExt cx="0" cy="0"/>
        </a:xfrm>
      </p:grpSpPr>
      <p:sp>
        <p:nvSpPr>
          <p:cNvPr id="3605" name="Google Shape;3605;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6" name="Google Shape;3606;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Les slides présentent quelques erreurs courantes que l’on rencontre fréquemment. Concernant le premier point (« Garder votre idée pour vous ») : les </a:t>
            </a:r>
            <a:r>
              <a:rPr lang="fr-CH" sz="1100" noProof="0" dirty="0" err="1"/>
              <a:t>apprenti·e·s</a:t>
            </a:r>
            <a:r>
              <a:rPr lang="fr-CH" sz="1100" noProof="0" dirty="0"/>
              <a:t> pensent souvent que leur idée pourrait être volée. Bien sûr, cela peut arriver. Mais en principe, une idée seule n’a généralement que peu de valeur, et il est peu probable que quelqu’un crée une entreprise ou devienne </a:t>
            </a:r>
            <a:r>
              <a:rPr lang="fr-CH" sz="1100" noProof="0" dirty="0" err="1"/>
              <a:t>indépendant·e</a:t>
            </a:r>
            <a:r>
              <a:rPr lang="fr-CH" sz="1100" noProof="0" dirty="0"/>
              <a:t> exactement avec cette idée. Si des aspects techniques sont concernés et qu’ils pourraient être protégés par un brevet, il faut savoir que ceux-ci n’ont en général pas besoin d’être partagés quand il s’agit de valider l’idée pour la première fois auprès de </a:t>
            </a:r>
            <a:r>
              <a:rPr lang="fr-CH" sz="1100" noProof="0" dirty="0" err="1"/>
              <a:t>client·e·s</a:t>
            </a:r>
            <a:r>
              <a:rPr lang="fr-CH" sz="1100" noProof="0" dirty="0"/>
              <a:t> </a:t>
            </a:r>
            <a:r>
              <a:rPr lang="fr-CH" sz="1100" noProof="0" dirty="0" err="1"/>
              <a:t>potentiel·le·s</a:t>
            </a:r>
            <a:r>
              <a:rPr lang="fr-CH" sz="1100" noProof="0" dirty="0"/>
              <a:t>.</a:t>
            </a:r>
          </a:p>
        </p:txBody>
      </p:sp>
      <p:sp>
        <p:nvSpPr>
          <p:cNvPr id="3607" name="Google Shape;3607;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9"/>
        <p:cNvGrpSpPr/>
        <p:nvPr/>
      </p:nvGrpSpPr>
      <p:grpSpPr>
        <a:xfrm>
          <a:off x="0" y="0"/>
          <a:ext cx="0" cy="0"/>
          <a:chOff x="0" y="0"/>
          <a:chExt cx="0" cy="0"/>
        </a:xfrm>
      </p:grpSpPr>
      <p:sp>
        <p:nvSpPr>
          <p:cNvPr id="3620" name="Google Shape;3620;p1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21" name="Google Shape;3621;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3"/>
        <p:cNvGrpSpPr/>
        <p:nvPr/>
      </p:nvGrpSpPr>
      <p:grpSpPr>
        <a:xfrm>
          <a:off x="0" y="0"/>
          <a:ext cx="0" cy="0"/>
          <a:chOff x="0" y="0"/>
          <a:chExt cx="0" cy="0"/>
        </a:xfrm>
      </p:grpSpPr>
      <p:sp>
        <p:nvSpPr>
          <p:cNvPr id="3634" name="Google Shape;3634;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5" name="Google Shape;3635;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Dans ce qui suit, chaque étape du déroulement d’un entretien qualitatif est présentée. Cela doit servir de guide aux </a:t>
            </a:r>
            <a:r>
              <a:rPr lang="fr-CH" sz="1100" noProof="0" dirty="0" err="1"/>
              <a:t>apprenti·e·s</a:t>
            </a:r>
            <a:r>
              <a:rPr lang="fr-CH" sz="1100" noProof="0" dirty="0"/>
              <a:t> et leur donner de l’assurance. Il peut néanmoins être pertinent de s’exercer à mener un tel entretien au préalable, dans le cadre sécurisé de la classe.</a:t>
            </a:r>
          </a:p>
          <a:p>
            <a:pPr marL="0" indent="0"/>
            <a:endParaRPr lang="fr-CH" sz="1100" noProof="0" dirty="0"/>
          </a:p>
          <a:p>
            <a:pPr marL="0" indent="0"/>
            <a:r>
              <a:rPr lang="fr-CH" sz="1100" noProof="0" dirty="0"/>
              <a:t>Dans le programme d’enseignement et d’apprentissage </a:t>
            </a:r>
            <a:r>
              <a:rPr lang="fr-CH" sz="1100" i="1" noProof="0" dirty="0"/>
              <a:t>myidea</a:t>
            </a:r>
            <a:r>
              <a:rPr lang="fr-CH" sz="1100" noProof="0" dirty="0"/>
              <a:t>, on travaille généralement en binômes. Dans ce cas, il est judicieux que les deux personnes participent effectivement à l’entretien, si cela est possible au niveau du temps. Il est toutefois essentiel que le rôle de chaque personne soit clairement défini, notamment qui prend la direction de l’entretien et quelles sont les responsabilités de </a:t>
            </a:r>
            <a:r>
              <a:rPr lang="fr-CH" sz="1100" noProof="0" dirty="0" err="1"/>
              <a:t>chacun·e</a:t>
            </a:r>
            <a:r>
              <a:rPr lang="fr-CH" sz="1100" noProof="0" dirty="0"/>
              <a:t>.</a:t>
            </a:r>
          </a:p>
          <a:p>
            <a:pPr marL="0" lvl="0" indent="0" algn="l" rtl="0">
              <a:spcBef>
                <a:spcPts val="0"/>
              </a:spcBef>
              <a:spcAft>
                <a:spcPts val="0"/>
              </a:spcAft>
              <a:buNone/>
            </a:pPr>
            <a:endParaRPr dirty="0"/>
          </a:p>
        </p:txBody>
      </p:sp>
      <p:sp>
        <p:nvSpPr>
          <p:cNvPr id="3636" name="Google Shape;3636;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0"/>
        <p:cNvGrpSpPr/>
        <p:nvPr/>
      </p:nvGrpSpPr>
      <p:grpSpPr>
        <a:xfrm>
          <a:off x="0" y="0"/>
          <a:ext cx="0" cy="0"/>
          <a:chOff x="0" y="0"/>
          <a:chExt cx="0" cy="0"/>
        </a:xfrm>
      </p:grpSpPr>
      <p:sp>
        <p:nvSpPr>
          <p:cNvPr id="3651" name="Google Shape;3651;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2" name="Google Shape;3652;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Si la conduite des entretiens fait l’objet d’une évaluation ou constitue une étape obligatoire dans le cadre de la mise en œuvre de </a:t>
            </a:r>
            <a:r>
              <a:rPr lang="fr-CH" sz="1100" i="1" noProof="0" dirty="0"/>
              <a:t>myidea</a:t>
            </a:r>
            <a:r>
              <a:rPr lang="fr-CH" sz="1100" noProof="0" dirty="0"/>
              <a:t>, il arrive que les </a:t>
            </a:r>
            <a:r>
              <a:rPr lang="fr-CH" sz="1100" noProof="0" dirty="0" err="1"/>
              <a:t>enseignant·e·s</a:t>
            </a:r>
            <a:r>
              <a:rPr lang="fr-CH" sz="1100" noProof="0" dirty="0"/>
              <a:t> demandent aux </a:t>
            </a:r>
            <a:r>
              <a:rPr lang="fr-CH" sz="1100" noProof="0" dirty="0" err="1"/>
              <a:t>apprenti·e·s</a:t>
            </a:r>
            <a:r>
              <a:rPr lang="fr-CH" sz="1100" noProof="0" dirty="0"/>
              <a:t> de mettre à disposition les fichiers audio. Dans ce cas, il peut être pertinent de demander aux personnes interviewées de signer une déclaration de consentement (fiche de protection des données) afin de confirmer qu’elles sont d’accord. Il convient également de leur garantir que ces fichiers ne seront partagés que dans le cadre scolaire.</a:t>
            </a:r>
          </a:p>
        </p:txBody>
      </p:sp>
      <p:sp>
        <p:nvSpPr>
          <p:cNvPr id="3653" name="Google Shape;3653;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4"/>
        <p:cNvGrpSpPr/>
        <p:nvPr/>
      </p:nvGrpSpPr>
      <p:grpSpPr>
        <a:xfrm>
          <a:off x="0" y="0"/>
          <a:ext cx="0" cy="0"/>
          <a:chOff x="0" y="0"/>
          <a:chExt cx="0" cy="0"/>
        </a:xfrm>
      </p:grpSpPr>
      <p:sp>
        <p:nvSpPr>
          <p:cNvPr id="3665" name="Google Shape;3665;p19: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66" name="Google Shape;3666;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2"/>
        <p:cNvGrpSpPr/>
        <p:nvPr/>
      </p:nvGrpSpPr>
      <p:grpSpPr>
        <a:xfrm>
          <a:off x="0" y="0"/>
          <a:ext cx="0" cy="0"/>
          <a:chOff x="0" y="0"/>
          <a:chExt cx="0" cy="0"/>
        </a:xfrm>
      </p:grpSpPr>
      <p:sp>
        <p:nvSpPr>
          <p:cNvPr id="3693" name="Google Shape;3693;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4" name="Google Shape;3694;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Afin qu’</a:t>
            </a:r>
            <a:r>
              <a:rPr lang="fr-CH" sz="1100" noProof="0" dirty="0" err="1"/>
              <a:t>un·e</a:t>
            </a:r>
            <a:r>
              <a:rPr lang="fr-CH" sz="1100" noProof="0" dirty="0"/>
              <a:t> </a:t>
            </a:r>
            <a:r>
              <a:rPr lang="fr-CH" sz="1100" noProof="0" dirty="0" err="1"/>
              <a:t>interlocuteur·trice</a:t>
            </a:r>
            <a:r>
              <a:rPr lang="fr-CH" sz="1100" noProof="0" dirty="0"/>
              <a:t> puisse réagir de manière pertinente et donner des informations utiles, il est essentiel que l’idée d'affaires de produit ou de service soit comprise aussi clairement que possible. Il est donc recommandé de rendre l’idée concrète et d’apporter quelque chose de « tangible ». Cela peut être, par exemple, un prototype simple ou encore des maquettes d’écrans.</a:t>
            </a:r>
          </a:p>
          <a:p>
            <a:pPr marL="0" lvl="0" indent="0" algn="l" rtl="0">
              <a:spcBef>
                <a:spcPts val="0"/>
              </a:spcBef>
              <a:spcAft>
                <a:spcPts val="0"/>
              </a:spcAft>
              <a:buNone/>
            </a:pPr>
            <a:endParaRPr dirty="0"/>
          </a:p>
        </p:txBody>
      </p:sp>
      <p:sp>
        <p:nvSpPr>
          <p:cNvPr id="3695" name="Google Shape;3695;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8"/>
        <p:cNvGrpSpPr/>
        <p:nvPr/>
      </p:nvGrpSpPr>
      <p:grpSpPr>
        <a:xfrm>
          <a:off x="0" y="0"/>
          <a:ext cx="0" cy="0"/>
          <a:chOff x="0" y="0"/>
          <a:chExt cx="0" cy="0"/>
        </a:xfrm>
      </p:grpSpPr>
      <p:sp>
        <p:nvSpPr>
          <p:cNvPr id="3719" name="Google Shape;3719;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0" name="Google Shape;3720;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21" name="Google Shape;3721;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7"/>
        <p:cNvGrpSpPr/>
        <p:nvPr/>
      </p:nvGrpSpPr>
      <p:grpSpPr>
        <a:xfrm>
          <a:off x="0" y="0"/>
          <a:ext cx="0" cy="0"/>
          <a:chOff x="0" y="0"/>
          <a:chExt cx="0" cy="0"/>
        </a:xfrm>
      </p:grpSpPr>
      <p:sp>
        <p:nvSpPr>
          <p:cNvPr id="3738" name="Google Shape;3738;p2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9" name="Google Shape;3739;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1"/>
        <p:cNvGrpSpPr/>
        <p:nvPr/>
      </p:nvGrpSpPr>
      <p:grpSpPr>
        <a:xfrm>
          <a:off x="0" y="0"/>
          <a:ext cx="0" cy="0"/>
          <a:chOff x="0" y="0"/>
          <a:chExt cx="0" cy="0"/>
        </a:xfrm>
      </p:grpSpPr>
      <p:sp>
        <p:nvSpPr>
          <p:cNvPr id="3762" name="Google Shape;3762;p2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3" name="Google Shape;3763;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5"/>
        <p:cNvGrpSpPr/>
        <p:nvPr/>
      </p:nvGrpSpPr>
      <p:grpSpPr>
        <a:xfrm>
          <a:off x="0" y="0"/>
          <a:ext cx="0" cy="0"/>
          <a:chOff x="0" y="0"/>
          <a:chExt cx="0" cy="0"/>
        </a:xfrm>
      </p:grpSpPr>
      <p:sp>
        <p:nvSpPr>
          <p:cNvPr id="3786" name="Google Shape;3786;p24: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7" name="Google Shape;3787;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9"/>
        <p:cNvGrpSpPr/>
        <p:nvPr/>
      </p:nvGrpSpPr>
      <p:grpSpPr>
        <a:xfrm>
          <a:off x="0" y="0"/>
          <a:ext cx="0" cy="0"/>
          <a:chOff x="0" y="0"/>
          <a:chExt cx="0" cy="0"/>
        </a:xfrm>
      </p:grpSpPr>
      <p:sp>
        <p:nvSpPr>
          <p:cNvPr id="3800" name="Google Shape;3800;p25: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01" name="Google Shape;3801;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6"/>
        <p:cNvGrpSpPr/>
        <p:nvPr/>
      </p:nvGrpSpPr>
      <p:grpSpPr>
        <a:xfrm>
          <a:off x="0" y="0"/>
          <a:ext cx="0" cy="0"/>
          <a:chOff x="0" y="0"/>
          <a:chExt cx="0" cy="0"/>
        </a:xfrm>
      </p:grpSpPr>
      <p:sp>
        <p:nvSpPr>
          <p:cNvPr id="3407" name="Google Shape;3407;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8" name="Google Shape;3408;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Dans le travail avec </a:t>
            </a:r>
            <a:r>
              <a:rPr lang="fr-CH" sz="1100" i="1" noProof="0" dirty="0"/>
              <a:t>myidea</a:t>
            </a:r>
            <a:r>
              <a:rPr lang="fr-CH" sz="1100" noProof="0" dirty="0"/>
              <a:t>, il y a régulièrement des moments dans le processus où interroger des personnes pertinentes fournit des informations importantes – y compris sous forme de feedback. Cela peut prendre la forme d’un entretien informel dans la rue ou d’un entretien plus formel avec un entrepreneur ou une entrepreneure, un expert ou une experte, etc. Afin de vous assurer que les </a:t>
            </a:r>
            <a:r>
              <a:rPr lang="fr-CH" sz="1100" noProof="0" dirty="0" err="1"/>
              <a:t>apprenti·e·s</a:t>
            </a:r>
            <a:r>
              <a:rPr lang="fr-CH" sz="1100" noProof="0" dirty="0"/>
              <a:t> mobilisent les compétences de base nécessaires, trois domaines essentiels liés aux entretiens sont abordés ici : planifier et mener des entretiens avec succès ; recruter des partenaires d’entretien ; et mener des entretiens qualitatifs pour la validation du marché des idées d'affaires.</a:t>
            </a:r>
          </a:p>
        </p:txBody>
      </p:sp>
      <p:sp>
        <p:nvSpPr>
          <p:cNvPr id="3409" name="Google Shape;3409;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5"/>
        <p:cNvGrpSpPr/>
        <p:nvPr/>
      </p:nvGrpSpPr>
      <p:grpSpPr>
        <a:xfrm>
          <a:off x="0" y="0"/>
          <a:ext cx="0" cy="0"/>
          <a:chOff x="0" y="0"/>
          <a:chExt cx="0" cy="0"/>
        </a:xfrm>
      </p:grpSpPr>
      <p:sp>
        <p:nvSpPr>
          <p:cNvPr id="3416" name="Google Shape;3416;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7" name="Google Shape;3417;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À ce stade, vous pouvez faire une courte pause afin de recueillir les connaissances préalables des </a:t>
            </a:r>
            <a:r>
              <a:rPr lang="fr-CH" sz="1100" noProof="0" dirty="0" err="1"/>
              <a:t>apprenti·e·s</a:t>
            </a:r>
            <a:r>
              <a:rPr lang="fr-CH" sz="1100" noProof="0" dirty="0"/>
              <a:t> sur le thème de l’entretien. Cela facilite l’introduction au sujet et offre des points d’ancrage possibles.</a:t>
            </a:r>
          </a:p>
        </p:txBody>
      </p:sp>
      <p:sp>
        <p:nvSpPr>
          <p:cNvPr id="3418" name="Google Shape;3418;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7"/>
        <p:cNvGrpSpPr/>
        <p:nvPr/>
      </p:nvGrpSpPr>
      <p:grpSpPr>
        <a:xfrm>
          <a:off x="0" y="0"/>
          <a:ext cx="0" cy="0"/>
          <a:chOff x="0" y="0"/>
          <a:chExt cx="0" cy="0"/>
        </a:xfrm>
      </p:grpSpPr>
      <p:sp>
        <p:nvSpPr>
          <p:cNvPr id="3448" name="Google Shape;3448;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9" name="Google Shape;3449;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L’objectif des entretiens est de recueillir des informations auprès de personnes pertinentes. Vous sensibilisez les </a:t>
            </a:r>
            <a:r>
              <a:rPr lang="fr-CH" sz="1100" noProof="0" dirty="0" err="1"/>
              <a:t>apprenti·e·s</a:t>
            </a:r>
            <a:r>
              <a:rPr lang="fr-CH" sz="1100" noProof="0" dirty="0"/>
              <a:t> au fait que les entretiens fournissent des informations qui ne se trouvent pas (facilement) dans d’autres sources. Il est également clairement indiqué que les </a:t>
            </a:r>
            <a:r>
              <a:rPr lang="fr-CH" sz="1100" noProof="0" dirty="0" err="1"/>
              <a:t>expert·e·s</a:t>
            </a:r>
            <a:r>
              <a:rPr lang="fr-CH" sz="1100" noProof="0" dirty="0"/>
              <a:t> et les segments de clientèle potentiels sont des personnes importantes pour les entretiens dans le contexte de </a:t>
            </a:r>
            <a:r>
              <a:rPr lang="fr-CH" sz="1100" i="1" noProof="0" dirty="0"/>
              <a:t>myidea</a:t>
            </a:r>
            <a:r>
              <a:rPr lang="fr-CH" sz="1100" noProof="0" dirty="0"/>
              <a:t>.</a:t>
            </a:r>
          </a:p>
        </p:txBody>
      </p:sp>
      <p:sp>
        <p:nvSpPr>
          <p:cNvPr id="3450" name="Google Shape;3450;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7"/>
        <p:cNvGrpSpPr/>
        <p:nvPr/>
      </p:nvGrpSpPr>
      <p:grpSpPr>
        <a:xfrm>
          <a:off x="0" y="0"/>
          <a:ext cx="0" cy="0"/>
          <a:chOff x="0" y="0"/>
          <a:chExt cx="0" cy="0"/>
        </a:xfrm>
      </p:grpSpPr>
      <p:sp>
        <p:nvSpPr>
          <p:cNvPr id="3458" name="Google Shape;3458;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9" name="Google Shape;3459;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Les étapes mentionnées ici peuvent également être préparées et utilisées sous forme de checklist. Il est important de rappeler aux </a:t>
            </a:r>
            <a:r>
              <a:rPr lang="fr-CH" sz="1100" noProof="0" dirty="0" err="1"/>
              <a:t>apprenti·e·s</a:t>
            </a:r>
            <a:r>
              <a:rPr lang="fr-CH" sz="1100" noProof="0" dirty="0"/>
              <a:t> qu’une attitude professionnelle est essentielle. À ce stade, vous pouvez aussi proposer une courte phase d’échange en binômes afin de discuter de ce que signifie « professionnel » selon eux.</a:t>
            </a:r>
          </a:p>
        </p:txBody>
      </p:sp>
      <p:sp>
        <p:nvSpPr>
          <p:cNvPr id="3460" name="Google Shape;3460;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9" name="Google Shape;3469;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La structuration de l’entretien en trois étapes est particulièrement importante pour les entretiens avec des </a:t>
            </a:r>
            <a:r>
              <a:rPr lang="fr-CH" sz="1100" noProof="0" dirty="0" err="1"/>
              <a:t>expert·e·s</a:t>
            </a:r>
            <a:r>
              <a:rPr lang="fr-CH" sz="1100" noProof="0" dirty="0"/>
              <a:t>, des </a:t>
            </a:r>
            <a:r>
              <a:rPr lang="fr-CH" sz="1100" noProof="0" dirty="0" err="1"/>
              <a:t>entrepreneur·e·s</a:t>
            </a:r>
            <a:r>
              <a:rPr lang="fr-CH" sz="1100" noProof="0" dirty="0"/>
              <a:t>, etc. Ces entretiens sont plus longs, plus formels, et la personne interviewée consacre du temps exprès à cet échange. Il est possible que le même expert ou la même experte soit </a:t>
            </a:r>
            <a:r>
              <a:rPr lang="fr-CH" sz="1100" noProof="0" dirty="0" err="1"/>
              <a:t>interrogé·e</a:t>
            </a:r>
            <a:r>
              <a:rPr lang="fr-CH" sz="1100" noProof="0" dirty="0"/>
              <a:t> à plusieurs reprises ou </a:t>
            </a:r>
            <a:r>
              <a:rPr lang="fr-CH" sz="1100" noProof="0" dirty="0" err="1"/>
              <a:t>sollicité·e</a:t>
            </a:r>
            <a:r>
              <a:rPr lang="fr-CH" sz="1100" noProof="0" dirty="0"/>
              <a:t> pour du feedback. Il est donc d’autant plus important d’adopter une attitude professionnelle et de laisser une bonne impression. En plénière, vous pouvez échanger brièvement avec les </a:t>
            </a:r>
            <a:r>
              <a:rPr lang="fr-CH" sz="1100" noProof="0" dirty="0" err="1"/>
              <a:t>apprenti·e·s</a:t>
            </a:r>
            <a:r>
              <a:rPr lang="fr-CH" sz="1100" noProof="0" dirty="0"/>
              <a:t> sur les raisons pour lesquelles une structure claire est particulièrement pertinente lors d’entretiens avec des </a:t>
            </a:r>
            <a:r>
              <a:rPr lang="fr-CH" sz="1100" noProof="0" dirty="0" err="1"/>
              <a:t>expert·e·s</a:t>
            </a:r>
            <a:r>
              <a:rPr lang="fr-CH" sz="1100" noProof="0" dirty="0"/>
              <a:t>.</a:t>
            </a:r>
          </a:p>
        </p:txBody>
      </p:sp>
      <p:sp>
        <p:nvSpPr>
          <p:cNvPr id="3470" name="Google Shape;3470;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7"/>
        <p:cNvGrpSpPr/>
        <p:nvPr/>
      </p:nvGrpSpPr>
      <p:grpSpPr>
        <a:xfrm>
          <a:off x="0" y="0"/>
          <a:ext cx="0" cy="0"/>
          <a:chOff x="0" y="0"/>
          <a:chExt cx="0" cy="0"/>
        </a:xfrm>
      </p:grpSpPr>
      <p:sp>
        <p:nvSpPr>
          <p:cNvPr id="3478" name="Google Shape;3478;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9" name="Google Shape;3479;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Les principaux principes de la formulation des questions d’entretien sont repris ici. Les </a:t>
            </a:r>
            <a:r>
              <a:rPr lang="fr-CH" sz="1100" noProof="0" dirty="0" err="1"/>
              <a:t>apprenti·e·s</a:t>
            </a:r>
            <a:r>
              <a:rPr lang="fr-CH" sz="1100" noProof="0" dirty="0"/>
              <a:t> doivent comprendre qu’il ne s’agit pas de dérouler un catalogue de questions ni de « bombarder » la personne interviewée de questions. L’objectif est d’amener la personne à raconter et à expliquer plus en détail.</a:t>
            </a:r>
          </a:p>
        </p:txBody>
      </p:sp>
      <p:sp>
        <p:nvSpPr>
          <p:cNvPr id="3480" name="Google Shape;3480;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2"/>
        <p:cNvGrpSpPr/>
        <p:nvPr/>
      </p:nvGrpSpPr>
      <p:grpSpPr>
        <a:xfrm>
          <a:off x="0" y="0"/>
          <a:ext cx="0" cy="0"/>
          <a:chOff x="0" y="0"/>
          <a:chExt cx="0" cy="0"/>
        </a:xfrm>
      </p:grpSpPr>
      <p:sp>
        <p:nvSpPr>
          <p:cNvPr id="3493" name="Google Shape;3493;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4" name="Google Shape;3494;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Lors de la Journée d'inspiration, dans le cadre du thème « Design </a:t>
            </a:r>
            <a:r>
              <a:rPr lang="fr-CH" sz="1100" noProof="0" dirty="0" err="1"/>
              <a:t>thinking</a:t>
            </a:r>
            <a:r>
              <a:rPr lang="fr-CH" sz="1100" noProof="0" dirty="0"/>
              <a:t> », vous allez travailler en plusieurs étapes sur la manière d’en apprendre davantage sur une autre personne et de mieux comprendre son point de vue, ses expériences, etc. Les </a:t>
            </a:r>
            <a:r>
              <a:rPr lang="fr-CH" sz="1100" noProof="0" dirty="0" err="1"/>
              <a:t>apprenti·e·s</a:t>
            </a:r>
            <a:r>
              <a:rPr lang="fr-CH" sz="1100" noProof="0" dirty="0"/>
              <a:t> ne doivent pas supposer qu’ils savent déjà comment l’autre « fonctionne », mais doivent aller chercher ces informations de manière active et directe.</a:t>
            </a:r>
          </a:p>
          <a:p>
            <a:endParaRPr sz="1100" dirty="0"/>
          </a:p>
        </p:txBody>
      </p:sp>
      <p:sp>
        <p:nvSpPr>
          <p:cNvPr id="3495" name="Google Shape;3495;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26.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Master" Target="../slideMasters/slideMaster4.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418.png"/><Relationship Id="rId9" Type="http://schemas.openxmlformats.org/officeDocument/2006/relationships/image" Target="../media/image43.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419.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420.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5.png"/><Relationship Id="rId7"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Master" Target="../slideMasters/slideMaster4.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26.png"/><Relationship Id="rId4" Type="http://schemas.openxmlformats.org/officeDocument/2006/relationships/image" Target="../media/image55.png"/><Relationship Id="rId9" Type="http://schemas.openxmlformats.org/officeDocument/2006/relationships/image" Target="../media/image60.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25.png"/><Relationship Id="rId7"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Master" Target="../slideMasters/slideMaster4.xml"/><Relationship Id="rId6" Type="http://schemas.openxmlformats.org/officeDocument/2006/relationships/image" Target="../media/image63.png"/><Relationship Id="rId11" Type="http://schemas.openxmlformats.org/officeDocument/2006/relationships/image" Target="../media/image26.png"/><Relationship Id="rId5" Type="http://schemas.openxmlformats.org/officeDocument/2006/relationships/image" Target="../media/image62.png"/><Relationship Id="rId10" Type="http://schemas.openxmlformats.org/officeDocument/2006/relationships/image" Target="../media/image422.png"/><Relationship Id="rId4" Type="http://schemas.openxmlformats.org/officeDocument/2006/relationships/image" Target="../media/image55.png"/><Relationship Id="rId9" Type="http://schemas.openxmlformats.org/officeDocument/2006/relationships/image" Target="../media/image421.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26.png"/><Relationship Id="rId2" Type="http://schemas.openxmlformats.org/officeDocument/2006/relationships/image" Target="../media/image68.png"/><Relationship Id="rId1" Type="http://schemas.openxmlformats.org/officeDocument/2006/relationships/slideMaster" Target="../slideMasters/slideMaster4.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424.png"/><Relationship Id="rId10" Type="http://schemas.openxmlformats.org/officeDocument/2006/relationships/image" Target="../media/image426.png"/><Relationship Id="rId4" Type="http://schemas.openxmlformats.org/officeDocument/2006/relationships/image" Target="../media/image423.png"/><Relationship Id="rId9" Type="http://schemas.openxmlformats.org/officeDocument/2006/relationships/image" Target="../media/image425.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slideMaster" Target="../slideMasters/slideMaster4.xml"/><Relationship Id="rId6" Type="http://schemas.openxmlformats.org/officeDocument/2006/relationships/image" Target="../media/image427.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26.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428.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429.png"/><Relationship Id="rId3" Type="http://schemas.openxmlformats.org/officeDocument/2006/relationships/image" Target="../media/image92.png"/><Relationship Id="rId7" Type="http://schemas.openxmlformats.org/officeDocument/2006/relationships/image" Target="../media/image94.png"/><Relationship Id="rId2" Type="http://schemas.openxmlformats.org/officeDocument/2006/relationships/image" Target="../media/image91.png"/><Relationship Id="rId1" Type="http://schemas.openxmlformats.org/officeDocument/2006/relationships/slideMaster" Target="../slideMasters/slideMaster4.xml"/><Relationship Id="rId6" Type="http://schemas.openxmlformats.org/officeDocument/2006/relationships/image" Target="../media/image426.png"/><Relationship Id="rId5" Type="http://schemas.openxmlformats.org/officeDocument/2006/relationships/image" Target="../media/image425.png"/><Relationship Id="rId4" Type="http://schemas.openxmlformats.org/officeDocument/2006/relationships/image" Target="../media/image93.png"/><Relationship Id="rId9" Type="http://schemas.openxmlformats.org/officeDocument/2006/relationships/image" Target="../media/image26.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433.png"/><Relationship Id="rId3" Type="http://schemas.openxmlformats.org/officeDocument/2006/relationships/image" Target="../media/image26.png"/><Relationship Id="rId7" Type="http://schemas.openxmlformats.org/officeDocument/2006/relationships/image" Target="../media/image432.png"/><Relationship Id="rId12" Type="http://schemas.openxmlformats.org/officeDocument/2006/relationships/image" Target="../media/image105.png"/><Relationship Id="rId2" Type="http://schemas.openxmlformats.org/officeDocument/2006/relationships/image" Target="../media/image96.png"/><Relationship Id="rId1" Type="http://schemas.openxmlformats.org/officeDocument/2006/relationships/slideMaster" Target="../slideMasters/slideMaster4.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431.png"/><Relationship Id="rId10" Type="http://schemas.openxmlformats.org/officeDocument/2006/relationships/image" Target="../media/image103.png"/><Relationship Id="rId4" Type="http://schemas.openxmlformats.org/officeDocument/2006/relationships/image" Target="../media/image430.png"/><Relationship Id="rId9" Type="http://schemas.openxmlformats.org/officeDocument/2006/relationships/image" Target="../media/image102.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slideMaster" Target="../slideMasters/slideMaster1.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26.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6.png"/><Relationship Id="rId7" Type="http://schemas.openxmlformats.org/officeDocument/2006/relationships/image" Target="../media/image109.png"/><Relationship Id="rId2" Type="http://schemas.openxmlformats.org/officeDocument/2006/relationships/image" Target="../media/image107.png"/><Relationship Id="rId1" Type="http://schemas.openxmlformats.org/officeDocument/2006/relationships/slideMaster" Target="../slideMasters/slideMaster4.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431.png"/><Relationship Id="rId10" Type="http://schemas.openxmlformats.org/officeDocument/2006/relationships/image" Target="../media/image112.png"/><Relationship Id="rId4" Type="http://schemas.openxmlformats.org/officeDocument/2006/relationships/image" Target="../media/image430.png"/><Relationship Id="rId9" Type="http://schemas.openxmlformats.org/officeDocument/2006/relationships/image" Target="../media/image111.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34.png"/><Relationship Id="rId2" Type="http://schemas.openxmlformats.org/officeDocument/2006/relationships/image" Target="../media/image114.png"/><Relationship Id="rId1" Type="http://schemas.openxmlformats.org/officeDocument/2006/relationships/slideMaster" Target="../slideMasters/slideMaster4.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430.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9.png"/><Relationship Id="rId7" Type="http://schemas.openxmlformats.org/officeDocument/2006/relationships/image" Target="../media/image121.png"/><Relationship Id="rId2" Type="http://schemas.openxmlformats.org/officeDocument/2006/relationships/image" Target="../media/image118.png"/><Relationship Id="rId1" Type="http://schemas.openxmlformats.org/officeDocument/2006/relationships/slideMaster" Target="../slideMasters/slideMaster4.xml"/><Relationship Id="rId6" Type="http://schemas.openxmlformats.org/officeDocument/2006/relationships/image" Target="../media/image430.png"/><Relationship Id="rId5" Type="http://schemas.openxmlformats.org/officeDocument/2006/relationships/image" Target="../media/image26.png"/><Relationship Id="rId4" Type="http://schemas.openxmlformats.org/officeDocument/2006/relationships/image" Target="../media/image120.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26.png"/><Relationship Id="rId7" Type="http://schemas.openxmlformats.org/officeDocument/2006/relationships/image" Target="../media/image435.png"/><Relationship Id="rId2" Type="http://schemas.openxmlformats.org/officeDocument/2006/relationships/image" Target="../media/image123.png"/><Relationship Id="rId1" Type="http://schemas.openxmlformats.org/officeDocument/2006/relationships/slideMaster" Target="../slideMasters/slideMaster4.xml"/><Relationship Id="rId6" Type="http://schemas.openxmlformats.org/officeDocument/2006/relationships/image" Target="../media/image124.png"/><Relationship Id="rId5" Type="http://schemas.openxmlformats.org/officeDocument/2006/relationships/image" Target="../media/image429.png"/><Relationship Id="rId4" Type="http://schemas.openxmlformats.org/officeDocument/2006/relationships/image" Target="../media/image430.png"/><Relationship Id="rId9" Type="http://schemas.openxmlformats.org/officeDocument/2006/relationships/image" Target="../media/image127.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26.png"/><Relationship Id="rId7" Type="http://schemas.openxmlformats.org/officeDocument/2006/relationships/image" Target="../media/image130.png"/><Relationship Id="rId2" Type="http://schemas.openxmlformats.org/officeDocument/2006/relationships/image" Target="../media/image119.png"/><Relationship Id="rId1" Type="http://schemas.openxmlformats.org/officeDocument/2006/relationships/slideMaster" Target="../slideMasters/slideMaster4.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430.png"/><Relationship Id="rId9" Type="http://schemas.openxmlformats.org/officeDocument/2006/relationships/image" Target="../media/image132.png"/></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26.png"/><Relationship Id="rId7" Type="http://schemas.openxmlformats.org/officeDocument/2006/relationships/image" Target="../media/image133.png"/><Relationship Id="rId2" Type="http://schemas.openxmlformats.org/officeDocument/2006/relationships/image" Target="../media/image436.png"/><Relationship Id="rId1" Type="http://schemas.openxmlformats.org/officeDocument/2006/relationships/slideMaster" Target="../slideMasters/slideMaster4.xml"/><Relationship Id="rId6" Type="http://schemas.openxmlformats.org/officeDocument/2006/relationships/image" Target="../media/image130.png"/><Relationship Id="rId11" Type="http://schemas.openxmlformats.org/officeDocument/2006/relationships/image" Target="../media/image136.png"/><Relationship Id="rId5" Type="http://schemas.openxmlformats.org/officeDocument/2006/relationships/image" Target="../media/image128.png"/><Relationship Id="rId10" Type="http://schemas.openxmlformats.org/officeDocument/2006/relationships/image" Target="../media/image135.png"/><Relationship Id="rId4" Type="http://schemas.openxmlformats.org/officeDocument/2006/relationships/image" Target="../media/image430.png"/><Relationship Id="rId9" Type="http://schemas.openxmlformats.org/officeDocument/2006/relationships/image" Target="../media/image129.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429.png"/><Relationship Id="rId3" Type="http://schemas.openxmlformats.org/officeDocument/2006/relationships/image" Target="../media/image138.png"/><Relationship Id="rId7" Type="http://schemas.openxmlformats.org/officeDocument/2006/relationships/image" Target="../media/image140.png"/><Relationship Id="rId2" Type="http://schemas.openxmlformats.org/officeDocument/2006/relationships/image" Target="../media/image137.png"/><Relationship Id="rId1" Type="http://schemas.openxmlformats.org/officeDocument/2006/relationships/slideMaster" Target="../slideMasters/slideMaster4.xml"/><Relationship Id="rId6" Type="http://schemas.openxmlformats.org/officeDocument/2006/relationships/image" Target="../media/image437.png"/><Relationship Id="rId5" Type="http://schemas.openxmlformats.org/officeDocument/2006/relationships/image" Target="../media/image430.png"/><Relationship Id="rId4" Type="http://schemas.openxmlformats.org/officeDocument/2006/relationships/image" Target="../media/image26.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438.png"/><Relationship Id="rId3" Type="http://schemas.openxmlformats.org/officeDocument/2006/relationships/image" Target="../media/image141.png"/><Relationship Id="rId7" Type="http://schemas.openxmlformats.org/officeDocument/2006/relationships/image" Target="../media/image142.png"/><Relationship Id="rId2" Type="http://schemas.openxmlformats.org/officeDocument/2006/relationships/image" Target="../media/image119.png"/><Relationship Id="rId1" Type="http://schemas.openxmlformats.org/officeDocument/2006/relationships/slideMaster" Target="../slideMasters/slideMaster4.xml"/><Relationship Id="rId6" Type="http://schemas.openxmlformats.org/officeDocument/2006/relationships/image" Target="../media/image429.png"/><Relationship Id="rId5" Type="http://schemas.openxmlformats.org/officeDocument/2006/relationships/image" Target="../media/image430.png"/><Relationship Id="rId4" Type="http://schemas.openxmlformats.org/officeDocument/2006/relationships/image" Target="../media/image26.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image" Target="../media/image426.png"/><Relationship Id="rId1" Type="http://schemas.openxmlformats.org/officeDocument/2006/relationships/slideMaster" Target="../slideMasters/slideMaster4.xml"/><Relationship Id="rId6" Type="http://schemas.openxmlformats.org/officeDocument/2006/relationships/image" Target="../media/image440.png"/><Relationship Id="rId5" Type="http://schemas.openxmlformats.org/officeDocument/2006/relationships/image" Target="../media/image439.png"/><Relationship Id="rId10" Type="http://schemas.openxmlformats.org/officeDocument/2006/relationships/image" Target="../media/image26.png"/><Relationship Id="rId4" Type="http://schemas.openxmlformats.org/officeDocument/2006/relationships/image" Target="../media/image145.png"/><Relationship Id="rId9" Type="http://schemas.openxmlformats.org/officeDocument/2006/relationships/image" Target="../media/image150.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26.png"/><Relationship Id="rId7" Type="http://schemas.openxmlformats.org/officeDocument/2006/relationships/image" Target="../media/image441.png"/><Relationship Id="rId2" Type="http://schemas.openxmlformats.org/officeDocument/2006/relationships/image" Target="../media/image439.png"/><Relationship Id="rId1" Type="http://schemas.openxmlformats.org/officeDocument/2006/relationships/slideMaster" Target="../slideMasters/slideMaster4.xml"/><Relationship Id="rId6" Type="http://schemas.openxmlformats.org/officeDocument/2006/relationships/image" Target="../media/image154.png"/><Relationship Id="rId11" Type="http://schemas.openxmlformats.org/officeDocument/2006/relationships/image" Target="../media/image442.png"/><Relationship Id="rId5" Type="http://schemas.openxmlformats.org/officeDocument/2006/relationships/image" Target="../media/image15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2.png"/><Relationship Id="rId7" Type="http://schemas.openxmlformats.org/officeDocument/2006/relationships/image" Target="../media/image94.pn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93.png"/><Relationship Id="rId9" Type="http://schemas.openxmlformats.org/officeDocument/2006/relationships/image" Target="../media/image26.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26.png"/><Relationship Id="rId7" Type="http://schemas.openxmlformats.org/officeDocument/2006/relationships/image" Target="../media/image162.png"/><Relationship Id="rId2" Type="http://schemas.openxmlformats.org/officeDocument/2006/relationships/image" Target="../media/image160.png"/><Relationship Id="rId1" Type="http://schemas.openxmlformats.org/officeDocument/2006/relationships/slideMaster" Target="../slideMasters/slideMaster4.xml"/><Relationship Id="rId6" Type="http://schemas.openxmlformats.org/officeDocument/2006/relationships/image" Target="../media/image442.png"/><Relationship Id="rId11" Type="http://schemas.openxmlformats.org/officeDocument/2006/relationships/image" Target="../media/image443.png"/><Relationship Id="rId5" Type="http://schemas.openxmlformats.org/officeDocument/2006/relationships/image" Target="../media/image161.png"/><Relationship Id="rId10" Type="http://schemas.openxmlformats.org/officeDocument/2006/relationships/image" Target="../media/image165.png"/><Relationship Id="rId4" Type="http://schemas.openxmlformats.org/officeDocument/2006/relationships/image" Target="../media/image153.png"/><Relationship Id="rId9" Type="http://schemas.openxmlformats.org/officeDocument/2006/relationships/image" Target="../media/image164.png"/></Relationships>
</file>

<file path=ppt/slideLayouts/_rels/slideLayout121.xml.rels><?xml version="1.0" encoding="UTF-8" standalone="yes"?>
<Relationships xmlns="http://schemas.openxmlformats.org/package/2006/relationships"><Relationship Id="rId8" Type="http://schemas.openxmlformats.org/officeDocument/2006/relationships/image" Target="../media/image446.png"/><Relationship Id="rId3" Type="http://schemas.openxmlformats.org/officeDocument/2006/relationships/image" Target="../media/image168.png"/><Relationship Id="rId7" Type="http://schemas.openxmlformats.org/officeDocument/2006/relationships/image" Target="../media/image445.png"/><Relationship Id="rId2" Type="http://schemas.openxmlformats.org/officeDocument/2006/relationships/image" Target="../media/image444.png"/><Relationship Id="rId1" Type="http://schemas.openxmlformats.org/officeDocument/2006/relationships/slideMaster" Target="../slideMasters/slideMaster4.xml"/><Relationship Id="rId6" Type="http://schemas.openxmlformats.org/officeDocument/2006/relationships/image" Target="../media/image442.png"/><Relationship Id="rId5" Type="http://schemas.openxmlformats.org/officeDocument/2006/relationships/image" Target="../media/image169.png"/><Relationship Id="rId4" Type="http://schemas.openxmlformats.org/officeDocument/2006/relationships/image" Target="../media/image26.png"/><Relationship Id="rId9" Type="http://schemas.openxmlformats.org/officeDocument/2006/relationships/image" Target="../media/image172.png"/></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25.png"/><Relationship Id="rId7" Type="http://schemas.openxmlformats.org/officeDocument/2006/relationships/image" Target="../media/image153.png"/><Relationship Id="rId2" Type="http://schemas.openxmlformats.org/officeDocument/2006/relationships/image" Target="../media/image447.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439.png"/><Relationship Id="rId10" Type="http://schemas.openxmlformats.org/officeDocument/2006/relationships/image" Target="../media/image448.png"/><Relationship Id="rId4" Type="http://schemas.openxmlformats.org/officeDocument/2006/relationships/image" Target="../media/image174.png"/><Relationship Id="rId9" Type="http://schemas.openxmlformats.org/officeDocument/2006/relationships/image" Target="../media/image442.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442.png"/><Relationship Id="rId2" Type="http://schemas.openxmlformats.org/officeDocument/2006/relationships/image" Target="../media/image176.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179.png"/><Relationship Id="rId4" Type="http://schemas.openxmlformats.org/officeDocument/2006/relationships/image" Target="../media/image178.png"/><Relationship Id="rId9" Type="http://schemas.openxmlformats.org/officeDocument/2006/relationships/image" Target="../media/image181.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3.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4.xml"/><Relationship Id="rId6" Type="http://schemas.openxmlformats.org/officeDocument/2006/relationships/image" Target="../media/image184.png"/><Relationship Id="rId5" Type="http://schemas.openxmlformats.org/officeDocument/2006/relationships/image" Target="../media/image442.png"/><Relationship Id="rId4" Type="http://schemas.openxmlformats.org/officeDocument/2006/relationships/image" Target="../media/image26.png"/><Relationship Id="rId9" Type="http://schemas.openxmlformats.org/officeDocument/2006/relationships/image" Target="../media/image187.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50.png"/><Relationship Id="rId2" Type="http://schemas.openxmlformats.org/officeDocument/2006/relationships/image" Target="../media/image188.png"/><Relationship Id="rId1" Type="http://schemas.openxmlformats.org/officeDocument/2006/relationships/slideMaster" Target="../slideMasters/slideMaster4.xml"/><Relationship Id="rId6" Type="http://schemas.openxmlformats.org/officeDocument/2006/relationships/image" Target="../media/image449.png"/><Relationship Id="rId5" Type="http://schemas.openxmlformats.org/officeDocument/2006/relationships/image" Target="../media/image189.png"/><Relationship Id="rId4" Type="http://schemas.openxmlformats.org/officeDocument/2006/relationships/image" Target="../media/image442.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451.png"/><Relationship Id="rId3" Type="http://schemas.openxmlformats.org/officeDocument/2006/relationships/image" Target="../media/image192.png"/><Relationship Id="rId7" Type="http://schemas.openxmlformats.org/officeDocument/2006/relationships/image" Target="../media/image193.png"/><Relationship Id="rId2" Type="http://schemas.openxmlformats.org/officeDocument/2006/relationships/image" Target="../media/image191.png"/><Relationship Id="rId1" Type="http://schemas.openxmlformats.org/officeDocument/2006/relationships/slideMaster" Target="../slideMasters/slideMaster4.xml"/><Relationship Id="rId6" Type="http://schemas.openxmlformats.org/officeDocument/2006/relationships/image" Target="../media/image442.png"/><Relationship Id="rId5" Type="http://schemas.openxmlformats.org/officeDocument/2006/relationships/image" Target="../media/image26.png"/><Relationship Id="rId4" Type="http://schemas.openxmlformats.org/officeDocument/2006/relationships/image" Target="../media/image439.png"/><Relationship Id="rId9" Type="http://schemas.openxmlformats.org/officeDocument/2006/relationships/image" Target="../media/image426.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452.png"/><Relationship Id="rId2" Type="http://schemas.openxmlformats.org/officeDocument/2006/relationships/image" Target="../media/image195.png"/><Relationship Id="rId1" Type="http://schemas.openxmlformats.org/officeDocument/2006/relationships/slideMaster" Target="../slideMasters/slideMaster4.xml"/><Relationship Id="rId6" Type="http://schemas.openxmlformats.org/officeDocument/2006/relationships/image" Target="../media/image197.png"/><Relationship Id="rId5" Type="http://schemas.openxmlformats.org/officeDocument/2006/relationships/image" Target="../media/image442.png"/><Relationship Id="rId4" Type="http://schemas.openxmlformats.org/officeDocument/2006/relationships/image" Target="../media/image26.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00.png"/><Relationship Id="rId7" Type="http://schemas.openxmlformats.org/officeDocument/2006/relationships/image" Target="../media/image454.png"/><Relationship Id="rId2" Type="http://schemas.openxmlformats.org/officeDocument/2006/relationships/image" Target="../media/image453.png"/><Relationship Id="rId1" Type="http://schemas.openxmlformats.org/officeDocument/2006/relationships/slideMaster" Target="../slideMasters/slideMaster4.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6.png"/><Relationship Id="rId4" Type="http://schemas.openxmlformats.org/officeDocument/2006/relationships/image" Target="../media/image201.png"/><Relationship Id="rId9" Type="http://schemas.openxmlformats.org/officeDocument/2006/relationships/image" Target="../media/image206.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208.png"/><Relationship Id="rId7" Type="http://schemas.openxmlformats.org/officeDocument/2006/relationships/image" Target="../media/image456.png"/><Relationship Id="rId2" Type="http://schemas.openxmlformats.org/officeDocument/2006/relationships/image" Target="../media/image207.png"/><Relationship Id="rId1" Type="http://schemas.openxmlformats.org/officeDocument/2006/relationships/slideMaster" Target="../slideMasters/slideMaster4.xml"/><Relationship Id="rId6" Type="http://schemas.openxmlformats.org/officeDocument/2006/relationships/image" Target="../media/image209.png"/><Relationship Id="rId5" Type="http://schemas.openxmlformats.org/officeDocument/2006/relationships/image" Target="../media/image455.png"/><Relationship Id="rId10" Type="http://schemas.openxmlformats.org/officeDocument/2006/relationships/image" Target="../media/image212.png"/><Relationship Id="rId4" Type="http://schemas.openxmlformats.org/officeDocument/2006/relationships/image" Target="../media/image26.png"/><Relationship Id="rId9" Type="http://schemas.openxmlformats.org/officeDocument/2006/relationships/image" Target="../media/image211.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png"/><Relationship Id="rId3" Type="http://schemas.openxmlformats.org/officeDocument/2006/relationships/image" Target="../media/image2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image" Target="../media/image96.png"/><Relationship Id="rId1" Type="http://schemas.openxmlformats.org/officeDocument/2006/relationships/slideMaster" Target="../slideMasters/slideMaster1.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png"/><Relationship Id="rId7" Type="http://schemas.openxmlformats.org/officeDocument/2006/relationships/image" Target="../media/image457.png"/><Relationship Id="rId2" Type="http://schemas.openxmlformats.org/officeDocument/2006/relationships/image" Target="../media/image213.png"/><Relationship Id="rId1" Type="http://schemas.openxmlformats.org/officeDocument/2006/relationships/slideMaster" Target="../slideMasters/slideMaster4.xml"/><Relationship Id="rId6" Type="http://schemas.openxmlformats.org/officeDocument/2006/relationships/image" Target="../media/image214.png"/><Relationship Id="rId5" Type="http://schemas.openxmlformats.org/officeDocument/2006/relationships/image" Target="../media/image209.png"/><Relationship Id="rId4" Type="http://schemas.openxmlformats.org/officeDocument/2006/relationships/image" Target="../media/image455.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5.png"/><Relationship Id="rId7" Type="http://schemas.openxmlformats.org/officeDocument/2006/relationships/image" Target="../media/image127.png"/><Relationship Id="rId2" Type="http://schemas.openxmlformats.org/officeDocument/2006/relationships/image" Target="../media/image207.png"/><Relationship Id="rId1" Type="http://schemas.openxmlformats.org/officeDocument/2006/relationships/slideMaster" Target="../slideMasters/slideMaster4.xml"/><Relationship Id="rId6" Type="http://schemas.openxmlformats.org/officeDocument/2006/relationships/image" Target="../media/image209.png"/><Relationship Id="rId5" Type="http://schemas.openxmlformats.org/officeDocument/2006/relationships/image" Target="../media/image455.png"/><Relationship Id="rId4" Type="http://schemas.openxmlformats.org/officeDocument/2006/relationships/image" Target="../media/image26.png"/><Relationship Id="rId9" Type="http://schemas.openxmlformats.org/officeDocument/2006/relationships/image" Target="../media/image458.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19.png"/><Relationship Id="rId7" Type="http://schemas.openxmlformats.org/officeDocument/2006/relationships/image" Target="../media/image127.png"/><Relationship Id="rId2" Type="http://schemas.openxmlformats.org/officeDocument/2006/relationships/image" Target="../media/image218.png"/><Relationship Id="rId1" Type="http://schemas.openxmlformats.org/officeDocument/2006/relationships/slideMaster" Target="../slideMasters/slideMaster4.xml"/><Relationship Id="rId6" Type="http://schemas.openxmlformats.org/officeDocument/2006/relationships/image" Target="../media/image209.png"/><Relationship Id="rId11" Type="http://schemas.openxmlformats.org/officeDocument/2006/relationships/image" Target="../media/image222.png"/><Relationship Id="rId5" Type="http://schemas.openxmlformats.org/officeDocument/2006/relationships/image" Target="../media/image455.png"/><Relationship Id="rId10" Type="http://schemas.openxmlformats.org/officeDocument/2006/relationships/image" Target="../media/image221.png"/><Relationship Id="rId4" Type="http://schemas.openxmlformats.org/officeDocument/2006/relationships/image" Target="../media/image26.png"/><Relationship Id="rId9" Type="http://schemas.openxmlformats.org/officeDocument/2006/relationships/image" Target="../media/image220.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226.png"/><Relationship Id="rId3" Type="http://schemas.openxmlformats.org/officeDocument/2006/relationships/image" Target="../media/image224.png"/><Relationship Id="rId7" Type="http://schemas.openxmlformats.org/officeDocument/2006/relationships/image" Target="../media/image225.png"/><Relationship Id="rId2" Type="http://schemas.openxmlformats.org/officeDocument/2006/relationships/image" Target="../media/image223.png"/><Relationship Id="rId1" Type="http://schemas.openxmlformats.org/officeDocument/2006/relationships/slideMaster" Target="../slideMasters/slideMaster4.xml"/><Relationship Id="rId6" Type="http://schemas.openxmlformats.org/officeDocument/2006/relationships/image" Target="../media/image455.png"/><Relationship Id="rId5" Type="http://schemas.openxmlformats.org/officeDocument/2006/relationships/image" Target="../media/image209.png"/><Relationship Id="rId4" Type="http://schemas.openxmlformats.org/officeDocument/2006/relationships/image" Target="../media/image26.png"/><Relationship Id="rId9" Type="http://schemas.openxmlformats.org/officeDocument/2006/relationships/image" Target="../media/image227.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231.png"/><Relationship Id="rId3" Type="http://schemas.openxmlformats.org/officeDocument/2006/relationships/image" Target="../media/image200.png"/><Relationship Id="rId7" Type="http://schemas.openxmlformats.org/officeDocument/2006/relationships/image" Target="../media/image459.png"/><Relationship Id="rId2" Type="http://schemas.openxmlformats.org/officeDocument/2006/relationships/image" Target="../media/image228.png"/><Relationship Id="rId1" Type="http://schemas.openxmlformats.org/officeDocument/2006/relationships/slideMaster" Target="../slideMasters/slideMaster4.xml"/><Relationship Id="rId6" Type="http://schemas.openxmlformats.org/officeDocument/2006/relationships/image" Target="../media/image229.png"/><Relationship Id="rId5" Type="http://schemas.openxmlformats.org/officeDocument/2006/relationships/image" Target="../media/image455.png"/><Relationship Id="rId4" Type="http://schemas.openxmlformats.org/officeDocument/2006/relationships/image" Target="../media/image26.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235.png"/><Relationship Id="rId3" Type="http://schemas.openxmlformats.org/officeDocument/2006/relationships/image" Target="../media/image207.png"/><Relationship Id="rId7" Type="http://schemas.openxmlformats.org/officeDocument/2006/relationships/image" Target="../media/image234.png"/><Relationship Id="rId2" Type="http://schemas.openxmlformats.org/officeDocument/2006/relationships/image" Target="../media/image232.png"/><Relationship Id="rId1" Type="http://schemas.openxmlformats.org/officeDocument/2006/relationships/slideMaster" Target="../slideMasters/slideMaster4.xml"/><Relationship Id="rId6" Type="http://schemas.openxmlformats.org/officeDocument/2006/relationships/image" Target="../media/image233.png"/><Relationship Id="rId5" Type="http://schemas.openxmlformats.org/officeDocument/2006/relationships/image" Target="../media/image455.png"/><Relationship Id="rId4" Type="http://schemas.openxmlformats.org/officeDocument/2006/relationships/image" Target="../media/image26.png"/><Relationship Id="rId9" Type="http://schemas.openxmlformats.org/officeDocument/2006/relationships/image" Target="../media/image460.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238.png"/><Relationship Id="rId2" Type="http://schemas.openxmlformats.org/officeDocument/2006/relationships/image" Target="../media/image32.png"/><Relationship Id="rId1" Type="http://schemas.openxmlformats.org/officeDocument/2006/relationships/slideMaster" Target="../slideMasters/slideMaster4.xml"/><Relationship Id="rId6" Type="http://schemas.openxmlformats.org/officeDocument/2006/relationships/image" Target="../media/image455.png"/><Relationship Id="rId5" Type="http://schemas.openxmlformats.org/officeDocument/2006/relationships/image" Target="../media/image33.png"/><Relationship Id="rId4" Type="http://schemas.openxmlformats.org/officeDocument/2006/relationships/image" Target="../media/image237.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461.png"/><Relationship Id="rId3" Type="http://schemas.openxmlformats.org/officeDocument/2006/relationships/image" Target="../media/image240.png"/><Relationship Id="rId7" Type="http://schemas.openxmlformats.org/officeDocument/2006/relationships/image" Target="../media/image127.png"/><Relationship Id="rId2" Type="http://schemas.openxmlformats.org/officeDocument/2006/relationships/image" Target="../media/image239.png"/><Relationship Id="rId1" Type="http://schemas.openxmlformats.org/officeDocument/2006/relationships/slideMaster" Target="../slideMasters/slideMaster4.xml"/><Relationship Id="rId6" Type="http://schemas.openxmlformats.org/officeDocument/2006/relationships/image" Target="../media/image241.png"/><Relationship Id="rId5" Type="http://schemas.openxmlformats.org/officeDocument/2006/relationships/image" Target="../media/image455.png"/><Relationship Id="rId4" Type="http://schemas.openxmlformats.org/officeDocument/2006/relationships/image" Target="../media/image26.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462.png"/><Relationship Id="rId1" Type="http://schemas.openxmlformats.org/officeDocument/2006/relationships/slideMaster" Target="../slideMasters/slideMaster4.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6.png"/><Relationship Id="rId4" Type="http://schemas.openxmlformats.org/officeDocument/2006/relationships/image" Target="../media/image245.png"/><Relationship Id="rId9" Type="http://schemas.openxmlformats.org/officeDocument/2006/relationships/image" Target="../media/image250.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464.png"/><Relationship Id="rId3" Type="http://schemas.openxmlformats.org/officeDocument/2006/relationships/image" Target="../media/image252.png"/><Relationship Id="rId7" Type="http://schemas.openxmlformats.org/officeDocument/2006/relationships/image" Target="../media/image255.png"/><Relationship Id="rId2" Type="http://schemas.openxmlformats.org/officeDocument/2006/relationships/image" Target="../media/image251.png"/><Relationship Id="rId1" Type="http://schemas.openxmlformats.org/officeDocument/2006/relationships/slideMaster" Target="../slideMasters/slideMaster4.xml"/><Relationship Id="rId6" Type="http://schemas.openxmlformats.org/officeDocument/2006/relationships/image" Target="../media/image254.png"/><Relationship Id="rId5" Type="http://schemas.openxmlformats.org/officeDocument/2006/relationships/image" Target="../media/image26.png"/><Relationship Id="rId10" Type="http://schemas.openxmlformats.org/officeDocument/2006/relationships/image" Target="../media/image258.png"/><Relationship Id="rId4" Type="http://schemas.openxmlformats.org/officeDocument/2006/relationships/image" Target="../media/image463.png"/><Relationship Id="rId9" Type="http://schemas.openxmlformats.org/officeDocument/2006/relationships/image" Target="../media/image257.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6.png"/><Relationship Id="rId7" Type="http://schemas.openxmlformats.org/officeDocument/2006/relationships/image" Target="../media/image109.png"/><Relationship Id="rId2" Type="http://schemas.openxmlformats.org/officeDocument/2006/relationships/image" Target="../media/image107.png"/><Relationship Id="rId1" Type="http://schemas.openxmlformats.org/officeDocument/2006/relationships/slideMaster" Target="../slideMasters/slideMaster1.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98.png"/><Relationship Id="rId10" Type="http://schemas.openxmlformats.org/officeDocument/2006/relationships/image" Target="../media/image112.png"/><Relationship Id="rId4" Type="http://schemas.openxmlformats.org/officeDocument/2006/relationships/image" Target="../media/image97.png"/><Relationship Id="rId9" Type="http://schemas.openxmlformats.org/officeDocument/2006/relationships/image" Target="../media/image111.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60.png"/><Relationship Id="rId7" Type="http://schemas.openxmlformats.org/officeDocument/2006/relationships/image" Target="../media/image464.png"/><Relationship Id="rId2" Type="http://schemas.openxmlformats.org/officeDocument/2006/relationships/image" Target="../media/image259.png"/><Relationship Id="rId1" Type="http://schemas.openxmlformats.org/officeDocument/2006/relationships/slideMaster" Target="../slideMasters/slideMaster4.xml"/><Relationship Id="rId6" Type="http://schemas.openxmlformats.org/officeDocument/2006/relationships/image" Target="../media/image127.png"/><Relationship Id="rId5" Type="http://schemas.openxmlformats.org/officeDocument/2006/relationships/image" Target="../media/image26.png"/><Relationship Id="rId10" Type="http://schemas.openxmlformats.org/officeDocument/2006/relationships/image" Target="../media/image453.png"/><Relationship Id="rId4" Type="http://schemas.openxmlformats.org/officeDocument/2006/relationships/image" Target="../media/image261.png"/><Relationship Id="rId9" Type="http://schemas.openxmlformats.org/officeDocument/2006/relationships/image" Target="../media/image263.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65.png"/><Relationship Id="rId7" Type="http://schemas.openxmlformats.org/officeDocument/2006/relationships/image" Target="../media/image127.png"/><Relationship Id="rId2" Type="http://schemas.openxmlformats.org/officeDocument/2006/relationships/image" Target="../media/image264.png"/><Relationship Id="rId1" Type="http://schemas.openxmlformats.org/officeDocument/2006/relationships/slideMaster" Target="../slideMasters/slideMaster4.xml"/><Relationship Id="rId6" Type="http://schemas.openxmlformats.org/officeDocument/2006/relationships/image" Target="../media/image266.png"/><Relationship Id="rId5" Type="http://schemas.openxmlformats.org/officeDocument/2006/relationships/image" Target="../media/image464.png"/><Relationship Id="rId4" Type="http://schemas.openxmlformats.org/officeDocument/2006/relationships/image" Target="../media/image26.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68.png"/><Relationship Id="rId7" Type="http://schemas.openxmlformats.org/officeDocument/2006/relationships/image" Target="../media/image127.png"/><Relationship Id="rId2" Type="http://schemas.openxmlformats.org/officeDocument/2006/relationships/image" Target="../media/image267.png"/><Relationship Id="rId1" Type="http://schemas.openxmlformats.org/officeDocument/2006/relationships/slideMaster" Target="../slideMasters/slideMaster4.xml"/><Relationship Id="rId6" Type="http://schemas.openxmlformats.org/officeDocument/2006/relationships/image" Target="../media/image270.png"/><Relationship Id="rId5" Type="http://schemas.openxmlformats.org/officeDocument/2006/relationships/image" Target="../media/image26.png"/><Relationship Id="rId4" Type="http://schemas.openxmlformats.org/officeDocument/2006/relationships/image" Target="../media/image269.png"/><Relationship Id="rId9" Type="http://schemas.openxmlformats.org/officeDocument/2006/relationships/image" Target="../media/image464.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274.png"/><Relationship Id="rId3" Type="http://schemas.openxmlformats.org/officeDocument/2006/relationships/image" Target="../media/image272.png"/><Relationship Id="rId7" Type="http://schemas.openxmlformats.org/officeDocument/2006/relationships/image" Target="../media/image453.png"/><Relationship Id="rId2" Type="http://schemas.openxmlformats.org/officeDocument/2006/relationships/image" Target="../media/image271.png"/><Relationship Id="rId1" Type="http://schemas.openxmlformats.org/officeDocument/2006/relationships/slideMaster" Target="../slideMasters/slideMaster4.xml"/><Relationship Id="rId6" Type="http://schemas.openxmlformats.org/officeDocument/2006/relationships/image" Target="../media/image273.png"/><Relationship Id="rId5" Type="http://schemas.openxmlformats.org/officeDocument/2006/relationships/image" Target="../media/image464.png"/><Relationship Id="rId4" Type="http://schemas.openxmlformats.org/officeDocument/2006/relationships/image" Target="../media/image26.png"/><Relationship Id="rId9" Type="http://schemas.openxmlformats.org/officeDocument/2006/relationships/image" Target="../media/image127.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76.png"/><Relationship Id="rId7" Type="http://schemas.openxmlformats.org/officeDocument/2006/relationships/image" Target="../media/image466.png"/><Relationship Id="rId2" Type="http://schemas.openxmlformats.org/officeDocument/2006/relationships/image" Target="../media/image465.png"/><Relationship Id="rId1" Type="http://schemas.openxmlformats.org/officeDocument/2006/relationships/slideMaster" Target="../slideMasters/slideMaster4.xml"/><Relationship Id="rId6" Type="http://schemas.openxmlformats.org/officeDocument/2006/relationships/image" Target="../media/image277.png"/><Relationship Id="rId5" Type="http://schemas.openxmlformats.org/officeDocument/2006/relationships/image" Target="../media/image464.png"/><Relationship Id="rId4" Type="http://schemas.openxmlformats.org/officeDocument/2006/relationships/image" Target="../media/image26.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6.png"/><Relationship Id="rId7" Type="http://schemas.openxmlformats.org/officeDocument/2006/relationships/image" Target="../media/image282.png"/><Relationship Id="rId2" Type="http://schemas.openxmlformats.org/officeDocument/2006/relationships/image" Target="../media/image279.png"/><Relationship Id="rId1" Type="http://schemas.openxmlformats.org/officeDocument/2006/relationships/slideMaster" Target="../slideMasters/slideMaster4.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464.png"/><Relationship Id="rId9" Type="http://schemas.openxmlformats.org/officeDocument/2006/relationships/image" Target="../media/image453.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5.png"/><Relationship Id="rId7" Type="http://schemas.openxmlformats.org/officeDocument/2006/relationships/image" Target="../media/image287.png"/><Relationship Id="rId2" Type="http://schemas.openxmlformats.org/officeDocument/2006/relationships/image" Target="../media/image284.png"/><Relationship Id="rId1" Type="http://schemas.openxmlformats.org/officeDocument/2006/relationships/slideMaster" Target="../slideMasters/slideMaster4.xml"/><Relationship Id="rId6" Type="http://schemas.openxmlformats.org/officeDocument/2006/relationships/image" Target="../media/image286.png"/><Relationship Id="rId5" Type="http://schemas.openxmlformats.org/officeDocument/2006/relationships/image" Target="../media/image464.png"/><Relationship Id="rId4" Type="http://schemas.openxmlformats.org/officeDocument/2006/relationships/image" Target="../media/image26.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4.xml"/><Relationship Id="rId6" Type="http://schemas.openxmlformats.org/officeDocument/2006/relationships/image" Target="../media/image291.png"/><Relationship Id="rId5" Type="http://schemas.openxmlformats.org/officeDocument/2006/relationships/image" Target="../media/image464.png"/><Relationship Id="rId4" Type="http://schemas.openxmlformats.org/officeDocument/2006/relationships/image" Target="../media/image26.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4.png"/><Relationship Id="rId7" Type="http://schemas.openxmlformats.org/officeDocument/2006/relationships/image" Target="../media/image295.png"/><Relationship Id="rId2" Type="http://schemas.openxmlformats.org/officeDocument/2006/relationships/image" Target="../media/image293.png"/><Relationship Id="rId1" Type="http://schemas.openxmlformats.org/officeDocument/2006/relationships/slideMaster" Target="../slideMasters/slideMaster4.xml"/><Relationship Id="rId6" Type="http://schemas.openxmlformats.org/officeDocument/2006/relationships/image" Target="../media/image274.png"/><Relationship Id="rId5" Type="http://schemas.openxmlformats.org/officeDocument/2006/relationships/image" Target="../media/image454.png"/><Relationship Id="rId10" Type="http://schemas.openxmlformats.org/officeDocument/2006/relationships/image" Target="../media/image467.png"/><Relationship Id="rId4" Type="http://schemas.openxmlformats.org/officeDocument/2006/relationships/image" Target="../media/image26.png"/><Relationship Id="rId9" Type="http://schemas.openxmlformats.org/officeDocument/2006/relationships/image" Target="../media/image297.png"/></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image" Target="../media/image300.png"/><Relationship Id="rId7" Type="http://schemas.openxmlformats.org/officeDocument/2006/relationships/image" Target="../media/image303.png"/><Relationship Id="rId2" Type="http://schemas.openxmlformats.org/officeDocument/2006/relationships/image" Target="../media/image299.png"/><Relationship Id="rId1" Type="http://schemas.openxmlformats.org/officeDocument/2006/relationships/slideMaster" Target="../slideMasters/slideMaster4.xml"/><Relationship Id="rId6" Type="http://schemas.openxmlformats.org/officeDocument/2006/relationships/image" Target="../media/image468.png"/><Relationship Id="rId5" Type="http://schemas.openxmlformats.org/officeDocument/2006/relationships/image" Target="../media/image301.png"/><Relationship Id="rId4" Type="http://schemas.openxmlformats.org/officeDocument/2006/relationships/image" Target="../media/image26.png"/><Relationship Id="rId9" Type="http://schemas.openxmlformats.org/officeDocument/2006/relationships/image" Target="../media/image30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17.png"/><Relationship Id="rId2" Type="http://schemas.openxmlformats.org/officeDocument/2006/relationships/image" Target="../media/image114.png"/><Relationship Id="rId1" Type="http://schemas.openxmlformats.org/officeDocument/2006/relationships/slideMaster" Target="../slideMasters/slideMaster1.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97.png"/></Relationships>
</file>

<file path=ppt/slideLayouts/_rels/slideLayout150.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7.png"/><Relationship Id="rId7" Type="http://schemas.openxmlformats.org/officeDocument/2006/relationships/image" Target="../media/image426.png"/><Relationship Id="rId2" Type="http://schemas.openxmlformats.org/officeDocument/2006/relationships/image" Target="../media/image306.png"/><Relationship Id="rId1" Type="http://schemas.openxmlformats.org/officeDocument/2006/relationships/slideMaster" Target="../slideMasters/slideMaster4.xml"/><Relationship Id="rId6" Type="http://schemas.openxmlformats.org/officeDocument/2006/relationships/image" Target="../media/image310.png"/><Relationship Id="rId5" Type="http://schemas.openxmlformats.org/officeDocument/2006/relationships/image" Target="../media/image309.png"/><Relationship Id="rId10" Type="http://schemas.openxmlformats.org/officeDocument/2006/relationships/image" Target="../media/image26.png"/><Relationship Id="rId4" Type="http://schemas.openxmlformats.org/officeDocument/2006/relationships/image" Target="../media/image308.png"/><Relationship Id="rId9" Type="http://schemas.openxmlformats.org/officeDocument/2006/relationships/image" Target="../media/image312.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Master" Target="../slideMasters/slideMaster4.xml"/><Relationship Id="rId6" Type="http://schemas.openxmlformats.org/officeDocument/2006/relationships/image" Target="../media/image470.png"/><Relationship Id="rId5" Type="http://schemas.openxmlformats.org/officeDocument/2006/relationships/image" Target="../media/image30.png"/><Relationship Id="rId4" Type="http://schemas.openxmlformats.org/officeDocument/2006/relationships/image" Target="../media/image469.png"/></Relationships>
</file>

<file path=ppt/slideLayouts/_rels/slideLayout152.xml.rels><?xml version="1.0" encoding="UTF-8" standalone="yes"?>
<Relationships xmlns="http://schemas.openxmlformats.org/package/2006/relationships"><Relationship Id="rId8" Type="http://schemas.openxmlformats.org/officeDocument/2006/relationships/image" Target="../media/image472.png"/><Relationship Id="rId3" Type="http://schemas.openxmlformats.org/officeDocument/2006/relationships/image" Target="../media/image314.png"/><Relationship Id="rId7" Type="http://schemas.openxmlformats.org/officeDocument/2006/relationships/image" Target="../media/image317.png"/><Relationship Id="rId2" Type="http://schemas.openxmlformats.org/officeDocument/2006/relationships/image" Target="../media/image313.png"/><Relationship Id="rId1" Type="http://schemas.openxmlformats.org/officeDocument/2006/relationships/slideMaster" Target="../slideMasters/slideMaster4.xml"/><Relationship Id="rId6" Type="http://schemas.openxmlformats.org/officeDocument/2006/relationships/image" Target="../media/image471.png"/><Relationship Id="rId5" Type="http://schemas.openxmlformats.org/officeDocument/2006/relationships/image" Target="../media/image315.png"/><Relationship Id="rId4" Type="http://schemas.openxmlformats.org/officeDocument/2006/relationships/image" Target="../media/image26.png"/><Relationship Id="rId9" Type="http://schemas.openxmlformats.org/officeDocument/2006/relationships/image" Target="../media/image319.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323.png"/><Relationship Id="rId13" Type="http://schemas.openxmlformats.org/officeDocument/2006/relationships/image" Target="../media/image475.png"/><Relationship Id="rId3" Type="http://schemas.openxmlformats.org/officeDocument/2006/relationships/image" Target="../media/image26.png"/><Relationship Id="rId7" Type="http://schemas.openxmlformats.org/officeDocument/2006/relationships/image" Target="../media/image322.png"/><Relationship Id="rId12" Type="http://schemas.openxmlformats.org/officeDocument/2006/relationships/image" Target="../media/image474.png"/><Relationship Id="rId2" Type="http://schemas.openxmlformats.org/officeDocument/2006/relationships/image" Target="../media/image24.png"/><Relationship Id="rId1" Type="http://schemas.openxmlformats.org/officeDocument/2006/relationships/slideMaster" Target="../slideMasters/slideMaster4.xml"/><Relationship Id="rId6" Type="http://schemas.openxmlformats.org/officeDocument/2006/relationships/image" Target="../media/image321.png"/><Relationship Id="rId11" Type="http://schemas.openxmlformats.org/officeDocument/2006/relationships/image" Target="../media/image473.png"/><Relationship Id="rId5" Type="http://schemas.openxmlformats.org/officeDocument/2006/relationships/image" Target="../media/image320.png"/><Relationship Id="rId10" Type="http://schemas.openxmlformats.org/officeDocument/2006/relationships/image" Target="../media/image325.png"/><Relationship Id="rId4" Type="http://schemas.openxmlformats.org/officeDocument/2006/relationships/image" Target="../media/image426.png"/><Relationship Id="rId9" Type="http://schemas.openxmlformats.org/officeDocument/2006/relationships/image" Target="../media/image324.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431.png"/><Relationship Id="rId7" Type="http://schemas.openxmlformats.org/officeDocument/2006/relationships/image" Target="../media/image332.png"/><Relationship Id="rId2" Type="http://schemas.openxmlformats.org/officeDocument/2006/relationships/image" Target="../media/image329.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476.png"/><Relationship Id="rId10" Type="http://schemas.openxmlformats.org/officeDocument/2006/relationships/image" Target="../media/image426.png"/><Relationship Id="rId4" Type="http://schemas.openxmlformats.org/officeDocument/2006/relationships/image" Target="../media/image330.png"/><Relationship Id="rId9" Type="http://schemas.openxmlformats.org/officeDocument/2006/relationships/image" Target="../media/image334.png"/></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427.png"/><Relationship Id="rId7" Type="http://schemas.openxmlformats.org/officeDocument/2006/relationships/image" Target="../media/image339.png"/><Relationship Id="rId2" Type="http://schemas.openxmlformats.org/officeDocument/2006/relationships/image" Target="../media/image335.png"/><Relationship Id="rId1" Type="http://schemas.openxmlformats.org/officeDocument/2006/relationships/slideMaster" Target="../slideMasters/slideMaster4.xml"/><Relationship Id="rId6" Type="http://schemas.openxmlformats.org/officeDocument/2006/relationships/image" Target="../media/image338.png"/><Relationship Id="rId5" Type="http://schemas.openxmlformats.org/officeDocument/2006/relationships/image" Target="../media/image337.png"/><Relationship Id="rId4" Type="http://schemas.openxmlformats.org/officeDocument/2006/relationships/image" Target="../media/image336.png"/><Relationship Id="rId9" Type="http://schemas.openxmlformats.org/officeDocument/2006/relationships/image" Target="../media/image26.png"/></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347.png"/><Relationship Id="rId13" Type="http://schemas.openxmlformats.org/officeDocument/2006/relationships/image" Target="../media/image352.png"/><Relationship Id="rId3" Type="http://schemas.openxmlformats.org/officeDocument/2006/relationships/image" Target="../media/image478.png"/><Relationship Id="rId7" Type="http://schemas.openxmlformats.org/officeDocument/2006/relationships/image" Target="../media/image481.png"/><Relationship Id="rId12" Type="http://schemas.openxmlformats.org/officeDocument/2006/relationships/image" Target="../media/image351.png"/><Relationship Id="rId17" Type="http://schemas.openxmlformats.org/officeDocument/2006/relationships/image" Target="../media/image26.png"/><Relationship Id="rId2" Type="http://schemas.openxmlformats.org/officeDocument/2006/relationships/image" Target="../media/image477.png"/><Relationship Id="rId16" Type="http://schemas.openxmlformats.org/officeDocument/2006/relationships/image" Target="../media/image482.png"/><Relationship Id="rId1" Type="http://schemas.openxmlformats.org/officeDocument/2006/relationships/slideMaster" Target="../slideMasters/slideMaster4.xml"/><Relationship Id="rId6" Type="http://schemas.openxmlformats.org/officeDocument/2006/relationships/image" Target="../media/image345.png"/><Relationship Id="rId11" Type="http://schemas.openxmlformats.org/officeDocument/2006/relationships/image" Target="../media/image350.png"/><Relationship Id="rId5" Type="http://schemas.openxmlformats.org/officeDocument/2006/relationships/image" Target="../media/image480.png"/><Relationship Id="rId15" Type="http://schemas.openxmlformats.org/officeDocument/2006/relationships/image" Target="../media/image354.png"/><Relationship Id="rId10" Type="http://schemas.openxmlformats.org/officeDocument/2006/relationships/image" Target="../media/image349.png"/><Relationship Id="rId4" Type="http://schemas.openxmlformats.org/officeDocument/2006/relationships/image" Target="../media/image479.png"/><Relationship Id="rId9" Type="http://schemas.openxmlformats.org/officeDocument/2006/relationships/image" Target="../media/image348.png"/><Relationship Id="rId14" Type="http://schemas.openxmlformats.org/officeDocument/2006/relationships/image" Target="../media/image353.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57.png"/><Relationship Id="rId7" Type="http://schemas.openxmlformats.org/officeDocument/2006/relationships/image" Target="../media/image360.png"/><Relationship Id="rId2" Type="http://schemas.openxmlformats.org/officeDocument/2006/relationships/image" Target="../media/image356.png"/><Relationship Id="rId1" Type="http://schemas.openxmlformats.org/officeDocument/2006/relationships/slideMaster" Target="../slideMasters/slideMaster4.xml"/><Relationship Id="rId6" Type="http://schemas.openxmlformats.org/officeDocument/2006/relationships/image" Target="../media/image359.png"/><Relationship Id="rId5" Type="http://schemas.openxmlformats.org/officeDocument/2006/relationships/image" Target="../media/image274.png"/><Relationship Id="rId4" Type="http://schemas.openxmlformats.org/officeDocument/2006/relationships/image" Target="../media/image358.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366.png"/><Relationship Id="rId13" Type="http://schemas.openxmlformats.org/officeDocument/2006/relationships/image" Target="../media/image370.png"/><Relationship Id="rId3" Type="http://schemas.openxmlformats.org/officeDocument/2006/relationships/image" Target="../media/image314.png"/><Relationship Id="rId7" Type="http://schemas.openxmlformats.org/officeDocument/2006/relationships/image" Target="../media/image365.png"/><Relationship Id="rId12" Type="http://schemas.openxmlformats.org/officeDocument/2006/relationships/image" Target="../media/image369.png"/><Relationship Id="rId2" Type="http://schemas.openxmlformats.org/officeDocument/2006/relationships/image" Target="../media/image361.png"/><Relationship Id="rId1" Type="http://schemas.openxmlformats.org/officeDocument/2006/relationships/slideMaster" Target="../slideMasters/slideMaster4.xml"/><Relationship Id="rId6" Type="http://schemas.openxmlformats.org/officeDocument/2006/relationships/image" Target="../media/image364.png"/><Relationship Id="rId11" Type="http://schemas.openxmlformats.org/officeDocument/2006/relationships/image" Target="../media/image26.png"/><Relationship Id="rId5" Type="http://schemas.openxmlformats.org/officeDocument/2006/relationships/image" Target="../media/image363.png"/><Relationship Id="rId10" Type="http://schemas.openxmlformats.org/officeDocument/2006/relationships/image" Target="../media/image483.png"/><Relationship Id="rId4" Type="http://schemas.openxmlformats.org/officeDocument/2006/relationships/image" Target="../media/image362.png"/><Relationship Id="rId9" Type="http://schemas.openxmlformats.org/officeDocument/2006/relationships/image" Target="../media/image367.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484.png"/><Relationship Id="rId3" Type="http://schemas.openxmlformats.org/officeDocument/2006/relationships/image" Target="../media/image68.png"/><Relationship Id="rId7" Type="http://schemas.openxmlformats.org/officeDocument/2006/relationships/image" Target="../media/image374.png"/><Relationship Id="rId2" Type="http://schemas.openxmlformats.org/officeDocument/2006/relationships/image" Target="../media/image371.png"/><Relationship Id="rId1" Type="http://schemas.openxmlformats.org/officeDocument/2006/relationships/slideMaster" Target="../slideMasters/slideMaster4.xml"/><Relationship Id="rId6" Type="http://schemas.openxmlformats.org/officeDocument/2006/relationships/image" Target="../media/image373.png"/><Relationship Id="rId5" Type="http://schemas.openxmlformats.org/officeDocument/2006/relationships/image" Target="../media/image26.png"/><Relationship Id="rId4" Type="http://schemas.openxmlformats.org/officeDocument/2006/relationships/image" Target="../media/image372.png"/><Relationship Id="rId9" Type="http://schemas.openxmlformats.org/officeDocument/2006/relationships/image" Target="../media/image431.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9.png"/><Relationship Id="rId7" Type="http://schemas.openxmlformats.org/officeDocument/2006/relationships/image" Target="../media/image121.png"/><Relationship Id="rId2" Type="http://schemas.openxmlformats.org/officeDocument/2006/relationships/image" Target="../media/image118.png"/><Relationship Id="rId1" Type="http://schemas.openxmlformats.org/officeDocument/2006/relationships/slideMaster" Target="../slideMasters/slideMaster1.xml"/><Relationship Id="rId6" Type="http://schemas.openxmlformats.org/officeDocument/2006/relationships/image" Target="../media/image97.png"/><Relationship Id="rId5" Type="http://schemas.openxmlformats.org/officeDocument/2006/relationships/image" Target="../media/image26.png"/><Relationship Id="rId4" Type="http://schemas.openxmlformats.org/officeDocument/2006/relationships/image" Target="../media/image120.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07.png"/><Relationship Id="rId7" Type="http://schemas.openxmlformats.org/officeDocument/2006/relationships/image" Target="../media/image378.png"/><Relationship Id="rId2" Type="http://schemas.openxmlformats.org/officeDocument/2006/relationships/image" Target="../media/image376.png"/><Relationship Id="rId1" Type="http://schemas.openxmlformats.org/officeDocument/2006/relationships/slideMaster" Target="../slideMasters/slideMaster4.xml"/><Relationship Id="rId6" Type="http://schemas.openxmlformats.org/officeDocument/2006/relationships/image" Target="../media/image426.png"/><Relationship Id="rId5" Type="http://schemas.openxmlformats.org/officeDocument/2006/relationships/image" Target="../media/image377.png"/><Relationship Id="rId4" Type="http://schemas.openxmlformats.org/officeDocument/2006/relationships/image" Target="../media/image26.png"/><Relationship Id="rId9" Type="http://schemas.openxmlformats.org/officeDocument/2006/relationships/image" Target="../media/image380.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439.png"/><Relationship Id="rId1" Type="http://schemas.openxmlformats.org/officeDocument/2006/relationships/slideMaster" Target="../slideMasters/slideMaster4.xml"/><Relationship Id="rId6" Type="http://schemas.openxmlformats.org/officeDocument/2006/relationships/image" Target="../media/image383.png"/><Relationship Id="rId5" Type="http://schemas.openxmlformats.org/officeDocument/2006/relationships/image" Target="../media/image26.png"/><Relationship Id="rId4" Type="http://schemas.openxmlformats.org/officeDocument/2006/relationships/image" Target="../media/image376.png"/><Relationship Id="rId9" Type="http://schemas.openxmlformats.org/officeDocument/2006/relationships/image" Target="../media/image485.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418.png"/><Relationship Id="rId7" Type="http://schemas.openxmlformats.org/officeDocument/2006/relationships/image" Target="../media/image390.png"/><Relationship Id="rId2" Type="http://schemas.openxmlformats.org/officeDocument/2006/relationships/image" Target="../media/image387.png"/><Relationship Id="rId1" Type="http://schemas.openxmlformats.org/officeDocument/2006/relationships/slideMaster" Target="../slideMasters/slideMaster4.xml"/><Relationship Id="rId6" Type="http://schemas.openxmlformats.org/officeDocument/2006/relationships/image" Target="../media/image389.png"/><Relationship Id="rId5" Type="http://schemas.openxmlformats.org/officeDocument/2006/relationships/image" Target="../media/image26.png"/><Relationship Id="rId4" Type="http://schemas.openxmlformats.org/officeDocument/2006/relationships/image" Target="../media/image325.pn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392.png"/><Relationship Id="rId7" Type="http://schemas.openxmlformats.org/officeDocument/2006/relationships/image" Target="../media/image394.png"/><Relationship Id="rId2" Type="http://schemas.openxmlformats.org/officeDocument/2006/relationships/image" Target="../media/image391.png"/><Relationship Id="rId1" Type="http://schemas.openxmlformats.org/officeDocument/2006/relationships/slideMaster" Target="../slideMasters/slideMaster4.xml"/><Relationship Id="rId6" Type="http://schemas.openxmlformats.org/officeDocument/2006/relationships/image" Target="../media/image393.png"/><Relationship Id="rId5" Type="http://schemas.openxmlformats.org/officeDocument/2006/relationships/image" Target="../media/image26.png"/><Relationship Id="rId4" Type="http://schemas.openxmlformats.org/officeDocument/2006/relationships/image" Target="../media/image68.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image" Target="../media/image395.png"/><Relationship Id="rId1" Type="http://schemas.openxmlformats.org/officeDocument/2006/relationships/slideMaster" Target="../slideMasters/slideMaster4.xml"/><Relationship Id="rId6" Type="http://schemas.openxmlformats.org/officeDocument/2006/relationships/image" Target="../media/image397.png"/><Relationship Id="rId5" Type="http://schemas.openxmlformats.org/officeDocument/2006/relationships/image" Target="../media/image486.png"/><Relationship Id="rId4" Type="http://schemas.openxmlformats.org/officeDocument/2006/relationships/image" Target="../media/image26.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4.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26.png"/><Relationship Id="rId9" Type="http://schemas.openxmlformats.org/officeDocument/2006/relationships/image" Target="../media/image404.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Master" Target="../slideMasters/slideMaster4.xml"/><Relationship Id="rId6" Type="http://schemas.openxmlformats.org/officeDocument/2006/relationships/image" Target="../media/image35.png"/><Relationship Id="rId5" Type="http://schemas.openxmlformats.org/officeDocument/2006/relationships/image" Target="../media/image455.png"/><Relationship Id="rId4" Type="http://schemas.openxmlformats.org/officeDocument/2006/relationships/image" Target="../media/image33.png"/></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224.png"/><Relationship Id="rId7" Type="http://schemas.openxmlformats.org/officeDocument/2006/relationships/image" Target="../media/image226.png"/><Relationship Id="rId2" Type="http://schemas.openxmlformats.org/officeDocument/2006/relationships/image" Target="../media/image405.png"/><Relationship Id="rId1" Type="http://schemas.openxmlformats.org/officeDocument/2006/relationships/slideMaster" Target="../slideMasters/slideMaster4.xml"/><Relationship Id="rId6" Type="http://schemas.openxmlformats.org/officeDocument/2006/relationships/image" Target="../media/image225.png"/><Relationship Id="rId5" Type="http://schemas.openxmlformats.org/officeDocument/2006/relationships/image" Target="../media/image455.png"/><Relationship Id="rId4" Type="http://schemas.openxmlformats.org/officeDocument/2006/relationships/image" Target="../media/image2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26.png"/><Relationship Id="rId7" Type="http://schemas.openxmlformats.org/officeDocument/2006/relationships/image" Target="../media/image125.png"/><Relationship Id="rId2" Type="http://schemas.openxmlformats.org/officeDocument/2006/relationships/image" Target="../media/image123.png"/><Relationship Id="rId1" Type="http://schemas.openxmlformats.org/officeDocument/2006/relationships/slideMaster" Target="../slideMasters/slideMaster1.xml"/><Relationship Id="rId6" Type="http://schemas.openxmlformats.org/officeDocument/2006/relationships/image" Target="../media/image124.png"/><Relationship Id="rId5" Type="http://schemas.openxmlformats.org/officeDocument/2006/relationships/image" Target="../media/image95.png"/><Relationship Id="rId4" Type="http://schemas.openxmlformats.org/officeDocument/2006/relationships/image" Target="../media/image97.png"/><Relationship Id="rId9" Type="http://schemas.openxmlformats.org/officeDocument/2006/relationships/image" Target="../media/image127.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26.png"/><Relationship Id="rId7" Type="http://schemas.openxmlformats.org/officeDocument/2006/relationships/image" Target="../media/image130.png"/><Relationship Id="rId2" Type="http://schemas.openxmlformats.org/officeDocument/2006/relationships/image" Target="../media/image119.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97.png"/><Relationship Id="rId9" Type="http://schemas.openxmlformats.org/officeDocument/2006/relationships/image" Target="../media/image132.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26.png"/><Relationship Id="rId7" Type="http://schemas.openxmlformats.org/officeDocument/2006/relationships/image" Target="../media/image13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0.png"/><Relationship Id="rId11" Type="http://schemas.openxmlformats.org/officeDocument/2006/relationships/image" Target="../media/image136.png"/><Relationship Id="rId5" Type="http://schemas.openxmlformats.org/officeDocument/2006/relationships/image" Target="../media/image128.png"/><Relationship Id="rId10" Type="http://schemas.openxmlformats.org/officeDocument/2006/relationships/image" Target="../media/image135.png"/><Relationship Id="rId4" Type="http://schemas.openxmlformats.org/officeDocument/2006/relationships/image" Target="../media/image97.png"/><Relationship Id="rId9" Type="http://schemas.openxmlformats.org/officeDocument/2006/relationships/image" Target="../media/image12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138.png"/><Relationship Id="rId7" Type="http://schemas.openxmlformats.org/officeDocument/2006/relationships/image" Target="../media/image140.png"/><Relationship Id="rId2" Type="http://schemas.openxmlformats.org/officeDocument/2006/relationships/image" Target="../media/image137.png"/><Relationship Id="rId1" Type="http://schemas.openxmlformats.org/officeDocument/2006/relationships/slideMaster" Target="../slideMasters/slideMaster1.xml"/><Relationship Id="rId6" Type="http://schemas.openxmlformats.org/officeDocument/2006/relationships/image" Target="../media/image139.png"/><Relationship Id="rId5" Type="http://schemas.openxmlformats.org/officeDocument/2006/relationships/image" Target="../media/image97.png"/><Relationship Id="rId4" Type="http://schemas.openxmlformats.org/officeDocument/2006/relationships/image" Target="../media/image26.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1.png"/><Relationship Id="rId7" Type="http://schemas.openxmlformats.org/officeDocument/2006/relationships/image" Target="../media/image142.png"/><Relationship Id="rId2" Type="http://schemas.openxmlformats.org/officeDocument/2006/relationships/image" Target="../media/image119.png"/><Relationship Id="rId1" Type="http://schemas.openxmlformats.org/officeDocument/2006/relationships/slideMaster" Target="../slideMasters/slideMaster1.xml"/><Relationship Id="rId6" Type="http://schemas.openxmlformats.org/officeDocument/2006/relationships/image" Target="../media/image95.png"/><Relationship Id="rId5" Type="http://schemas.openxmlformats.org/officeDocument/2006/relationships/image" Target="../media/image97.png"/><Relationship Id="rId4" Type="http://schemas.openxmlformats.org/officeDocument/2006/relationships/image" Target="../media/image26.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image" Target="../media/image76.png"/><Relationship Id="rId1" Type="http://schemas.openxmlformats.org/officeDocument/2006/relationships/slideMaster" Target="../slideMasters/slideMaster1.xml"/><Relationship Id="rId6" Type="http://schemas.openxmlformats.org/officeDocument/2006/relationships/image" Target="../media/image147.png"/><Relationship Id="rId5" Type="http://schemas.openxmlformats.org/officeDocument/2006/relationships/image" Target="../media/image146.png"/><Relationship Id="rId10" Type="http://schemas.openxmlformats.org/officeDocument/2006/relationships/image" Target="../media/image26.png"/><Relationship Id="rId4" Type="http://schemas.openxmlformats.org/officeDocument/2006/relationships/image" Target="../media/image145.png"/><Relationship Id="rId9" Type="http://schemas.openxmlformats.org/officeDocument/2006/relationships/image" Target="../media/image150.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26.png"/><Relationship Id="rId7" Type="http://schemas.openxmlformats.org/officeDocument/2006/relationships/image" Target="../media/image155.png"/><Relationship Id="rId2" Type="http://schemas.openxmlformats.org/officeDocument/2006/relationships/image" Target="../media/image151.png"/><Relationship Id="rId1" Type="http://schemas.openxmlformats.org/officeDocument/2006/relationships/slideMaster" Target="../slideMasters/slideMaster1.xml"/><Relationship Id="rId6" Type="http://schemas.openxmlformats.org/officeDocument/2006/relationships/image" Target="../media/image154.png"/><Relationship Id="rId11" Type="http://schemas.openxmlformats.org/officeDocument/2006/relationships/image" Target="../media/image159.png"/><Relationship Id="rId5" Type="http://schemas.openxmlformats.org/officeDocument/2006/relationships/image" Target="../media/image15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26.png"/><Relationship Id="rId7" Type="http://schemas.openxmlformats.org/officeDocument/2006/relationships/image" Target="../media/image162.png"/><Relationship Id="rId2" Type="http://schemas.openxmlformats.org/officeDocument/2006/relationships/image" Target="../media/image160.png"/><Relationship Id="rId1" Type="http://schemas.openxmlformats.org/officeDocument/2006/relationships/slideMaster" Target="../slideMasters/slideMaster1.xml"/><Relationship Id="rId6" Type="http://schemas.openxmlformats.org/officeDocument/2006/relationships/image" Target="../media/image159.png"/><Relationship Id="rId11" Type="http://schemas.openxmlformats.org/officeDocument/2006/relationships/image" Target="../media/image166.png"/><Relationship Id="rId5" Type="http://schemas.openxmlformats.org/officeDocument/2006/relationships/image" Target="../media/image161.png"/><Relationship Id="rId10" Type="http://schemas.openxmlformats.org/officeDocument/2006/relationships/image" Target="../media/image165.png"/><Relationship Id="rId4" Type="http://schemas.openxmlformats.org/officeDocument/2006/relationships/image" Target="../media/image153.png"/><Relationship Id="rId9" Type="http://schemas.openxmlformats.org/officeDocument/2006/relationships/image" Target="../media/image164.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168.png"/><Relationship Id="rId7" Type="http://schemas.openxmlformats.org/officeDocument/2006/relationships/image" Target="../media/image170.png"/><Relationship Id="rId2" Type="http://schemas.openxmlformats.org/officeDocument/2006/relationships/image" Target="../media/image167.png"/><Relationship Id="rId1" Type="http://schemas.openxmlformats.org/officeDocument/2006/relationships/slideMaster" Target="../slideMasters/slideMaster1.xml"/><Relationship Id="rId6" Type="http://schemas.openxmlformats.org/officeDocument/2006/relationships/image" Target="../media/image159.png"/><Relationship Id="rId5" Type="http://schemas.openxmlformats.org/officeDocument/2006/relationships/image" Target="../media/image169.png"/><Relationship Id="rId4" Type="http://schemas.openxmlformats.org/officeDocument/2006/relationships/image" Target="../media/image26.png"/><Relationship Id="rId9" Type="http://schemas.openxmlformats.org/officeDocument/2006/relationships/image" Target="../media/image172.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25.png"/><Relationship Id="rId7" Type="http://schemas.openxmlformats.org/officeDocument/2006/relationships/image" Target="../media/image153.png"/><Relationship Id="rId2" Type="http://schemas.openxmlformats.org/officeDocument/2006/relationships/image" Target="../media/image173.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151.png"/><Relationship Id="rId10"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59.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59.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179.png"/><Relationship Id="rId4" Type="http://schemas.openxmlformats.org/officeDocument/2006/relationships/image" Target="../media/image178.png"/><Relationship Id="rId9" Type="http://schemas.openxmlformats.org/officeDocument/2006/relationships/image" Target="../media/image18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3.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1.xml"/><Relationship Id="rId6" Type="http://schemas.openxmlformats.org/officeDocument/2006/relationships/image" Target="../media/image184.png"/><Relationship Id="rId5" Type="http://schemas.openxmlformats.org/officeDocument/2006/relationships/image" Target="../media/image159.png"/><Relationship Id="rId4" Type="http://schemas.openxmlformats.org/officeDocument/2006/relationships/image" Target="../media/image26.png"/><Relationship Id="rId9" Type="http://schemas.openxmlformats.org/officeDocument/2006/relationships/image" Target="../media/image18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90.png"/><Relationship Id="rId2" Type="http://schemas.openxmlformats.org/officeDocument/2006/relationships/image" Target="../media/image188.png"/><Relationship Id="rId1" Type="http://schemas.openxmlformats.org/officeDocument/2006/relationships/slideMaster" Target="../slideMasters/slideMaster1.xml"/><Relationship Id="rId6" Type="http://schemas.openxmlformats.org/officeDocument/2006/relationships/image" Target="../media/image166.png"/><Relationship Id="rId5" Type="http://schemas.openxmlformats.org/officeDocument/2006/relationships/image" Target="../media/image189.png"/><Relationship Id="rId4" Type="http://schemas.openxmlformats.org/officeDocument/2006/relationships/image" Target="../media/image15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192.png"/><Relationship Id="rId7" Type="http://schemas.openxmlformats.org/officeDocument/2006/relationships/image" Target="../media/image193.png"/><Relationship Id="rId2" Type="http://schemas.openxmlformats.org/officeDocument/2006/relationships/image" Target="../media/image191.png"/><Relationship Id="rId1" Type="http://schemas.openxmlformats.org/officeDocument/2006/relationships/slideMaster" Target="../slideMasters/slideMaster1.xml"/><Relationship Id="rId6" Type="http://schemas.openxmlformats.org/officeDocument/2006/relationships/image" Target="../media/image159.png"/><Relationship Id="rId5" Type="http://schemas.openxmlformats.org/officeDocument/2006/relationships/image" Target="../media/image26.png"/><Relationship Id="rId4" Type="http://schemas.openxmlformats.org/officeDocument/2006/relationships/image" Target="../media/image151.png"/><Relationship Id="rId9" Type="http://schemas.openxmlformats.org/officeDocument/2006/relationships/image" Target="../media/image7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198.png"/><Relationship Id="rId2" Type="http://schemas.openxmlformats.org/officeDocument/2006/relationships/image" Target="../media/image195.png"/><Relationship Id="rId1" Type="http://schemas.openxmlformats.org/officeDocument/2006/relationships/slideMaster" Target="../slideMasters/slideMaster1.xml"/><Relationship Id="rId6" Type="http://schemas.openxmlformats.org/officeDocument/2006/relationships/image" Target="../media/image197.png"/><Relationship Id="rId5" Type="http://schemas.openxmlformats.org/officeDocument/2006/relationships/image" Target="../media/image159.png"/><Relationship Id="rId4" Type="http://schemas.openxmlformats.org/officeDocument/2006/relationships/image" Target="../media/image26.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6.png"/><Relationship Id="rId4" Type="http://schemas.openxmlformats.org/officeDocument/2006/relationships/image" Target="../media/image201.png"/><Relationship Id="rId9" Type="http://schemas.openxmlformats.org/officeDocument/2006/relationships/image" Target="../media/image206.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09.png"/><Relationship Id="rId5" Type="http://schemas.openxmlformats.org/officeDocument/2006/relationships/image" Target="../media/image34.png"/><Relationship Id="rId10" Type="http://schemas.openxmlformats.org/officeDocument/2006/relationships/image" Target="../media/image212.png"/><Relationship Id="rId4" Type="http://schemas.openxmlformats.org/officeDocument/2006/relationships/image" Target="../media/image26.png"/><Relationship Id="rId9" Type="http://schemas.openxmlformats.org/officeDocument/2006/relationships/image" Target="../media/image211.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png"/><Relationship Id="rId7" Type="http://schemas.openxmlformats.org/officeDocument/2006/relationships/image" Target="../media/image215.png"/><Relationship Id="rId2" Type="http://schemas.openxmlformats.org/officeDocument/2006/relationships/image" Target="../media/image213.png"/><Relationship Id="rId1" Type="http://schemas.openxmlformats.org/officeDocument/2006/relationships/slideMaster" Target="../slideMasters/slideMaster1.xml"/><Relationship Id="rId6" Type="http://schemas.openxmlformats.org/officeDocument/2006/relationships/image" Target="../media/image214.png"/><Relationship Id="rId5" Type="http://schemas.openxmlformats.org/officeDocument/2006/relationships/image" Target="../media/image209.png"/><Relationship Id="rId4" Type="http://schemas.openxmlformats.org/officeDocument/2006/relationships/image" Target="../media/image34.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5.png"/><Relationship Id="rId7" Type="http://schemas.openxmlformats.org/officeDocument/2006/relationships/image" Target="../media/image127.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09.png"/><Relationship Id="rId5"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image" Target="../media/image217.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19.png"/><Relationship Id="rId7" Type="http://schemas.openxmlformats.org/officeDocument/2006/relationships/image" Target="../media/image127.png"/><Relationship Id="rId2" Type="http://schemas.openxmlformats.org/officeDocument/2006/relationships/image" Target="../media/image218.png"/><Relationship Id="rId1" Type="http://schemas.openxmlformats.org/officeDocument/2006/relationships/slideMaster" Target="../slideMasters/slideMaster1.xml"/><Relationship Id="rId6" Type="http://schemas.openxmlformats.org/officeDocument/2006/relationships/image" Target="../media/image209.png"/><Relationship Id="rId11" Type="http://schemas.openxmlformats.org/officeDocument/2006/relationships/image" Target="../media/image222.png"/><Relationship Id="rId5" Type="http://schemas.openxmlformats.org/officeDocument/2006/relationships/image" Target="../media/image34.png"/><Relationship Id="rId10" Type="http://schemas.openxmlformats.org/officeDocument/2006/relationships/image" Target="../media/image221.png"/><Relationship Id="rId4" Type="http://schemas.openxmlformats.org/officeDocument/2006/relationships/image" Target="../media/image26.png"/><Relationship Id="rId9" Type="http://schemas.openxmlformats.org/officeDocument/2006/relationships/image" Target="../media/image220.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26.png"/><Relationship Id="rId3" Type="http://schemas.openxmlformats.org/officeDocument/2006/relationships/image" Target="../media/image224.png"/><Relationship Id="rId7" Type="http://schemas.openxmlformats.org/officeDocument/2006/relationships/image" Target="../media/image225.png"/><Relationship Id="rId2" Type="http://schemas.openxmlformats.org/officeDocument/2006/relationships/image" Target="../media/image223.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09.png"/><Relationship Id="rId4" Type="http://schemas.openxmlformats.org/officeDocument/2006/relationships/image" Target="../media/image26.png"/><Relationship Id="rId9" Type="http://schemas.openxmlformats.org/officeDocument/2006/relationships/image" Target="../media/image227.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31.png"/><Relationship Id="rId3" Type="http://schemas.openxmlformats.org/officeDocument/2006/relationships/image" Target="../media/image200.png"/><Relationship Id="rId7" Type="http://schemas.openxmlformats.org/officeDocument/2006/relationships/image" Target="../media/image230.png"/><Relationship Id="rId2" Type="http://schemas.openxmlformats.org/officeDocument/2006/relationships/image" Target="../media/image228.png"/><Relationship Id="rId1" Type="http://schemas.openxmlformats.org/officeDocument/2006/relationships/slideMaster" Target="../slideMasters/slideMaster1.xml"/><Relationship Id="rId6" Type="http://schemas.openxmlformats.org/officeDocument/2006/relationships/image" Target="../media/image229.png"/><Relationship Id="rId5" Type="http://schemas.openxmlformats.org/officeDocument/2006/relationships/image" Target="../media/image34.png"/><Relationship Id="rId4" Type="http://schemas.openxmlformats.org/officeDocument/2006/relationships/image" Target="../media/image26.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35.png"/><Relationship Id="rId3" Type="http://schemas.openxmlformats.org/officeDocument/2006/relationships/image" Target="../media/image207.png"/><Relationship Id="rId7" Type="http://schemas.openxmlformats.org/officeDocument/2006/relationships/image" Target="../media/image234.png"/><Relationship Id="rId2" Type="http://schemas.openxmlformats.org/officeDocument/2006/relationships/image" Target="../media/image232.png"/><Relationship Id="rId1" Type="http://schemas.openxmlformats.org/officeDocument/2006/relationships/slideMaster" Target="../slideMasters/slideMaster1.xml"/><Relationship Id="rId6" Type="http://schemas.openxmlformats.org/officeDocument/2006/relationships/image" Target="../media/image233.png"/><Relationship Id="rId5"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image" Target="../media/image23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238.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37.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42.png"/><Relationship Id="rId3" Type="http://schemas.openxmlformats.org/officeDocument/2006/relationships/image" Target="../media/image240.png"/><Relationship Id="rId7" Type="http://schemas.openxmlformats.org/officeDocument/2006/relationships/image" Target="../media/image127.png"/><Relationship Id="rId2" Type="http://schemas.openxmlformats.org/officeDocument/2006/relationships/image" Target="../media/image239.png"/><Relationship Id="rId1" Type="http://schemas.openxmlformats.org/officeDocument/2006/relationships/slideMaster" Target="../slideMasters/slideMaster1.xml"/><Relationship Id="rId6" Type="http://schemas.openxmlformats.org/officeDocument/2006/relationships/image" Target="../media/image241.png"/><Relationship Id="rId5" Type="http://schemas.openxmlformats.org/officeDocument/2006/relationships/image" Target="../media/image34.png"/><Relationship Id="rId4" Type="http://schemas.openxmlformats.org/officeDocument/2006/relationships/image" Target="../media/image26.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png"/><Relationship Id="rId1" Type="http://schemas.openxmlformats.org/officeDocument/2006/relationships/slideMaster" Target="../slideMasters/slideMaster1.xml"/><Relationship Id="rId6" Type="http://schemas.openxmlformats.org/officeDocument/2006/relationships/image" Target="../media/image247.png"/><Relationship Id="rId5" Type="http://schemas.openxmlformats.org/officeDocument/2006/relationships/image" Target="../media/image246.png"/><Relationship Id="rId10" Type="http://schemas.openxmlformats.org/officeDocument/2006/relationships/image" Target="../media/image26.png"/><Relationship Id="rId4" Type="http://schemas.openxmlformats.org/officeDocument/2006/relationships/image" Target="../media/image245.png"/><Relationship Id="rId9" Type="http://schemas.openxmlformats.org/officeDocument/2006/relationships/image" Target="../media/image250.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56.png"/><Relationship Id="rId3" Type="http://schemas.openxmlformats.org/officeDocument/2006/relationships/image" Target="../media/image252.png"/><Relationship Id="rId7" Type="http://schemas.openxmlformats.org/officeDocument/2006/relationships/image" Target="../media/image255.png"/><Relationship Id="rId2" Type="http://schemas.openxmlformats.org/officeDocument/2006/relationships/image" Target="../media/image251.png"/><Relationship Id="rId1" Type="http://schemas.openxmlformats.org/officeDocument/2006/relationships/slideMaster" Target="../slideMasters/slideMaster1.xml"/><Relationship Id="rId6" Type="http://schemas.openxmlformats.org/officeDocument/2006/relationships/image" Target="../media/image254.png"/><Relationship Id="rId5" Type="http://schemas.openxmlformats.org/officeDocument/2006/relationships/image" Target="../media/image26.png"/><Relationship Id="rId10" Type="http://schemas.openxmlformats.org/officeDocument/2006/relationships/image" Target="../media/image258.png"/><Relationship Id="rId4" Type="http://schemas.openxmlformats.org/officeDocument/2006/relationships/image" Target="../media/image253.png"/><Relationship Id="rId9" Type="http://schemas.openxmlformats.org/officeDocument/2006/relationships/image" Target="../media/image257.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60.png"/><Relationship Id="rId7" Type="http://schemas.openxmlformats.org/officeDocument/2006/relationships/image" Target="../media/image256.png"/><Relationship Id="rId2" Type="http://schemas.openxmlformats.org/officeDocument/2006/relationships/image" Target="../media/image259.png"/><Relationship Id="rId1" Type="http://schemas.openxmlformats.org/officeDocument/2006/relationships/slideMaster" Target="../slideMasters/slideMaster1.xml"/><Relationship Id="rId6" Type="http://schemas.openxmlformats.org/officeDocument/2006/relationships/image" Target="../media/image127.png"/><Relationship Id="rId5" Type="http://schemas.openxmlformats.org/officeDocument/2006/relationships/image" Target="../media/image26.png"/><Relationship Id="rId10" Type="http://schemas.openxmlformats.org/officeDocument/2006/relationships/image" Target="../media/image199.png"/><Relationship Id="rId4" Type="http://schemas.openxmlformats.org/officeDocument/2006/relationships/image" Target="../media/image261.png"/><Relationship Id="rId9" Type="http://schemas.openxmlformats.org/officeDocument/2006/relationships/image" Target="../media/image26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65.png"/><Relationship Id="rId7" Type="http://schemas.openxmlformats.org/officeDocument/2006/relationships/image" Target="../media/image127.png"/><Relationship Id="rId2" Type="http://schemas.openxmlformats.org/officeDocument/2006/relationships/image" Target="../media/image264.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68.png"/><Relationship Id="rId7" Type="http://schemas.openxmlformats.org/officeDocument/2006/relationships/image" Target="../media/image127.png"/><Relationship Id="rId2" Type="http://schemas.openxmlformats.org/officeDocument/2006/relationships/image" Target="../media/image267.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6.png"/><Relationship Id="rId4" Type="http://schemas.openxmlformats.org/officeDocument/2006/relationships/image" Target="../media/image269.png"/><Relationship Id="rId9" Type="http://schemas.openxmlformats.org/officeDocument/2006/relationships/image" Target="../media/image256.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74.png"/><Relationship Id="rId3" Type="http://schemas.openxmlformats.org/officeDocument/2006/relationships/image" Target="../media/image272.png"/><Relationship Id="rId7" Type="http://schemas.openxmlformats.org/officeDocument/2006/relationships/image" Target="../media/image199.png"/><Relationship Id="rId2" Type="http://schemas.openxmlformats.org/officeDocument/2006/relationships/image" Target="../media/image271.png"/><Relationship Id="rId1" Type="http://schemas.openxmlformats.org/officeDocument/2006/relationships/slideMaster" Target="../slideMasters/slideMaster1.xml"/><Relationship Id="rId6" Type="http://schemas.openxmlformats.org/officeDocument/2006/relationships/image" Target="../media/image273.png"/><Relationship Id="rId5" Type="http://schemas.openxmlformats.org/officeDocument/2006/relationships/image" Target="../media/image256.png"/><Relationship Id="rId4" Type="http://schemas.openxmlformats.org/officeDocument/2006/relationships/image" Target="../media/image26.png"/><Relationship Id="rId9" Type="http://schemas.openxmlformats.org/officeDocument/2006/relationships/image" Target="../media/image127.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76.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7.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6.png"/><Relationship Id="rId7" Type="http://schemas.openxmlformats.org/officeDocument/2006/relationships/image" Target="../media/image282.png"/><Relationship Id="rId2" Type="http://schemas.openxmlformats.org/officeDocument/2006/relationships/image" Target="../media/image279.png"/><Relationship Id="rId1" Type="http://schemas.openxmlformats.org/officeDocument/2006/relationships/slideMaster" Target="../slideMasters/slideMaster1.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56.png"/><Relationship Id="rId9" Type="http://schemas.openxmlformats.org/officeDocument/2006/relationships/image" Target="../media/image19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5.png"/><Relationship Id="rId7" Type="http://schemas.openxmlformats.org/officeDocument/2006/relationships/image" Target="../media/image287.png"/><Relationship Id="rId2" Type="http://schemas.openxmlformats.org/officeDocument/2006/relationships/image" Target="../media/image284.png"/><Relationship Id="rId1" Type="http://schemas.openxmlformats.org/officeDocument/2006/relationships/slideMaster" Target="../slideMasters/slideMaster1.xml"/><Relationship Id="rId6" Type="http://schemas.openxmlformats.org/officeDocument/2006/relationships/image" Target="../media/image286.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1.xml"/><Relationship Id="rId6" Type="http://schemas.openxmlformats.org/officeDocument/2006/relationships/image" Target="../media/image291.png"/><Relationship Id="rId5" Type="http://schemas.openxmlformats.org/officeDocument/2006/relationships/image" Target="../media/image256.png"/><Relationship Id="rId4" Type="http://schemas.openxmlformats.org/officeDocument/2006/relationships/image" Target="../media/image26.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4.png"/><Relationship Id="rId7" Type="http://schemas.openxmlformats.org/officeDocument/2006/relationships/image" Target="../media/image295.png"/><Relationship Id="rId2" Type="http://schemas.openxmlformats.org/officeDocument/2006/relationships/image" Target="../media/image293.png"/><Relationship Id="rId1" Type="http://schemas.openxmlformats.org/officeDocument/2006/relationships/slideMaster" Target="../slideMasters/slideMaster1.xml"/><Relationship Id="rId6" Type="http://schemas.openxmlformats.org/officeDocument/2006/relationships/image" Target="../media/image274.png"/><Relationship Id="rId5" Type="http://schemas.openxmlformats.org/officeDocument/2006/relationships/image" Target="../media/image204.png"/><Relationship Id="rId10" Type="http://schemas.openxmlformats.org/officeDocument/2006/relationships/image" Target="../media/image298.png"/><Relationship Id="rId4" Type="http://schemas.openxmlformats.org/officeDocument/2006/relationships/image" Target="../media/image26.png"/><Relationship Id="rId9" Type="http://schemas.openxmlformats.org/officeDocument/2006/relationships/image" Target="../media/image297.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image" Target="../media/image300.png"/><Relationship Id="rId7" Type="http://schemas.openxmlformats.org/officeDocument/2006/relationships/image" Target="../media/image303.png"/><Relationship Id="rId2" Type="http://schemas.openxmlformats.org/officeDocument/2006/relationships/image" Target="../media/image299.png"/><Relationship Id="rId1" Type="http://schemas.openxmlformats.org/officeDocument/2006/relationships/slideMaster" Target="../slideMasters/slideMaster1.xml"/><Relationship Id="rId6" Type="http://schemas.openxmlformats.org/officeDocument/2006/relationships/image" Target="../media/image302.png"/><Relationship Id="rId5" Type="http://schemas.openxmlformats.org/officeDocument/2006/relationships/image" Target="../media/image301.png"/><Relationship Id="rId4" Type="http://schemas.openxmlformats.org/officeDocument/2006/relationships/image" Target="../media/image26.png"/><Relationship Id="rId9" Type="http://schemas.openxmlformats.org/officeDocument/2006/relationships/image" Target="../media/image30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7.png"/><Relationship Id="rId7" Type="http://schemas.openxmlformats.org/officeDocument/2006/relationships/image" Target="../media/image76.png"/><Relationship Id="rId2" Type="http://schemas.openxmlformats.org/officeDocument/2006/relationships/image" Target="../media/image306.png"/><Relationship Id="rId1" Type="http://schemas.openxmlformats.org/officeDocument/2006/relationships/slideMaster" Target="../slideMasters/slideMaster1.xml"/><Relationship Id="rId6" Type="http://schemas.openxmlformats.org/officeDocument/2006/relationships/image" Target="../media/image310.png"/><Relationship Id="rId5" Type="http://schemas.openxmlformats.org/officeDocument/2006/relationships/image" Target="../media/image309.png"/><Relationship Id="rId10" Type="http://schemas.openxmlformats.org/officeDocument/2006/relationships/image" Target="../media/image26.png"/><Relationship Id="rId4" Type="http://schemas.openxmlformats.org/officeDocument/2006/relationships/image" Target="../media/image308.png"/><Relationship Id="rId9" Type="http://schemas.openxmlformats.org/officeDocument/2006/relationships/image" Target="../media/image312.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18.png"/><Relationship Id="rId3" Type="http://schemas.openxmlformats.org/officeDocument/2006/relationships/image" Target="../media/image314.png"/><Relationship Id="rId7" Type="http://schemas.openxmlformats.org/officeDocument/2006/relationships/image" Target="../media/image317.png"/><Relationship Id="rId2" Type="http://schemas.openxmlformats.org/officeDocument/2006/relationships/image" Target="../media/image313.png"/><Relationship Id="rId1" Type="http://schemas.openxmlformats.org/officeDocument/2006/relationships/slideMaster" Target="../slideMasters/slideMaster1.xml"/><Relationship Id="rId6" Type="http://schemas.openxmlformats.org/officeDocument/2006/relationships/image" Target="../media/image316.png"/><Relationship Id="rId5" Type="http://schemas.openxmlformats.org/officeDocument/2006/relationships/image" Target="../media/image315.png"/><Relationship Id="rId4" Type="http://schemas.openxmlformats.org/officeDocument/2006/relationships/image" Target="../media/image26.png"/><Relationship Id="rId9" Type="http://schemas.openxmlformats.org/officeDocument/2006/relationships/image" Target="../media/image319.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23.png"/><Relationship Id="rId13" Type="http://schemas.openxmlformats.org/officeDocument/2006/relationships/image" Target="../media/image328.png"/><Relationship Id="rId3" Type="http://schemas.openxmlformats.org/officeDocument/2006/relationships/image" Target="../media/image26.png"/><Relationship Id="rId7" Type="http://schemas.openxmlformats.org/officeDocument/2006/relationships/image" Target="../media/image322.png"/><Relationship Id="rId12" Type="http://schemas.openxmlformats.org/officeDocument/2006/relationships/image" Target="../media/image327.png"/><Relationship Id="rId2"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321.png"/><Relationship Id="rId11" Type="http://schemas.openxmlformats.org/officeDocument/2006/relationships/image" Target="../media/image326.png"/><Relationship Id="rId5" Type="http://schemas.openxmlformats.org/officeDocument/2006/relationships/image" Target="../media/image320.png"/><Relationship Id="rId10" Type="http://schemas.openxmlformats.org/officeDocument/2006/relationships/image" Target="../media/image325.png"/><Relationship Id="rId4" Type="http://schemas.openxmlformats.org/officeDocument/2006/relationships/image" Target="../media/image76.png"/><Relationship Id="rId9" Type="http://schemas.openxmlformats.org/officeDocument/2006/relationships/image" Target="../media/image324.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image" Target="../media/image98.png"/><Relationship Id="rId7" Type="http://schemas.openxmlformats.org/officeDocument/2006/relationships/image" Target="../media/image332.png"/><Relationship Id="rId2" Type="http://schemas.openxmlformats.org/officeDocument/2006/relationships/image" Target="../media/image329.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331.png"/><Relationship Id="rId10" Type="http://schemas.openxmlformats.org/officeDocument/2006/relationships/image" Target="../media/image76.png"/><Relationship Id="rId4" Type="http://schemas.openxmlformats.org/officeDocument/2006/relationships/image" Target="../media/image330.png"/><Relationship Id="rId9" Type="http://schemas.openxmlformats.org/officeDocument/2006/relationships/image" Target="../media/image334.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82.png"/><Relationship Id="rId7" Type="http://schemas.openxmlformats.org/officeDocument/2006/relationships/image" Target="../media/image339.png"/><Relationship Id="rId2" Type="http://schemas.openxmlformats.org/officeDocument/2006/relationships/image" Target="../media/image335.png"/><Relationship Id="rId1" Type="http://schemas.openxmlformats.org/officeDocument/2006/relationships/slideMaster" Target="../slideMasters/slideMaster1.xml"/><Relationship Id="rId6" Type="http://schemas.openxmlformats.org/officeDocument/2006/relationships/image" Target="../media/image338.png"/><Relationship Id="rId5" Type="http://schemas.openxmlformats.org/officeDocument/2006/relationships/image" Target="../media/image337.png"/><Relationship Id="rId4" Type="http://schemas.openxmlformats.org/officeDocument/2006/relationships/image" Target="../media/image336.png"/><Relationship Id="rId9" Type="http://schemas.openxmlformats.org/officeDocument/2006/relationships/image" Target="../media/image26.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347.png"/><Relationship Id="rId13" Type="http://schemas.openxmlformats.org/officeDocument/2006/relationships/image" Target="../media/image352.png"/><Relationship Id="rId3" Type="http://schemas.openxmlformats.org/officeDocument/2006/relationships/image" Target="../media/image342.png"/><Relationship Id="rId7" Type="http://schemas.openxmlformats.org/officeDocument/2006/relationships/image" Target="../media/image346.png"/><Relationship Id="rId12" Type="http://schemas.openxmlformats.org/officeDocument/2006/relationships/image" Target="../media/image351.png"/><Relationship Id="rId17" Type="http://schemas.openxmlformats.org/officeDocument/2006/relationships/image" Target="../media/image26.png"/><Relationship Id="rId2" Type="http://schemas.openxmlformats.org/officeDocument/2006/relationships/image" Target="../media/image341.png"/><Relationship Id="rId16" Type="http://schemas.openxmlformats.org/officeDocument/2006/relationships/image" Target="../media/image355.png"/><Relationship Id="rId1" Type="http://schemas.openxmlformats.org/officeDocument/2006/relationships/slideMaster" Target="../slideMasters/slideMaster1.xml"/><Relationship Id="rId6" Type="http://schemas.openxmlformats.org/officeDocument/2006/relationships/image" Target="../media/image345.png"/><Relationship Id="rId11" Type="http://schemas.openxmlformats.org/officeDocument/2006/relationships/image" Target="../media/image350.png"/><Relationship Id="rId5" Type="http://schemas.openxmlformats.org/officeDocument/2006/relationships/image" Target="../media/image344.png"/><Relationship Id="rId15" Type="http://schemas.openxmlformats.org/officeDocument/2006/relationships/image" Target="../media/image354.png"/><Relationship Id="rId10" Type="http://schemas.openxmlformats.org/officeDocument/2006/relationships/image" Target="../media/image349.png"/><Relationship Id="rId4" Type="http://schemas.openxmlformats.org/officeDocument/2006/relationships/image" Target="../media/image343.png"/><Relationship Id="rId9" Type="http://schemas.openxmlformats.org/officeDocument/2006/relationships/image" Target="../media/image348.png"/><Relationship Id="rId14" Type="http://schemas.openxmlformats.org/officeDocument/2006/relationships/image" Target="../media/image35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57.png"/><Relationship Id="rId7" Type="http://schemas.openxmlformats.org/officeDocument/2006/relationships/image" Target="../media/image360.png"/><Relationship Id="rId2" Type="http://schemas.openxmlformats.org/officeDocument/2006/relationships/image" Target="../media/image356.png"/><Relationship Id="rId1" Type="http://schemas.openxmlformats.org/officeDocument/2006/relationships/slideMaster" Target="../slideMasters/slideMaster1.xml"/><Relationship Id="rId6" Type="http://schemas.openxmlformats.org/officeDocument/2006/relationships/image" Target="../media/image359.png"/><Relationship Id="rId5" Type="http://schemas.openxmlformats.org/officeDocument/2006/relationships/image" Target="../media/image274.png"/><Relationship Id="rId4" Type="http://schemas.openxmlformats.org/officeDocument/2006/relationships/image" Target="../media/image358.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66.png"/><Relationship Id="rId13" Type="http://schemas.openxmlformats.org/officeDocument/2006/relationships/image" Target="../media/image370.png"/><Relationship Id="rId3" Type="http://schemas.openxmlformats.org/officeDocument/2006/relationships/image" Target="../media/image314.png"/><Relationship Id="rId7" Type="http://schemas.openxmlformats.org/officeDocument/2006/relationships/image" Target="../media/image365.png"/><Relationship Id="rId12" Type="http://schemas.openxmlformats.org/officeDocument/2006/relationships/image" Target="../media/image369.png"/><Relationship Id="rId2" Type="http://schemas.openxmlformats.org/officeDocument/2006/relationships/image" Target="../media/image361.png"/><Relationship Id="rId1" Type="http://schemas.openxmlformats.org/officeDocument/2006/relationships/slideMaster" Target="../slideMasters/slideMaster1.xml"/><Relationship Id="rId6" Type="http://schemas.openxmlformats.org/officeDocument/2006/relationships/image" Target="../media/image364.png"/><Relationship Id="rId11" Type="http://schemas.openxmlformats.org/officeDocument/2006/relationships/image" Target="../media/image26.png"/><Relationship Id="rId5" Type="http://schemas.openxmlformats.org/officeDocument/2006/relationships/image" Target="../media/image363.png"/><Relationship Id="rId10" Type="http://schemas.openxmlformats.org/officeDocument/2006/relationships/image" Target="../media/image368.png"/><Relationship Id="rId4" Type="http://schemas.openxmlformats.org/officeDocument/2006/relationships/image" Target="../media/image362.png"/><Relationship Id="rId9" Type="http://schemas.openxmlformats.org/officeDocument/2006/relationships/image" Target="../media/image367.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75.png"/><Relationship Id="rId3" Type="http://schemas.openxmlformats.org/officeDocument/2006/relationships/image" Target="../media/image68.png"/><Relationship Id="rId7" Type="http://schemas.openxmlformats.org/officeDocument/2006/relationships/image" Target="../media/image374.png"/><Relationship Id="rId2" Type="http://schemas.openxmlformats.org/officeDocument/2006/relationships/image" Target="../media/image371.png"/><Relationship Id="rId1" Type="http://schemas.openxmlformats.org/officeDocument/2006/relationships/slideMaster" Target="../slideMasters/slideMaster1.xml"/><Relationship Id="rId6" Type="http://schemas.openxmlformats.org/officeDocument/2006/relationships/image" Target="../media/image373.png"/><Relationship Id="rId5" Type="http://schemas.openxmlformats.org/officeDocument/2006/relationships/image" Target="../media/image26.png"/><Relationship Id="rId4" Type="http://schemas.openxmlformats.org/officeDocument/2006/relationships/image" Target="../media/image372.png"/><Relationship Id="rId9" Type="http://schemas.openxmlformats.org/officeDocument/2006/relationships/image" Target="../media/image98.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79.png"/><Relationship Id="rId3" Type="http://schemas.openxmlformats.org/officeDocument/2006/relationships/image" Target="../media/image307.png"/><Relationship Id="rId7" Type="http://schemas.openxmlformats.org/officeDocument/2006/relationships/image" Target="../media/image378.png"/><Relationship Id="rId2" Type="http://schemas.openxmlformats.org/officeDocument/2006/relationships/image" Target="../media/image376.png"/><Relationship Id="rId1" Type="http://schemas.openxmlformats.org/officeDocument/2006/relationships/slideMaster" Target="../slideMasters/slideMaster1.xml"/><Relationship Id="rId6" Type="http://schemas.openxmlformats.org/officeDocument/2006/relationships/image" Target="../media/image76.png"/><Relationship Id="rId5" Type="http://schemas.openxmlformats.org/officeDocument/2006/relationships/image" Target="../media/image377.png"/><Relationship Id="rId4" Type="http://schemas.openxmlformats.org/officeDocument/2006/relationships/image" Target="../media/image26.png"/><Relationship Id="rId9" Type="http://schemas.openxmlformats.org/officeDocument/2006/relationships/image" Target="../media/image380.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381.png"/><Relationship Id="rId1" Type="http://schemas.openxmlformats.org/officeDocument/2006/relationships/slideMaster" Target="../slideMasters/slideMaster1.xml"/><Relationship Id="rId6" Type="http://schemas.openxmlformats.org/officeDocument/2006/relationships/image" Target="../media/image383.png"/><Relationship Id="rId5" Type="http://schemas.openxmlformats.org/officeDocument/2006/relationships/image" Target="../media/image26.png"/><Relationship Id="rId4" Type="http://schemas.openxmlformats.org/officeDocument/2006/relationships/image" Target="../media/image376.png"/><Relationship Id="rId9" Type="http://schemas.openxmlformats.org/officeDocument/2006/relationships/image" Target="../media/image386.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88.png"/><Relationship Id="rId7" Type="http://schemas.openxmlformats.org/officeDocument/2006/relationships/image" Target="../media/image390.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89.png"/><Relationship Id="rId5" Type="http://schemas.openxmlformats.org/officeDocument/2006/relationships/image" Target="../media/image26.png"/><Relationship Id="rId4" Type="http://schemas.openxmlformats.org/officeDocument/2006/relationships/image" Target="../media/image325.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92.png"/><Relationship Id="rId7" Type="http://schemas.openxmlformats.org/officeDocument/2006/relationships/image" Target="../media/image394.png"/><Relationship Id="rId2" Type="http://schemas.openxmlformats.org/officeDocument/2006/relationships/image" Target="../media/image391.png"/><Relationship Id="rId1" Type="http://schemas.openxmlformats.org/officeDocument/2006/relationships/slideMaster" Target="../slideMasters/slideMaster1.xml"/><Relationship Id="rId6" Type="http://schemas.openxmlformats.org/officeDocument/2006/relationships/image" Target="../media/image393.png"/><Relationship Id="rId5" Type="http://schemas.openxmlformats.org/officeDocument/2006/relationships/image" Target="../media/image26.png"/><Relationship Id="rId4" Type="http://schemas.openxmlformats.org/officeDocument/2006/relationships/image" Target="../media/image68.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image" Target="../media/image395.png"/><Relationship Id="rId1" Type="http://schemas.openxmlformats.org/officeDocument/2006/relationships/slideMaster" Target="../slideMasters/slideMaster1.xml"/><Relationship Id="rId6" Type="http://schemas.openxmlformats.org/officeDocument/2006/relationships/image" Target="../media/image397.png"/><Relationship Id="rId5" Type="http://schemas.openxmlformats.org/officeDocument/2006/relationships/image" Target="../media/image278.png"/><Relationship Id="rId4" Type="http://schemas.openxmlformats.org/officeDocument/2006/relationships/image" Target="../media/image26.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1.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26.png"/><Relationship Id="rId9" Type="http://schemas.openxmlformats.org/officeDocument/2006/relationships/image" Target="../media/image40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Master" Target="../slideMasters/slideMaster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224.png"/><Relationship Id="rId7" Type="http://schemas.openxmlformats.org/officeDocument/2006/relationships/image" Target="../media/image226.png"/><Relationship Id="rId2" Type="http://schemas.openxmlformats.org/officeDocument/2006/relationships/image" Target="../media/image405.png"/><Relationship Id="rId1" Type="http://schemas.openxmlformats.org/officeDocument/2006/relationships/slideMaster" Target="../slideMasters/slideMaster2.xml"/><Relationship Id="rId6" Type="http://schemas.openxmlformats.org/officeDocument/2006/relationships/image" Target="../media/image225.png"/><Relationship Id="rId5" Type="http://schemas.openxmlformats.org/officeDocument/2006/relationships/image" Target="../media/image34.png"/><Relationship Id="rId4" Type="http://schemas.openxmlformats.org/officeDocument/2006/relationships/image" Target="../media/image26.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Master" Target="../slideMasters/slideMaster2.xml"/><Relationship Id="rId6" Type="http://schemas.openxmlformats.org/officeDocument/2006/relationships/image" Target="../media/image40.png"/><Relationship Id="rId11" Type="http://schemas.openxmlformats.org/officeDocument/2006/relationships/image" Target="../media/image406.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Master" Target="../slideMasters/slideMaster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5.png"/><Relationship Id="rId7"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Master" Target="../slideMasters/slideMaster2.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26.png"/><Relationship Id="rId4" Type="http://schemas.openxmlformats.org/officeDocument/2006/relationships/image" Target="../media/image55.png"/><Relationship Id="rId9" Type="http://schemas.openxmlformats.org/officeDocument/2006/relationships/image" Target="../media/image60.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25.png"/><Relationship Id="rId7"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Master" Target="../slideMasters/slideMaster2.xml"/><Relationship Id="rId6" Type="http://schemas.openxmlformats.org/officeDocument/2006/relationships/image" Target="../media/image63.png"/><Relationship Id="rId11" Type="http://schemas.openxmlformats.org/officeDocument/2006/relationships/image" Target="../media/image26.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55.png"/><Relationship Id="rId9" Type="http://schemas.openxmlformats.org/officeDocument/2006/relationships/image" Target="../media/image66.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26.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407.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6.png"/><Relationship Id="rId7" Type="http://schemas.openxmlformats.org/officeDocument/2006/relationships/image" Target="../media/image409.png"/><Relationship Id="rId2" Type="http://schemas.openxmlformats.org/officeDocument/2006/relationships/image" Target="../media/image408.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410.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5.png"/><Relationship Id="rId7"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Master" Target="../slideMasters/slideMaster1.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26.png"/><Relationship Id="rId4" Type="http://schemas.openxmlformats.org/officeDocument/2006/relationships/image" Target="../media/image55.png"/><Relationship Id="rId9" Type="http://schemas.openxmlformats.org/officeDocument/2006/relationships/image" Target="../media/image60.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slideMaster" Target="../slideMasters/slideMaster2.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26.png"/><Relationship Id="rId10" Type="http://schemas.openxmlformats.org/officeDocument/2006/relationships/image" Target="../media/image411.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2.png"/><Relationship Id="rId7" Type="http://schemas.openxmlformats.org/officeDocument/2006/relationships/image" Target="../media/image94.png"/><Relationship Id="rId2" Type="http://schemas.openxmlformats.org/officeDocument/2006/relationships/image" Target="../media/image91.png"/><Relationship Id="rId1" Type="http://schemas.openxmlformats.org/officeDocument/2006/relationships/slideMaster" Target="../slideMasters/slideMaster2.xml"/><Relationship Id="rId6" Type="http://schemas.openxmlformats.org/officeDocument/2006/relationships/image" Target="../media/image76.png"/><Relationship Id="rId5" Type="http://schemas.openxmlformats.org/officeDocument/2006/relationships/image" Target="../media/image407.png"/><Relationship Id="rId4" Type="http://schemas.openxmlformats.org/officeDocument/2006/relationships/image" Target="../media/image93.png"/><Relationship Id="rId9" Type="http://schemas.openxmlformats.org/officeDocument/2006/relationships/image" Target="../media/image26.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png"/><Relationship Id="rId3" Type="http://schemas.openxmlformats.org/officeDocument/2006/relationships/image" Target="../media/image2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image" Target="../media/image96.png"/><Relationship Id="rId1" Type="http://schemas.openxmlformats.org/officeDocument/2006/relationships/slideMaster" Target="../slideMasters/slideMaster2.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6.png"/><Relationship Id="rId7" Type="http://schemas.openxmlformats.org/officeDocument/2006/relationships/image" Target="../media/image109.png"/><Relationship Id="rId2" Type="http://schemas.openxmlformats.org/officeDocument/2006/relationships/image" Target="../media/image107.png"/><Relationship Id="rId1" Type="http://schemas.openxmlformats.org/officeDocument/2006/relationships/slideMaster" Target="../slideMasters/slideMaster2.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98.png"/><Relationship Id="rId10" Type="http://schemas.openxmlformats.org/officeDocument/2006/relationships/image" Target="../media/image112.png"/><Relationship Id="rId4" Type="http://schemas.openxmlformats.org/officeDocument/2006/relationships/image" Target="../media/image97.png"/><Relationship Id="rId9" Type="http://schemas.openxmlformats.org/officeDocument/2006/relationships/image" Target="../media/image111.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png"/><Relationship Id="rId1" Type="http://schemas.openxmlformats.org/officeDocument/2006/relationships/slideMaster" Target="../slideMasters/slideMaster3.xml"/><Relationship Id="rId6" Type="http://schemas.openxmlformats.org/officeDocument/2006/relationships/image" Target="../media/image35.png"/><Relationship Id="rId5" Type="http://schemas.openxmlformats.org/officeDocument/2006/relationships/image" Target="../media/image238.png"/><Relationship Id="rId4" Type="http://schemas.openxmlformats.org/officeDocument/2006/relationships/image" Target="../media/image33.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Master" Target="../slideMasters/slideMaster3.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Master" Target="../slideMasters/slideMaster3.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5.png"/><Relationship Id="rId7"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Master" Target="../slideMasters/slideMaster3.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26.png"/><Relationship Id="rId4" Type="http://schemas.openxmlformats.org/officeDocument/2006/relationships/image" Target="../media/image55.png"/><Relationship Id="rId9" Type="http://schemas.openxmlformats.org/officeDocument/2006/relationships/image" Target="../media/image60.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25.png"/><Relationship Id="rId7"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63.png"/><Relationship Id="rId11" Type="http://schemas.openxmlformats.org/officeDocument/2006/relationships/image" Target="../media/image26.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55.png"/><Relationship Id="rId9" Type="http://schemas.openxmlformats.org/officeDocument/2006/relationships/image" Target="../media/image66.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25.png"/><Relationship Id="rId7"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Master" Target="../slideMasters/slideMaster3.xml"/><Relationship Id="rId6" Type="http://schemas.openxmlformats.org/officeDocument/2006/relationships/image" Target="../media/image63.png"/><Relationship Id="rId11" Type="http://schemas.openxmlformats.org/officeDocument/2006/relationships/image" Target="../media/image26.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55.png"/><Relationship Id="rId9" Type="http://schemas.openxmlformats.org/officeDocument/2006/relationships/image" Target="../media/image66.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26.png"/><Relationship Id="rId2" Type="http://schemas.openxmlformats.org/officeDocument/2006/relationships/image" Target="../media/image68.png"/><Relationship Id="rId1" Type="http://schemas.openxmlformats.org/officeDocument/2006/relationships/slideMaster" Target="../slideMasters/slideMaster3.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6.png"/><Relationship Id="rId7" Type="http://schemas.openxmlformats.org/officeDocument/2006/relationships/image" Target="../media/image409.png"/><Relationship Id="rId2" Type="http://schemas.openxmlformats.org/officeDocument/2006/relationships/image" Target="../media/image408.png"/><Relationship Id="rId1" Type="http://schemas.openxmlformats.org/officeDocument/2006/relationships/slideMaster" Target="../slideMasters/slideMaster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410.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slideMaster" Target="../slideMasters/slideMaster3.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26.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2.png"/><Relationship Id="rId7" Type="http://schemas.openxmlformats.org/officeDocument/2006/relationships/image" Target="../media/image94.png"/><Relationship Id="rId2" Type="http://schemas.openxmlformats.org/officeDocument/2006/relationships/image" Target="../media/image91.png"/><Relationship Id="rId1" Type="http://schemas.openxmlformats.org/officeDocument/2006/relationships/slideMaster" Target="../slideMasters/slideMaster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93.png"/><Relationship Id="rId9" Type="http://schemas.openxmlformats.org/officeDocument/2006/relationships/image" Target="../media/image26.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png"/><Relationship Id="rId3" Type="http://schemas.openxmlformats.org/officeDocument/2006/relationships/image" Target="../media/image2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image" Target="../media/image96.png"/><Relationship Id="rId1" Type="http://schemas.openxmlformats.org/officeDocument/2006/relationships/slideMaster" Target="../slideMasters/slideMaster3.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6.png"/><Relationship Id="rId7" Type="http://schemas.openxmlformats.org/officeDocument/2006/relationships/image" Target="../media/image109.png"/><Relationship Id="rId2" Type="http://schemas.openxmlformats.org/officeDocument/2006/relationships/image" Target="../media/image107.png"/><Relationship Id="rId1" Type="http://schemas.openxmlformats.org/officeDocument/2006/relationships/slideMaster" Target="../slideMasters/slideMaster3.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98.png"/><Relationship Id="rId10" Type="http://schemas.openxmlformats.org/officeDocument/2006/relationships/image" Target="../media/image112.png"/><Relationship Id="rId4" Type="http://schemas.openxmlformats.org/officeDocument/2006/relationships/image" Target="../media/image97.png"/><Relationship Id="rId9" Type="http://schemas.openxmlformats.org/officeDocument/2006/relationships/image" Target="../media/image111.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17.png"/><Relationship Id="rId2" Type="http://schemas.openxmlformats.org/officeDocument/2006/relationships/image" Target="../media/image114.png"/><Relationship Id="rId1" Type="http://schemas.openxmlformats.org/officeDocument/2006/relationships/slideMaster" Target="../slideMasters/slideMaster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97.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9.png"/><Relationship Id="rId7" Type="http://schemas.openxmlformats.org/officeDocument/2006/relationships/image" Target="../media/image121.png"/><Relationship Id="rId2" Type="http://schemas.openxmlformats.org/officeDocument/2006/relationships/image" Target="../media/image118.png"/><Relationship Id="rId1" Type="http://schemas.openxmlformats.org/officeDocument/2006/relationships/slideMaster" Target="../slideMasters/slideMaster3.xml"/><Relationship Id="rId6" Type="http://schemas.openxmlformats.org/officeDocument/2006/relationships/image" Target="../media/image97.png"/><Relationship Id="rId5" Type="http://schemas.openxmlformats.org/officeDocument/2006/relationships/image" Target="../media/image26.png"/><Relationship Id="rId4" Type="http://schemas.openxmlformats.org/officeDocument/2006/relationships/image" Target="../media/image120.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4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416.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414.png"/><Relationship Id="rId11" Type="http://schemas.openxmlformats.org/officeDocument/2006/relationships/image" Target="../media/image415.png"/><Relationship Id="rId5" Type="http://schemas.openxmlformats.org/officeDocument/2006/relationships/image" Target="../media/image413.png"/><Relationship Id="rId10" Type="http://schemas.openxmlformats.org/officeDocument/2006/relationships/image" Target="../media/image9.png"/><Relationship Id="rId4" Type="http://schemas.openxmlformats.org/officeDocument/2006/relationships/image" Target="../media/image412.png"/><Relationship Id="rId9"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35"/>
        <p:cNvGrpSpPr/>
        <p:nvPr/>
      </p:nvGrpSpPr>
      <p:grpSpPr>
        <a:xfrm>
          <a:off x="0" y="0"/>
          <a:ext cx="0" cy="0"/>
          <a:chOff x="0" y="0"/>
          <a:chExt cx="0" cy="0"/>
        </a:xfrm>
      </p:grpSpPr>
      <p:pic>
        <p:nvPicPr>
          <p:cNvPr id="36" name="Google Shape;36;p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37" name="Google Shape;37;p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38" name="Google Shape;38;p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39" name="Google Shape;39;p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40" name="Google Shape;40;p27"/>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4" name="Google Shape;44;p27"/>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5" name="Google Shape;45;p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46" name="Google Shape;46;p2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7" name="Google Shape;47;p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48" name="Google Shape;48;p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49" name="Google Shape;49;p2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50" name="Google Shape;50;p2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51" name="Google Shape;51;p2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85"/>
        <p:cNvGrpSpPr/>
        <p:nvPr/>
      </p:nvGrpSpPr>
      <p:grpSpPr>
        <a:xfrm>
          <a:off x="0" y="0"/>
          <a:ext cx="0" cy="0"/>
          <a:chOff x="0" y="0"/>
          <a:chExt cx="0" cy="0"/>
        </a:xfrm>
      </p:grpSpPr>
      <p:grpSp>
        <p:nvGrpSpPr>
          <p:cNvPr id="186" name="Google Shape;186;p116"/>
          <p:cNvGrpSpPr/>
          <p:nvPr/>
        </p:nvGrpSpPr>
        <p:grpSpPr>
          <a:xfrm>
            <a:off x="0" y="-15941"/>
            <a:ext cx="12200394" cy="6876669"/>
            <a:chOff x="0" y="-15941"/>
            <a:chExt cx="12200394" cy="6876669"/>
          </a:xfrm>
        </p:grpSpPr>
        <p:pic>
          <p:nvPicPr>
            <p:cNvPr id="187" name="Google Shape;187;p1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88" name="Google Shape;188;p1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89" name="Google Shape;189;p116"/>
          <p:cNvGrpSpPr/>
          <p:nvPr/>
        </p:nvGrpSpPr>
        <p:grpSpPr>
          <a:xfrm>
            <a:off x="1453046" y="2818412"/>
            <a:ext cx="8762986" cy="2505655"/>
            <a:chOff x="1453046" y="2818412"/>
            <a:chExt cx="8762986" cy="2505655"/>
          </a:xfrm>
        </p:grpSpPr>
        <p:pic>
          <p:nvPicPr>
            <p:cNvPr id="190" name="Google Shape;190;p1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91" name="Google Shape;191;p1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92" name="Google Shape;192;p116"/>
          <p:cNvGrpSpPr/>
          <p:nvPr/>
        </p:nvGrpSpPr>
        <p:grpSpPr>
          <a:xfrm>
            <a:off x="-133486" y="-15941"/>
            <a:ext cx="12215328" cy="7241745"/>
            <a:chOff x="-133486" y="-15941"/>
            <a:chExt cx="12215328" cy="7241745"/>
          </a:xfrm>
        </p:grpSpPr>
        <p:pic>
          <p:nvPicPr>
            <p:cNvPr id="193" name="Google Shape;193;p1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94" name="Google Shape;194;p1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95" name="Google Shape;195;p1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96" name="Google Shape;196;p1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97" name="Google Shape;197;p1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98" name="Google Shape;198;p1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99" name="Google Shape;199;p116"/>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00" name="Google Shape;200;p116"/>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01" name="Google Shape;201;p11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02" name="Google Shape;202;p11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3" name="Google Shape;203;p116"/>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4" name="Google Shape;204;p11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5" name="Google Shape;205;p1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 name="Google Shape;206;p1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1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8018257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31771486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211136827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3421112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025393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3539044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269959312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41265811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9393792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336108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08"/>
        <p:cNvGrpSpPr/>
        <p:nvPr/>
      </p:nvGrpSpPr>
      <p:grpSpPr>
        <a:xfrm>
          <a:off x="0" y="0"/>
          <a:ext cx="0" cy="0"/>
          <a:chOff x="0" y="0"/>
          <a:chExt cx="0" cy="0"/>
        </a:xfrm>
      </p:grpSpPr>
      <p:grpSp>
        <p:nvGrpSpPr>
          <p:cNvPr id="209" name="Google Shape;209;p117"/>
          <p:cNvGrpSpPr/>
          <p:nvPr/>
        </p:nvGrpSpPr>
        <p:grpSpPr>
          <a:xfrm>
            <a:off x="-9326" y="0"/>
            <a:ext cx="12203410" cy="6877876"/>
            <a:chOff x="-9326" y="0"/>
            <a:chExt cx="12203410" cy="6877876"/>
          </a:xfrm>
        </p:grpSpPr>
        <p:pic>
          <p:nvPicPr>
            <p:cNvPr id="210" name="Google Shape;210;p1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11" name="Google Shape;211;p1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12" name="Google Shape;212;p1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13" name="Google Shape;213;p1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14" name="Google Shape;214;p1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5" name="Google Shape;215;p1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16" name="Google Shape;216;p1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17" name="Google Shape;217;p1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18" name="Google Shape;218;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19" name="Google Shape;219;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20" name="Google Shape;220;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21" name="Google Shape;221;p11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22" name="Google Shape;222;p11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23" name="Google Shape;223;p11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24" name="Google Shape;224;p117"/>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25" name="Google Shape;225;p117"/>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26" name="Google Shape;226;p117"/>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7" name="Google Shape;227;p117"/>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1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 name="Google Shape;229;p1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1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1" name="Google Shape;231;p117"/>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165047175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35727350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27633874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10784082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114319088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382692635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31419162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2301670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2150104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70029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32"/>
        <p:cNvGrpSpPr/>
        <p:nvPr/>
      </p:nvGrpSpPr>
      <p:grpSpPr>
        <a:xfrm>
          <a:off x="0" y="0"/>
          <a:ext cx="0" cy="0"/>
          <a:chOff x="0" y="0"/>
          <a:chExt cx="0" cy="0"/>
        </a:xfrm>
      </p:grpSpPr>
      <p:grpSp>
        <p:nvGrpSpPr>
          <p:cNvPr id="233" name="Google Shape;233;p118"/>
          <p:cNvGrpSpPr/>
          <p:nvPr/>
        </p:nvGrpSpPr>
        <p:grpSpPr>
          <a:xfrm>
            <a:off x="0" y="0"/>
            <a:ext cx="12197756" cy="6868237"/>
            <a:chOff x="0" y="0"/>
            <a:chExt cx="12197756" cy="6868237"/>
          </a:xfrm>
        </p:grpSpPr>
        <p:pic>
          <p:nvPicPr>
            <p:cNvPr id="234" name="Google Shape;234;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35" name="Google Shape;235;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36" name="Google Shape;236;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37" name="Google Shape;237;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38" name="Google Shape;238;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39" name="Google Shape;239;p1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40" name="Google Shape;240;p118"/>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41" name="Google Shape;241;p1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42" name="Google Shape;242;p1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43" name="Google Shape;243;p1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44" name="Google Shape;244;p118"/>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5" name="Google Shape;245;p118"/>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46" name="Google Shape;246;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 name="Google Shape;247;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p1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416672661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345613108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112712634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248911141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66305263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250923943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20358803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315668174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7344206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18631143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49"/>
        <p:cNvGrpSpPr/>
        <p:nvPr/>
      </p:nvGrpSpPr>
      <p:grpSpPr>
        <a:xfrm>
          <a:off x="0" y="0"/>
          <a:ext cx="0" cy="0"/>
          <a:chOff x="0" y="0"/>
          <a:chExt cx="0" cy="0"/>
        </a:xfrm>
      </p:grpSpPr>
      <p:pic>
        <p:nvPicPr>
          <p:cNvPr id="250" name="Google Shape;250;p1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1" name="Google Shape;251;p1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2" name="Google Shape;252;p11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11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4" name="Google Shape;254;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 name="Google Shape;255;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 name="Google Shape;256;p1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7" name="Google Shape;257;p1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8" name="Google Shape;258;p119"/>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59" name="Google Shape;259;p1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60" name="Google Shape;260;p1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61" name="Google Shape;261;p1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62" name="Google Shape;262;p1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63" name="Google Shape;263;p11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64" name="Google Shape;264;p11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65" name="Google Shape;265;p11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66" name="Google Shape;266;p11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67" name="Google Shape;267;p11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68" name="Google Shape;268;p11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423642193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322898192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357137303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146937233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394766875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114648052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269273392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50085753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225235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1045976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69"/>
        <p:cNvGrpSpPr/>
        <p:nvPr/>
      </p:nvGrpSpPr>
      <p:grpSpPr>
        <a:xfrm>
          <a:off x="0" y="0"/>
          <a:ext cx="0" cy="0"/>
          <a:chOff x="0" y="0"/>
          <a:chExt cx="0" cy="0"/>
        </a:xfrm>
      </p:grpSpPr>
      <p:pic>
        <p:nvPicPr>
          <p:cNvPr id="270" name="Google Shape;270;p1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71" name="Google Shape;271;p12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72" name="Google Shape;272;p120"/>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73" name="Google Shape;273;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4" name="Google Shape;274;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1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76" name="Google Shape;276;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77" name="Google Shape;277;p1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78" name="Google Shape;278;p1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79" name="Google Shape;279;p1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80" name="Google Shape;280;p1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81" name="Google Shape;281;p1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82" name="Google Shape;282;p12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83" name="Google Shape;283;p12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84" name="Google Shape;284;p12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85" name="Google Shape;285;p12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72668524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290157711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13519437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285451082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69303379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399812335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191575804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281709768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426347921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32168963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86"/>
        <p:cNvGrpSpPr/>
        <p:nvPr/>
      </p:nvGrpSpPr>
      <p:grpSpPr>
        <a:xfrm>
          <a:off x="0" y="0"/>
          <a:ext cx="0" cy="0"/>
          <a:chOff x="0" y="0"/>
          <a:chExt cx="0" cy="0"/>
        </a:xfrm>
      </p:grpSpPr>
      <p:pic>
        <p:nvPicPr>
          <p:cNvPr id="287" name="Google Shape;287;p1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88" name="Google Shape;288;p1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89" name="Google Shape;289;p12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90" name="Google Shape;290;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1" name="Google Shape;291;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2" name="Google Shape;292;p1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93" name="Google Shape;293;p1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94" name="Google Shape;294;p12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95" name="Google Shape;295;p1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96" name="Google Shape;296;p1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03548188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151957367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316647095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214112837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15709779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12658308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88579216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7491573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175834679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980138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297"/>
        <p:cNvGrpSpPr/>
        <p:nvPr/>
      </p:nvGrpSpPr>
      <p:grpSpPr>
        <a:xfrm>
          <a:off x="0" y="0"/>
          <a:ext cx="0" cy="0"/>
          <a:chOff x="0" y="0"/>
          <a:chExt cx="0" cy="0"/>
        </a:xfrm>
      </p:grpSpPr>
      <p:pic>
        <p:nvPicPr>
          <p:cNvPr id="298" name="Google Shape;298;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299" name="Google Shape;299;p1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00" name="Google Shape;300;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01" name="Google Shape;301;p1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02" name="Google Shape;302;p12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3" name="Google Shape;303;p12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4" name="Google Shape;304;p122"/>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5" name="Google Shape;305;p122"/>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6" name="Google Shape;306;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07" name="Google Shape;307;p1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08" name="Google Shape;308;p122"/>
          <p:cNvSpPr>
            <a:spLocks noGrp="1"/>
          </p:cNvSpPr>
          <p:nvPr>
            <p:ph type="pic" idx="2"/>
          </p:nvPr>
        </p:nvSpPr>
        <p:spPr>
          <a:xfrm>
            <a:off x="7179597" y="2325182"/>
            <a:ext cx="4179887" cy="3462338"/>
          </a:xfrm>
          <a:prstGeom prst="rect">
            <a:avLst/>
          </a:prstGeom>
          <a:noFill/>
          <a:ln>
            <a:noFill/>
          </a:ln>
        </p:spPr>
      </p:sp>
      <p:pic>
        <p:nvPicPr>
          <p:cNvPr id="309" name="Google Shape;309;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10" name="Google Shape;310;p122"/>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156518816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67351848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30288937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380111319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69331624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330019341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85474499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2588795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11"/>
        <p:cNvGrpSpPr/>
        <p:nvPr/>
      </p:nvGrpSpPr>
      <p:grpSpPr>
        <a:xfrm>
          <a:off x="0" y="0"/>
          <a:ext cx="0" cy="0"/>
          <a:chOff x="0" y="0"/>
          <a:chExt cx="0" cy="0"/>
        </a:xfrm>
      </p:grpSpPr>
      <p:pic>
        <p:nvPicPr>
          <p:cNvPr id="312" name="Google Shape;312;p1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13" name="Google Shape;313;p1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4" name="Google Shape;314;p12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5" name="Google Shape;315;p123"/>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17" name="Google Shape;317;p1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18" name="Google Shape;318;p123"/>
          <p:cNvSpPr>
            <a:spLocks noGrp="1"/>
          </p:cNvSpPr>
          <p:nvPr>
            <p:ph type="pic" idx="2"/>
          </p:nvPr>
        </p:nvSpPr>
        <p:spPr>
          <a:xfrm>
            <a:off x="1379764" y="739549"/>
            <a:ext cx="9432713" cy="5047971"/>
          </a:xfrm>
          <a:prstGeom prst="rect">
            <a:avLst/>
          </a:prstGeom>
          <a:noFill/>
          <a:ln>
            <a:noFill/>
          </a:ln>
        </p:spPr>
      </p:sp>
      <p:pic>
        <p:nvPicPr>
          <p:cNvPr id="319" name="Google Shape;319;p123"/>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20" name="Google Shape;320;p123"/>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21" name="Google Shape;321;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22" name="Google Shape;322;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23" name="Google Shape;323;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24" name="Google Shape;324;p123"/>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25" name="Google Shape;325;p123"/>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26"/>
        <p:cNvGrpSpPr/>
        <p:nvPr/>
      </p:nvGrpSpPr>
      <p:grpSpPr>
        <a:xfrm>
          <a:off x="0" y="0"/>
          <a:ext cx="0" cy="0"/>
          <a:chOff x="0" y="0"/>
          <a:chExt cx="0" cy="0"/>
        </a:xfrm>
      </p:grpSpPr>
      <p:pic>
        <p:nvPicPr>
          <p:cNvPr id="327" name="Google Shape;327;p124"/>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28" name="Google Shape;328;p1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29" name="Google Shape;329;p12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0" name="Google Shape;330;p124"/>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1" name="Google Shape;331;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32" name="Google Shape;332;p1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33" name="Google Shape;333;p12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4" name="Google Shape;334;p12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5" name="Google Shape;335;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36" name="Google Shape;336;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37" name="Google Shape;337;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38" name="Google Shape;338;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39" name="Google Shape;339;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40" name="Google Shape;340;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41" name="Google Shape;341;p1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42" name="Google Shape;342;p12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43"/>
        <p:cNvGrpSpPr/>
        <p:nvPr/>
      </p:nvGrpSpPr>
      <p:grpSpPr>
        <a:xfrm>
          <a:off x="0" y="0"/>
          <a:ext cx="0" cy="0"/>
          <a:chOff x="0" y="0"/>
          <a:chExt cx="0" cy="0"/>
        </a:xfrm>
      </p:grpSpPr>
      <p:pic>
        <p:nvPicPr>
          <p:cNvPr id="344" name="Google Shape;344;p125"/>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45" name="Google Shape;345;p1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46" name="Google Shape;346;p12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7" name="Google Shape;347;p12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49" name="Google Shape;349;p1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50" name="Google Shape;350;p12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51" name="Google Shape;351;p1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52" name="Google Shape;352;p1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53" name="Google Shape;353;p12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54" name="Google Shape;354;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55" name="Google Shape;355;p1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56" name="Google Shape;356;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57" name="Google Shape;357;p125"/>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58" name="Google Shape;358;p1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59" name="Google Shape;359;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60" name="Google Shape;360;p1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61" name="Google Shape;361;p12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52"/>
        <p:cNvGrpSpPr/>
        <p:nvPr/>
      </p:nvGrpSpPr>
      <p:grpSpPr>
        <a:xfrm>
          <a:off x="0" y="0"/>
          <a:ext cx="0" cy="0"/>
          <a:chOff x="0" y="0"/>
          <a:chExt cx="0" cy="0"/>
        </a:xfrm>
      </p:grpSpPr>
      <p:pic>
        <p:nvPicPr>
          <p:cNvPr id="53" name="Google Shape;53;p28"/>
          <p:cNvPicPr preferRelativeResize="0"/>
          <p:nvPr/>
        </p:nvPicPr>
        <p:blipFill rotWithShape="1">
          <a:blip r:embed="rId2" cstate="email">
            <a:alphaModFix/>
            <a:extLst>
              <a:ext uri="{28A0092B-C50C-407E-A947-70E740481C1C}">
                <a14:useLocalDpi xmlns:a14="http://schemas.microsoft.com/office/drawing/2010/main"/>
              </a:ext>
            </a:extLst>
          </a:blip>
          <a:srcRect r="20409"/>
          <a:stretch/>
        </p:blipFill>
        <p:spPr>
          <a:xfrm>
            <a:off x="6807999" y="0"/>
            <a:ext cx="5384001" cy="1504120"/>
          </a:xfrm>
          <a:prstGeom prst="rect">
            <a:avLst/>
          </a:prstGeom>
          <a:noFill/>
          <a:ln>
            <a:noFill/>
          </a:ln>
        </p:spPr>
      </p:pic>
      <p:grpSp>
        <p:nvGrpSpPr>
          <p:cNvPr id="54" name="Google Shape;54;p28"/>
          <p:cNvGrpSpPr/>
          <p:nvPr/>
        </p:nvGrpSpPr>
        <p:grpSpPr>
          <a:xfrm>
            <a:off x="0" y="0"/>
            <a:ext cx="6234545" cy="6858000"/>
            <a:chOff x="0" y="0"/>
            <a:chExt cx="6234545" cy="6858000"/>
          </a:xfrm>
        </p:grpSpPr>
        <p:pic>
          <p:nvPicPr>
            <p:cNvPr id="55" name="Google Shape;55;p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56" name="Google Shape;56;p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57" name="Google Shape;57;p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 name="Google Shape;58;p28"/>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28"/>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3" name="Google Shape;63;p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62"/>
        <p:cNvGrpSpPr/>
        <p:nvPr/>
      </p:nvGrpSpPr>
      <p:grpSpPr>
        <a:xfrm>
          <a:off x="0" y="0"/>
          <a:ext cx="0" cy="0"/>
          <a:chOff x="0" y="0"/>
          <a:chExt cx="0" cy="0"/>
        </a:xfrm>
      </p:grpSpPr>
      <p:pic>
        <p:nvPicPr>
          <p:cNvPr id="363" name="Google Shape;363;p1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64" name="Google Shape;364;p126"/>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65" name="Google Shape;365;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66" name="Google Shape;366;p12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7" name="Google Shape;367;p12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8" name="Google Shape;368;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69" name="Google Shape;369;p1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70" name="Google Shape;370;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371" name="Google Shape;371;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372" name="Google Shape;372;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373" name="Google Shape;373;p126"/>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374"/>
        <p:cNvGrpSpPr/>
        <p:nvPr/>
      </p:nvGrpSpPr>
      <p:grpSpPr>
        <a:xfrm>
          <a:off x="0" y="0"/>
          <a:ext cx="0" cy="0"/>
          <a:chOff x="0" y="0"/>
          <a:chExt cx="0" cy="0"/>
        </a:xfrm>
      </p:grpSpPr>
      <p:pic>
        <p:nvPicPr>
          <p:cNvPr id="375" name="Google Shape;375;p127"/>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376" name="Google Shape;376;p127"/>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377" name="Google Shape;377;p1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78" name="Google Shape;378;p12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9" name="Google Shape;379;p12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81" name="Google Shape;381;p1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82" name="Google Shape;382;p1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383" name="Google Shape;383;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384" name="Google Shape;384;p1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385" name="Google Shape;385;p1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386" name="Google Shape;386;p127"/>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7" name="Google Shape;387;p127"/>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127"/>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127"/>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1_Заголовок раздела">
  <p:cSld name="1_Заголовок раздела">
    <p:spTree>
      <p:nvGrpSpPr>
        <p:cNvPr id="1" name="Shape 390"/>
        <p:cNvGrpSpPr/>
        <p:nvPr/>
      </p:nvGrpSpPr>
      <p:grpSpPr>
        <a:xfrm>
          <a:off x="0" y="0"/>
          <a:ext cx="0" cy="0"/>
          <a:chOff x="0" y="0"/>
          <a:chExt cx="0" cy="0"/>
        </a:xfrm>
      </p:grpSpPr>
      <p:grpSp>
        <p:nvGrpSpPr>
          <p:cNvPr id="391" name="Google Shape;391;p128"/>
          <p:cNvGrpSpPr/>
          <p:nvPr/>
        </p:nvGrpSpPr>
        <p:grpSpPr>
          <a:xfrm>
            <a:off x="-241498" y="-23548"/>
            <a:ext cx="12438453" cy="6881548"/>
            <a:chOff x="-241498" y="-23548"/>
            <a:chExt cx="12438453" cy="6881548"/>
          </a:xfrm>
        </p:grpSpPr>
        <p:pic>
          <p:nvPicPr>
            <p:cNvPr id="392" name="Google Shape;392;p128"/>
            <p:cNvPicPr preferRelativeResize="0"/>
            <p:nvPr/>
          </p:nvPicPr>
          <p:blipFill rotWithShape="1">
            <a:blip r:embed="rId2">
              <a:alphaModFix/>
            </a:blip>
            <a:srcRect/>
            <a:stretch/>
          </p:blipFill>
          <p:spPr>
            <a:xfrm>
              <a:off x="2746834" y="3383366"/>
              <a:ext cx="4762500" cy="247650"/>
            </a:xfrm>
            <a:prstGeom prst="rect">
              <a:avLst/>
            </a:prstGeom>
            <a:noFill/>
            <a:ln>
              <a:noFill/>
            </a:ln>
          </p:spPr>
        </p:pic>
        <p:pic>
          <p:nvPicPr>
            <p:cNvPr id="393" name="Google Shape;393;p1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553" y="3150"/>
              <a:ext cx="12186402" cy="6854850"/>
            </a:xfrm>
            <a:prstGeom prst="rect">
              <a:avLst/>
            </a:prstGeom>
            <a:noFill/>
            <a:ln>
              <a:noFill/>
            </a:ln>
          </p:spPr>
        </p:pic>
        <p:pic>
          <p:nvPicPr>
            <p:cNvPr id="394" name="Google Shape;394;p1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9917" y="721422"/>
              <a:ext cx="4068452" cy="4404099"/>
            </a:xfrm>
            <a:prstGeom prst="rect">
              <a:avLst/>
            </a:prstGeom>
            <a:noFill/>
            <a:ln>
              <a:noFill/>
            </a:ln>
          </p:spPr>
        </p:pic>
        <p:pic>
          <p:nvPicPr>
            <p:cNvPr id="395" name="Google Shape;395;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41474" y="-23548"/>
              <a:ext cx="4250215" cy="3339455"/>
            </a:xfrm>
            <a:prstGeom prst="rect">
              <a:avLst/>
            </a:prstGeom>
            <a:noFill/>
            <a:ln>
              <a:noFill/>
            </a:ln>
          </p:spPr>
        </p:pic>
        <p:pic>
          <p:nvPicPr>
            <p:cNvPr id="396" name="Google Shape;396;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1498" y="5607344"/>
              <a:ext cx="5724636" cy="381642"/>
            </a:xfrm>
            <a:prstGeom prst="rect">
              <a:avLst/>
            </a:prstGeom>
            <a:noFill/>
            <a:ln>
              <a:noFill/>
            </a:ln>
          </p:spPr>
        </p:pic>
        <p:pic>
          <p:nvPicPr>
            <p:cNvPr id="397" name="Google Shape;397;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928873" y="3227981"/>
              <a:ext cx="404242" cy="404242"/>
            </a:xfrm>
            <a:prstGeom prst="rect">
              <a:avLst/>
            </a:prstGeom>
            <a:noFill/>
            <a:ln>
              <a:noFill/>
            </a:ln>
          </p:spPr>
        </p:pic>
        <p:pic>
          <p:nvPicPr>
            <p:cNvPr id="398" name="Google Shape;398;p1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467823" y="5040357"/>
              <a:ext cx="3326341" cy="221756"/>
            </a:xfrm>
            <a:prstGeom prst="rect">
              <a:avLst/>
            </a:prstGeom>
            <a:noFill/>
            <a:ln>
              <a:noFill/>
            </a:ln>
          </p:spPr>
        </p:pic>
        <p:pic>
          <p:nvPicPr>
            <p:cNvPr id="399" name="Google Shape;399;p1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8742" y="1"/>
              <a:ext cx="10271671" cy="6417092"/>
            </a:xfrm>
            <a:prstGeom prst="rect">
              <a:avLst/>
            </a:prstGeom>
            <a:noFill/>
            <a:ln>
              <a:noFill/>
            </a:ln>
          </p:spPr>
        </p:pic>
      </p:grpSp>
      <p:pic>
        <p:nvPicPr>
          <p:cNvPr id="400" name="Google Shape;400;p12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1" name="Google Shape;401;p128"/>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2" name="Google Shape;402;p128"/>
          <p:cNvSpPr txBox="1">
            <a:spLocks noGrp="1"/>
          </p:cNvSpPr>
          <p:nvPr>
            <p:ph type="body" idx="1"/>
          </p:nvPr>
        </p:nvSpPr>
        <p:spPr>
          <a:xfrm>
            <a:off x="6690314" y="3975159"/>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03" name="Google Shape;403;p1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4" name="Google Shape;404;p1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5" name="Google Shape;405;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06"/>
        <p:cNvGrpSpPr/>
        <p:nvPr/>
      </p:nvGrpSpPr>
      <p:grpSpPr>
        <a:xfrm>
          <a:off x="0" y="0"/>
          <a:ext cx="0" cy="0"/>
          <a:chOff x="0" y="0"/>
          <a:chExt cx="0" cy="0"/>
        </a:xfrm>
      </p:grpSpPr>
      <p:pic>
        <p:nvPicPr>
          <p:cNvPr id="407" name="Google Shape;407;p129"/>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08" name="Google Shape;408;p1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9" name="Google Shape;409;p1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1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1" name="Google Shape;411;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12" name="Google Shape;412;p12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3" name="Google Shape;413;p12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14" name="Google Shape;414;p1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15" name="Google Shape;415;p1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16" name="Google Shape;416;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17" name="Google Shape;417;p1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18" name="Google Shape;418;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19" name="Google Shape;419;p1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20" name="Google Shape;420;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21" name="Google Shape;421;p12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22"/>
        <p:cNvGrpSpPr/>
        <p:nvPr/>
      </p:nvGrpSpPr>
      <p:grpSpPr>
        <a:xfrm>
          <a:off x="0" y="0"/>
          <a:ext cx="0" cy="0"/>
          <a:chOff x="0" y="0"/>
          <a:chExt cx="0" cy="0"/>
        </a:xfrm>
      </p:grpSpPr>
      <p:pic>
        <p:nvPicPr>
          <p:cNvPr id="423" name="Google Shape;423;p1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24" name="Google Shape;424;p1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25" name="Google Shape;425;p1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6" name="Google Shape;426;p1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28" name="Google Shape;428;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29" name="Google Shape;429;p1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30" name="Google Shape;430;p130"/>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31" name="Google Shape;431;p1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32" name="Google Shape;432;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33" name="Google Shape;433;p1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34" name="Google Shape;434;p13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35" name="Google Shape;435;p130"/>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36" name="Google Shape;436;p130"/>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37"/>
        <p:cNvGrpSpPr/>
        <p:nvPr/>
      </p:nvGrpSpPr>
      <p:grpSpPr>
        <a:xfrm>
          <a:off x="0" y="0"/>
          <a:ext cx="0" cy="0"/>
          <a:chOff x="0" y="0"/>
          <a:chExt cx="0" cy="0"/>
        </a:xfrm>
      </p:grpSpPr>
      <p:pic>
        <p:nvPicPr>
          <p:cNvPr id="438" name="Google Shape;438;p1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39" name="Google Shape;439;p1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40" name="Google Shape;440;p1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1" name="Google Shape;441;p1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2" name="Google Shape;442;p1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3" name="Google Shape;443;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44" name="Google Shape;444;p1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45" name="Google Shape;445;p1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46" name="Google Shape;446;p13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47" name="Google Shape;447;p131"/>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48" name="Google Shape;448;p1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49" name="Google Shape;449;p1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50"/>
        <p:cNvGrpSpPr/>
        <p:nvPr/>
      </p:nvGrpSpPr>
      <p:grpSpPr>
        <a:xfrm>
          <a:off x="0" y="0"/>
          <a:ext cx="0" cy="0"/>
          <a:chOff x="0" y="0"/>
          <a:chExt cx="0" cy="0"/>
        </a:xfrm>
      </p:grpSpPr>
      <p:pic>
        <p:nvPicPr>
          <p:cNvPr id="451" name="Google Shape;451;p1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52" name="Google Shape;452;p132"/>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53" name="Google Shape;453;p1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54" name="Google Shape;454;p132"/>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55" name="Google Shape;455;p1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56" name="Google Shape;456;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7" name="Google Shape;457;p1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59" name="Google Shape;459;p1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60" name="Google Shape;460;p132"/>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61" name="Google Shape;461;p13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62" name="Google Shape;462;p13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3" name="Google Shape;463;p13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64" name="Google Shape;464;p132"/>
          <p:cNvSpPr>
            <a:spLocks noGrp="1"/>
          </p:cNvSpPr>
          <p:nvPr>
            <p:ph type="pic" idx="2"/>
          </p:nvPr>
        </p:nvSpPr>
        <p:spPr>
          <a:xfrm>
            <a:off x="7179597" y="2325182"/>
            <a:ext cx="4179887" cy="3462338"/>
          </a:xfrm>
          <a:prstGeom prst="rect">
            <a:avLst/>
          </a:prstGeom>
          <a:noFill/>
          <a:ln>
            <a:noFill/>
          </a:ln>
        </p:spPr>
      </p:sp>
      <p:pic>
        <p:nvPicPr>
          <p:cNvPr id="465" name="Google Shape;465;p13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466" name="Google Shape;466;p13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467"/>
        <p:cNvGrpSpPr/>
        <p:nvPr/>
      </p:nvGrpSpPr>
      <p:grpSpPr>
        <a:xfrm>
          <a:off x="0" y="0"/>
          <a:ext cx="0" cy="0"/>
          <a:chOff x="0" y="0"/>
          <a:chExt cx="0" cy="0"/>
        </a:xfrm>
      </p:grpSpPr>
      <p:pic>
        <p:nvPicPr>
          <p:cNvPr id="468" name="Google Shape;468;p1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469" name="Google Shape;469;p133"/>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470" name="Google Shape;470;p133"/>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471" name="Google Shape;471;p1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472" name="Google Shape;472;p1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73" name="Google Shape;473;p1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1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76" name="Google Shape;476;p1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77" name="Google Shape;477;p133"/>
          <p:cNvSpPr>
            <a:spLocks noGrp="1"/>
          </p:cNvSpPr>
          <p:nvPr>
            <p:ph type="pic" idx="2"/>
          </p:nvPr>
        </p:nvSpPr>
        <p:spPr>
          <a:xfrm>
            <a:off x="1379764" y="739549"/>
            <a:ext cx="9432713" cy="5047971"/>
          </a:xfrm>
          <a:prstGeom prst="rect">
            <a:avLst/>
          </a:prstGeom>
          <a:noFill/>
          <a:ln>
            <a:noFill/>
          </a:ln>
        </p:spPr>
      </p:sp>
      <p:pic>
        <p:nvPicPr>
          <p:cNvPr id="478" name="Google Shape;478;p13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479" name="Google Shape;479;p13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480"/>
        <p:cNvGrpSpPr/>
        <p:nvPr/>
      </p:nvGrpSpPr>
      <p:grpSpPr>
        <a:xfrm>
          <a:off x="0" y="0"/>
          <a:ext cx="0" cy="0"/>
          <a:chOff x="0" y="0"/>
          <a:chExt cx="0" cy="0"/>
        </a:xfrm>
      </p:grpSpPr>
      <p:pic>
        <p:nvPicPr>
          <p:cNvPr id="481" name="Google Shape;481;p134"/>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482" name="Google Shape;482;p134"/>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483" name="Google Shape;483;p1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84" name="Google Shape;484;p1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5" name="Google Shape;485;p1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6" name="Google Shape;486;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87" name="Google Shape;487;p1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88" name="Google Shape;488;p13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89" name="Google Shape;489;p13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90" name="Google Shape;490;p1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491" name="Google Shape;491;p1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492" name="Google Shape;492;p13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493" name="Google Shape;493;p13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494"/>
        <p:cNvGrpSpPr/>
        <p:nvPr/>
      </p:nvGrpSpPr>
      <p:grpSpPr>
        <a:xfrm>
          <a:off x="0" y="0"/>
          <a:ext cx="0" cy="0"/>
          <a:chOff x="0" y="0"/>
          <a:chExt cx="0" cy="0"/>
        </a:xfrm>
      </p:grpSpPr>
      <p:pic>
        <p:nvPicPr>
          <p:cNvPr id="495" name="Google Shape;495;p1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496" name="Google Shape;496;p1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97" name="Google Shape;497;p1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8" name="Google Shape;498;p1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0" name="Google Shape;500;p1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01" name="Google Shape;501;p13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2" name="Google Shape;502;p13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03" name="Google Shape;503;p135"/>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04" name="Google Shape;504;p135"/>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05" name="Google Shape;505;p1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06" name="Google Shape;506;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64"/>
        <p:cNvGrpSpPr/>
        <p:nvPr/>
      </p:nvGrpSpPr>
      <p:grpSpPr>
        <a:xfrm>
          <a:off x="0" y="0"/>
          <a:ext cx="0" cy="0"/>
          <a:chOff x="0" y="0"/>
          <a:chExt cx="0" cy="0"/>
        </a:xfrm>
      </p:grpSpPr>
      <p:pic>
        <p:nvPicPr>
          <p:cNvPr id="65" name="Google Shape;65;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6" name="Google Shape;66;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9" name="Google Shape;69;p29"/>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0" name="Google Shape;70;p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71" name="Google Shape;71;p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72" name="Google Shape;72;p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pic>
        <p:nvPicPr>
          <p:cNvPr id="73" name="Google Shape;73;p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090987">
            <a:off x="11647456" y="1216478"/>
            <a:ext cx="261257" cy="24558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07"/>
        <p:cNvGrpSpPr/>
        <p:nvPr/>
      </p:nvGrpSpPr>
      <p:grpSpPr>
        <a:xfrm>
          <a:off x="0" y="0"/>
          <a:ext cx="0" cy="0"/>
          <a:chOff x="0" y="0"/>
          <a:chExt cx="0" cy="0"/>
        </a:xfrm>
      </p:grpSpPr>
      <p:pic>
        <p:nvPicPr>
          <p:cNvPr id="508" name="Google Shape;508;p136"/>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09" name="Google Shape;509;p1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10" name="Google Shape;510;p136"/>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11" name="Google Shape;511;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12" name="Google Shape;512;p13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3" name="Google Shape;513;p13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4" name="Google Shape;514;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15" name="Google Shape;515;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16" name="Google Shape;516;p1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17" name="Google Shape;517;p1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18" name="Google Shape;518;p136"/>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19"/>
        <p:cNvGrpSpPr/>
        <p:nvPr/>
      </p:nvGrpSpPr>
      <p:grpSpPr>
        <a:xfrm>
          <a:off x="0" y="0"/>
          <a:ext cx="0" cy="0"/>
          <a:chOff x="0" y="0"/>
          <a:chExt cx="0" cy="0"/>
        </a:xfrm>
      </p:grpSpPr>
      <p:pic>
        <p:nvPicPr>
          <p:cNvPr id="520" name="Google Shape;520;p1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21" name="Google Shape;521;p137"/>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22" name="Google Shape;522;p1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23" name="Google Shape;523;p13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4" name="Google Shape;524;p13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5" name="Google Shape;525;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26" name="Google Shape;526;p13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27" name="Google Shape;527;p1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28" name="Google Shape;528;p13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9" name="Google Shape;529;p13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0" name="Google Shape;530;p13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1" name="Google Shape;531;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pic>
        <p:nvPicPr>
          <p:cNvPr id="532" name="Google Shape;532;p1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949577" y="1782777"/>
            <a:ext cx="5021907" cy="145635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33"/>
        <p:cNvGrpSpPr/>
        <p:nvPr/>
      </p:nvGrpSpPr>
      <p:grpSpPr>
        <a:xfrm>
          <a:off x="0" y="0"/>
          <a:ext cx="0" cy="0"/>
          <a:chOff x="0" y="0"/>
          <a:chExt cx="0" cy="0"/>
        </a:xfrm>
      </p:grpSpPr>
      <p:grpSp>
        <p:nvGrpSpPr>
          <p:cNvPr id="534" name="Google Shape;534;p138"/>
          <p:cNvGrpSpPr/>
          <p:nvPr/>
        </p:nvGrpSpPr>
        <p:grpSpPr>
          <a:xfrm>
            <a:off x="-308080" y="0"/>
            <a:ext cx="12517880" cy="6858000"/>
            <a:chOff x="-308080" y="0"/>
            <a:chExt cx="12517880" cy="6858000"/>
          </a:xfrm>
        </p:grpSpPr>
        <p:pic>
          <p:nvPicPr>
            <p:cNvPr id="535" name="Google Shape;535;p1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79342" y="736116"/>
              <a:ext cx="4466270" cy="342414"/>
            </a:xfrm>
            <a:prstGeom prst="rect">
              <a:avLst/>
            </a:prstGeom>
            <a:noFill/>
            <a:ln>
              <a:noFill/>
            </a:ln>
          </p:spPr>
        </p:pic>
        <p:pic>
          <p:nvPicPr>
            <p:cNvPr id="536" name="Google Shape;536;p1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6830" y="0"/>
              <a:ext cx="7458615" cy="6858000"/>
            </a:xfrm>
            <a:prstGeom prst="rect">
              <a:avLst/>
            </a:prstGeom>
            <a:noFill/>
            <a:ln>
              <a:noFill/>
            </a:ln>
          </p:spPr>
        </p:pic>
        <p:pic>
          <p:nvPicPr>
            <p:cNvPr id="537" name="Google Shape;537;p1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38622" y="1355354"/>
              <a:ext cx="3683260" cy="4686240"/>
            </a:xfrm>
            <a:prstGeom prst="rect">
              <a:avLst/>
            </a:prstGeom>
            <a:noFill/>
            <a:ln>
              <a:noFill/>
            </a:ln>
          </p:spPr>
        </p:pic>
        <p:pic>
          <p:nvPicPr>
            <p:cNvPr id="538" name="Google Shape;538;p1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8080" y="6139499"/>
              <a:ext cx="5976664" cy="216654"/>
            </a:xfrm>
            <a:prstGeom prst="rect">
              <a:avLst/>
            </a:prstGeom>
            <a:noFill/>
            <a:ln>
              <a:noFill/>
            </a:ln>
          </p:spPr>
        </p:pic>
        <p:pic>
          <p:nvPicPr>
            <p:cNvPr id="539" name="Google Shape;539;p1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318299" y="5230704"/>
              <a:ext cx="3166874" cy="114799"/>
            </a:xfrm>
            <a:prstGeom prst="rect">
              <a:avLst/>
            </a:prstGeom>
            <a:noFill/>
            <a:ln>
              <a:noFill/>
            </a:ln>
          </p:spPr>
        </p:pic>
        <p:pic>
          <p:nvPicPr>
            <p:cNvPr id="540" name="Google Shape;540;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736532" y="3422628"/>
              <a:ext cx="330408" cy="330408"/>
            </a:xfrm>
            <a:prstGeom prst="rect">
              <a:avLst/>
            </a:prstGeom>
            <a:noFill/>
            <a:ln>
              <a:noFill/>
            </a:ln>
          </p:spPr>
        </p:pic>
        <p:pic>
          <p:nvPicPr>
            <p:cNvPr id="541" name="Google Shape;541;p1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666050" y="0"/>
              <a:ext cx="2712926" cy="907323"/>
            </a:xfrm>
            <a:prstGeom prst="rect">
              <a:avLst/>
            </a:prstGeom>
            <a:noFill/>
            <a:ln>
              <a:noFill/>
            </a:ln>
          </p:spPr>
        </p:pic>
        <p:pic>
          <p:nvPicPr>
            <p:cNvPr id="542" name="Google Shape;542;p1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024087" y="3387077"/>
              <a:ext cx="2185713" cy="359647"/>
            </a:xfrm>
            <a:prstGeom prst="rect">
              <a:avLst/>
            </a:prstGeom>
            <a:noFill/>
            <a:ln>
              <a:noFill/>
            </a:ln>
          </p:spPr>
        </p:pic>
      </p:grpSp>
      <p:pic>
        <p:nvPicPr>
          <p:cNvPr id="543" name="Google Shape;543;p13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44" name="Google Shape;544;p138"/>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5" name="Google Shape;545;p138"/>
          <p:cNvSpPr txBox="1">
            <a:spLocks noGrp="1"/>
          </p:cNvSpPr>
          <p:nvPr>
            <p:ph type="body" idx="1"/>
          </p:nvPr>
        </p:nvSpPr>
        <p:spPr>
          <a:xfrm>
            <a:off x="7389655" y="3992973"/>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546" name="Google Shape;546;p1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7" name="Google Shape;547;p1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8" name="Google Shape;548;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49"/>
        <p:cNvGrpSpPr/>
        <p:nvPr/>
      </p:nvGrpSpPr>
      <p:grpSpPr>
        <a:xfrm>
          <a:off x="0" y="0"/>
          <a:ext cx="0" cy="0"/>
          <a:chOff x="0" y="0"/>
          <a:chExt cx="0" cy="0"/>
        </a:xfrm>
      </p:grpSpPr>
      <p:pic>
        <p:nvPicPr>
          <p:cNvPr id="550" name="Google Shape;550;p139"/>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51" name="Google Shape;551;p1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52" name="Google Shape;552;p1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53" name="Google Shape;553;p1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4" name="Google Shape;554;p1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5" name="Google Shape;555;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56" name="Google Shape;556;p13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7" name="Google Shape;557;p13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58" name="Google Shape;558;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59" name="Google Shape;559;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60" name="Google Shape;560;p1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561" name="Google Shape;561;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62" name="Google Shape;562;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563" name="Google Shape;563;p1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564" name="Google Shape;564;p1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565" name="Google Shape;565;p1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566"/>
        <p:cNvGrpSpPr/>
        <p:nvPr/>
      </p:nvGrpSpPr>
      <p:grpSpPr>
        <a:xfrm>
          <a:off x="0" y="0"/>
          <a:ext cx="0" cy="0"/>
          <a:chOff x="0" y="0"/>
          <a:chExt cx="0" cy="0"/>
        </a:xfrm>
      </p:grpSpPr>
      <p:pic>
        <p:nvPicPr>
          <p:cNvPr id="567" name="Google Shape;567;p1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
            <a:ext cx="1040130" cy="6858000"/>
          </a:xfrm>
          <a:prstGeom prst="rect">
            <a:avLst/>
          </a:prstGeom>
          <a:noFill/>
          <a:ln>
            <a:noFill/>
          </a:ln>
        </p:spPr>
      </p:pic>
      <p:pic>
        <p:nvPicPr>
          <p:cNvPr id="568" name="Google Shape;568;p1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69" name="Google Shape;569;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0" name="Google Shape;570;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1" name="Google Shape;571;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72" name="Google Shape;572;p1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73" name="Google Shape;573;p1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2933388" y="6134294"/>
            <a:ext cx="6125690" cy="222056"/>
          </a:xfrm>
          <a:prstGeom prst="rect">
            <a:avLst/>
          </a:prstGeom>
          <a:noFill/>
          <a:ln>
            <a:noFill/>
          </a:ln>
        </p:spPr>
      </p:pic>
      <p:sp>
        <p:nvSpPr>
          <p:cNvPr id="574" name="Google Shape;574;p140"/>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75" name="Google Shape;575;p1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599842" y="1690006"/>
            <a:ext cx="592158" cy="3224893"/>
          </a:xfrm>
          <a:prstGeom prst="rect">
            <a:avLst/>
          </a:prstGeom>
          <a:noFill/>
          <a:ln>
            <a:noFill/>
          </a:ln>
        </p:spPr>
      </p:pic>
      <p:pic>
        <p:nvPicPr>
          <p:cNvPr id="576" name="Google Shape;576;p1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955" y="4212772"/>
            <a:ext cx="450396" cy="450396"/>
          </a:xfrm>
          <a:prstGeom prst="rect">
            <a:avLst/>
          </a:prstGeom>
          <a:noFill/>
          <a:ln>
            <a:noFill/>
          </a:ln>
        </p:spPr>
      </p:pic>
      <p:pic>
        <p:nvPicPr>
          <p:cNvPr id="577" name="Google Shape;577;p1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584183" y="2843445"/>
            <a:ext cx="387804" cy="38780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578"/>
        <p:cNvGrpSpPr/>
        <p:nvPr/>
      </p:nvGrpSpPr>
      <p:grpSpPr>
        <a:xfrm>
          <a:off x="0" y="0"/>
          <a:ext cx="0" cy="0"/>
          <a:chOff x="0" y="0"/>
          <a:chExt cx="0" cy="0"/>
        </a:xfrm>
      </p:grpSpPr>
      <p:pic>
        <p:nvPicPr>
          <p:cNvPr id="579" name="Google Shape;579;p141"/>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a:noFill/>
          <a:ln>
            <a:noFill/>
          </a:ln>
        </p:spPr>
      </p:pic>
      <p:pic>
        <p:nvPicPr>
          <p:cNvPr id="580" name="Google Shape;580;p141"/>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691" y="3359837"/>
            <a:ext cx="3106621" cy="3494315"/>
          </a:xfrm>
          <a:prstGeom prst="rect">
            <a:avLst/>
          </a:prstGeom>
          <a:noFill/>
          <a:ln>
            <a:noFill/>
          </a:ln>
        </p:spPr>
      </p:pic>
      <p:grpSp>
        <p:nvGrpSpPr>
          <p:cNvPr id="581" name="Google Shape;581;p141"/>
          <p:cNvGrpSpPr/>
          <p:nvPr/>
        </p:nvGrpSpPr>
        <p:grpSpPr>
          <a:xfrm>
            <a:off x="114206" y="-3848"/>
            <a:ext cx="11889642" cy="6861847"/>
            <a:chOff x="114206" y="-3848"/>
            <a:chExt cx="11889642" cy="6861847"/>
          </a:xfrm>
        </p:grpSpPr>
        <p:pic>
          <p:nvPicPr>
            <p:cNvPr id="582" name="Google Shape;582;p1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583" name="Google Shape;583;p1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584" name="Google Shape;584;p1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5" name="Google Shape;585;p1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6" name="Google Shape;586;p1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7" name="Google Shape;587;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88" name="Google Shape;588;p1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89" name="Google Shape;589;p1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590" name="Google Shape;590;p1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572967" y="2710791"/>
            <a:ext cx="504825" cy="504825"/>
          </a:xfrm>
          <a:prstGeom prst="rect">
            <a:avLst/>
          </a:prstGeom>
          <a:noFill/>
          <a:ln>
            <a:noFill/>
          </a:ln>
        </p:spPr>
      </p:pic>
      <p:pic>
        <p:nvPicPr>
          <p:cNvPr id="591" name="Google Shape;591;p1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592" name="Google Shape;592;p141"/>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3" name="Google Shape;593;p1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5115" y="2710791"/>
            <a:ext cx="504825" cy="504825"/>
          </a:xfrm>
          <a:prstGeom prst="rect">
            <a:avLst/>
          </a:prstGeom>
          <a:noFill/>
          <a:ln>
            <a:noFill/>
          </a:ln>
        </p:spPr>
      </p:pic>
      <p:pic>
        <p:nvPicPr>
          <p:cNvPr id="594" name="Google Shape;594;p1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15011" y="366726"/>
            <a:ext cx="561975" cy="56197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595"/>
        <p:cNvGrpSpPr/>
        <p:nvPr/>
      </p:nvGrpSpPr>
      <p:grpSpPr>
        <a:xfrm>
          <a:off x="0" y="0"/>
          <a:ext cx="0" cy="0"/>
          <a:chOff x="0" y="0"/>
          <a:chExt cx="0" cy="0"/>
        </a:xfrm>
      </p:grpSpPr>
      <p:pic>
        <p:nvPicPr>
          <p:cNvPr id="596" name="Google Shape;596;p1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597" name="Google Shape;597;p1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598" name="Google Shape;598;p1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99" name="Google Shape;599;p1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0" name="Google Shape;600;p1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1" name="Google Shape;601;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02" name="Google Shape;602;p1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03" name="Google Shape;603;p1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55931" y="5991159"/>
            <a:ext cx="6125690" cy="222056"/>
          </a:xfrm>
          <a:prstGeom prst="rect">
            <a:avLst/>
          </a:prstGeom>
          <a:noFill/>
          <a:ln>
            <a:noFill/>
          </a:ln>
        </p:spPr>
      </p:pic>
      <p:pic>
        <p:nvPicPr>
          <p:cNvPr id="604" name="Google Shape;604;p1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44656" y="5081886"/>
            <a:ext cx="504825" cy="504825"/>
          </a:xfrm>
          <a:prstGeom prst="rect">
            <a:avLst/>
          </a:prstGeom>
          <a:noFill/>
          <a:ln>
            <a:noFill/>
          </a:ln>
        </p:spPr>
      </p:pic>
      <p:sp>
        <p:nvSpPr>
          <p:cNvPr id="605" name="Google Shape;605;p14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6" name="Google Shape;606;p14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07" name="Google Shape;607;p142"/>
          <p:cNvSpPr>
            <a:spLocks noGrp="1"/>
          </p:cNvSpPr>
          <p:nvPr>
            <p:ph type="pic" idx="2"/>
          </p:nvPr>
        </p:nvSpPr>
        <p:spPr>
          <a:xfrm>
            <a:off x="7179597" y="2325182"/>
            <a:ext cx="4179887" cy="3462338"/>
          </a:xfrm>
          <a:prstGeom prst="rect">
            <a:avLst/>
          </a:prstGeom>
          <a:noFill/>
          <a:ln>
            <a:noFill/>
          </a:ln>
        </p:spPr>
      </p:sp>
      <p:pic>
        <p:nvPicPr>
          <p:cNvPr id="608" name="Google Shape;608;p1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545660" y="1186062"/>
            <a:ext cx="504825" cy="504825"/>
          </a:xfrm>
          <a:prstGeom prst="rect">
            <a:avLst/>
          </a:prstGeom>
          <a:noFill/>
          <a:ln>
            <a:noFill/>
          </a:ln>
        </p:spPr>
      </p:pic>
      <p:pic>
        <p:nvPicPr>
          <p:cNvPr id="609" name="Google Shape;609;p142"/>
          <p:cNvPicPr preferRelativeResize="0"/>
          <p:nvPr/>
        </p:nvPicPr>
        <p:blipFill rotWithShape="1">
          <a:blip r:embed="rId8"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10" name="Google Shape;610;p1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008225"/>
            <a:ext cx="3095625" cy="313002"/>
          </a:xfrm>
          <a:prstGeom prst="rect">
            <a:avLst/>
          </a:prstGeom>
          <a:noFill/>
          <a:ln>
            <a:noFill/>
          </a:ln>
        </p:spPr>
      </p:pic>
      <p:pic>
        <p:nvPicPr>
          <p:cNvPr id="611" name="Google Shape;611;p1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89215" y="630739"/>
            <a:ext cx="1634833" cy="1638300"/>
          </a:xfrm>
          <a:prstGeom prst="rect">
            <a:avLst/>
          </a:prstGeom>
          <a:noFill/>
          <a:ln>
            <a:noFill/>
          </a:ln>
        </p:spPr>
      </p:pic>
      <p:pic>
        <p:nvPicPr>
          <p:cNvPr id="612" name="Google Shape;612;p142"/>
          <p:cNvPicPr preferRelativeResize="0"/>
          <p:nvPr/>
        </p:nvPicPr>
        <p:blipFill rotWithShape="1">
          <a:blip r:embed="rId11" cstate="email">
            <a:alphaModFix/>
            <a:extLst>
              <a:ext uri="{28A0092B-C50C-407E-A947-70E740481C1C}">
                <a14:useLocalDpi xmlns:a14="http://schemas.microsoft.com/office/drawing/2010/main"/>
              </a:ext>
            </a:extLst>
          </a:blip>
          <a:srcRect t="24697"/>
          <a:stretch/>
        </p:blipFill>
        <p:spPr>
          <a:xfrm>
            <a:off x="2057295" y="-10948"/>
            <a:ext cx="862052" cy="652756"/>
          </a:xfrm>
          <a:prstGeom prst="rect">
            <a:avLst/>
          </a:prstGeom>
          <a:noFill/>
          <a:ln>
            <a:noFill/>
          </a:ln>
        </p:spPr>
      </p:pic>
      <p:pic>
        <p:nvPicPr>
          <p:cNvPr id="613" name="Google Shape;613;p1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14"/>
        <p:cNvGrpSpPr/>
        <p:nvPr/>
      </p:nvGrpSpPr>
      <p:grpSpPr>
        <a:xfrm>
          <a:off x="0" y="0"/>
          <a:ext cx="0" cy="0"/>
          <a:chOff x="0" y="0"/>
          <a:chExt cx="0" cy="0"/>
        </a:xfrm>
      </p:grpSpPr>
      <p:pic>
        <p:nvPicPr>
          <p:cNvPr id="615" name="Google Shape;615;p1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16" name="Google Shape;616;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17" name="Google Shape;617;p1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18" name="Google Shape;618;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0" name="Google Shape;620;p1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21" name="Google Shape;621;p1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33155" y="6029833"/>
            <a:ext cx="6125690" cy="222056"/>
          </a:xfrm>
          <a:prstGeom prst="rect">
            <a:avLst/>
          </a:prstGeom>
          <a:noFill/>
          <a:ln>
            <a:noFill/>
          </a:ln>
        </p:spPr>
      </p:pic>
      <p:sp>
        <p:nvSpPr>
          <p:cNvPr id="622" name="Google Shape;622;p143"/>
          <p:cNvSpPr>
            <a:spLocks noGrp="1"/>
          </p:cNvSpPr>
          <p:nvPr>
            <p:ph type="pic" idx="2"/>
          </p:nvPr>
        </p:nvSpPr>
        <p:spPr>
          <a:xfrm>
            <a:off x="1379764" y="739549"/>
            <a:ext cx="9432713" cy="5047971"/>
          </a:xfrm>
          <a:prstGeom prst="rect">
            <a:avLst/>
          </a:prstGeom>
          <a:noFill/>
          <a:ln>
            <a:noFill/>
          </a:ln>
        </p:spPr>
      </p:sp>
      <p:pic>
        <p:nvPicPr>
          <p:cNvPr id="623" name="Google Shape;623;p1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24" name="Google Shape;624;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25" name="Google Shape;625;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26" name="Google Shape;626;p143"/>
          <p:cNvPicPr preferRelativeResize="0"/>
          <p:nvPr/>
        </p:nvPicPr>
        <p:blipFill rotWithShape="1">
          <a:blip r:embed="rId9"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27"/>
        <p:cNvGrpSpPr/>
        <p:nvPr/>
      </p:nvGrpSpPr>
      <p:grpSpPr>
        <a:xfrm>
          <a:off x="0" y="0"/>
          <a:ext cx="0" cy="0"/>
          <a:chOff x="0" y="0"/>
          <a:chExt cx="0" cy="0"/>
        </a:xfrm>
      </p:grpSpPr>
      <p:pic>
        <p:nvPicPr>
          <p:cNvPr id="628" name="Google Shape;628;p144"/>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29" name="Google Shape;629;p144"/>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30" name="Google Shape;630;p1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31" name="Google Shape;631;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2" name="Google Shape;632;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3" name="Google Shape;633;p1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34" name="Google Shape;634;p14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5" name="Google Shape;635;p14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36" name="Google Shape;636;p1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37" name="Google Shape;637;p1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38" name="Google Shape;638;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39" name="Google Shape;639;p144"/>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40"/>
        <p:cNvGrpSpPr/>
        <p:nvPr/>
      </p:nvGrpSpPr>
      <p:grpSpPr>
        <a:xfrm>
          <a:off x="0" y="0"/>
          <a:ext cx="0" cy="0"/>
          <a:chOff x="0" y="0"/>
          <a:chExt cx="0" cy="0"/>
        </a:xfrm>
      </p:grpSpPr>
      <p:pic>
        <p:nvPicPr>
          <p:cNvPr id="641" name="Google Shape;641;p145"/>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42" name="Google Shape;642;p145"/>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43" name="Google Shape;643;p1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4" name="Google Shape;644;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5" name="Google Shape;645;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6" name="Google Shape;646;p1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47" name="Google Shape;647;p14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8" name="Google Shape;648;p14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49" name="Google Shape;649;p1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50" name="Google Shape;650;p1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51" name="Google Shape;651;p1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52" name="Google Shape;652;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53" name="Google Shape;653;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54" name="Google Shape;654;p1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55" name="Google Shape;655;p1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75"/>
        <p:cNvGrpSpPr/>
        <p:nvPr/>
      </p:nvGrpSpPr>
      <p:grpSpPr>
        <a:xfrm>
          <a:off x="0" y="0"/>
          <a:ext cx="0" cy="0"/>
          <a:chOff x="0" y="0"/>
          <a:chExt cx="0" cy="0"/>
        </a:xfrm>
      </p:grpSpPr>
      <p:pic>
        <p:nvPicPr>
          <p:cNvPr id="76" name="Google Shape;76;p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77" name="Google Shape;77;p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78" name="Google Shape;78;p33"/>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3"/>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80" name="Google Shape;80;p33"/>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81" name="Google Shape;81;p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82" name="Google Shape;82;p33"/>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83" name="Google Shape;83;p3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656"/>
        <p:cNvGrpSpPr/>
        <p:nvPr/>
      </p:nvGrpSpPr>
      <p:grpSpPr>
        <a:xfrm>
          <a:off x="0" y="0"/>
          <a:ext cx="0" cy="0"/>
          <a:chOff x="0" y="0"/>
          <a:chExt cx="0" cy="0"/>
        </a:xfrm>
      </p:grpSpPr>
      <p:pic>
        <p:nvPicPr>
          <p:cNvPr id="657" name="Google Shape;657;p1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658" name="Google Shape;658;p1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59" name="Google Shape;659;p14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0" name="Google Shape;660;p14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1" name="Google Shape;661;p1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62" name="Google Shape;662;p1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7210" y="1721802"/>
            <a:ext cx="332086" cy="3025302"/>
          </a:xfrm>
          <a:prstGeom prst="rect">
            <a:avLst/>
          </a:prstGeom>
          <a:noFill/>
          <a:ln>
            <a:noFill/>
          </a:ln>
        </p:spPr>
      </p:pic>
      <p:pic>
        <p:nvPicPr>
          <p:cNvPr id="663" name="Google Shape;663;p1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415336" y="1372686"/>
            <a:ext cx="332086" cy="3025302"/>
          </a:xfrm>
          <a:prstGeom prst="rect">
            <a:avLst/>
          </a:prstGeom>
          <a:noFill/>
          <a:ln>
            <a:noFill/>
          </a:ln>
        </p:spPr>
      </p:pic>
      <p:pic>
        <p:nvPicPr>
          <p:cNvPr id="664" name="Google Shape;664;p146"/>
          <p:cNvPicPr preferRelativeResize="0"/>
          <p:nvPr/>
        </p:nvPicPr>
        <p:blipFill rotWithShape="1">
          <a:blip r:embed="rId5" cstate="email">
            <a:alphaModFix/>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a:noFill/>
          <a:ln>
            <a:noFill/>
          </a:ln>
        </p:spPr>
      </p:pic>
      <p:pic>
        <p:nvPicPr>
          <p:cNvPr id="665" name="Google Shape;665;p1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66" name="Google Shape;666;p146"/>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a:off x="11819765" y="4948798"/>
            <a:ext cx="378720" cy="744470"/>
          </a:xfrm>
          <a:prstGeom prst="rect">
            <a:avLst/>
          </a:prstGeom>
          <a:noFill/>
          <a:ln>
            <a:noFill/>
          </a:ln>
        </p:spPr>
      </p:pic>
      <p:pic>
        <p:nvPicPr>
          <p:cNvPr id="667" name="Google Shape;667;p146"/>
          <p:cNvPicPr preferRelativeResize="0"/>
          <p:nvPr/>
        </p:nvPicPr>
        <p:blipFill rotWithShape="1">
          <a:blip r:embed="rId7" cstate="email">
            <a:alphaModFix/>
            <a:extLst>
              <a:ext uri="{28A0092B-C50C-407E-A947-70E740481C1C}">
                <a14:useLocalDpi xmlns:a14="http://schemas.microsoft.com/office/drawing/2010/main"/>
              </a:ext>
            </a:extLst>
          </a:blip>
          <a:srcRect r="49129"/>
          <a:stretch/>
        </p:blipFill>
        <p:spPr>
          <a:xfrm rot="-5400000">
            <a:off x="2585607" y="-182876"/>
            <a:ext cx="378720" cy="744470"/>
          </a:xfrm>
          <a:prstGeom prst="rect">
            <a:avLst/>
          </a:prstGeom>
          <a:noFill/>
          <a:ln>
            <a:noFill/>
          </a:ln>
        </p:spPr>
      </p:pic>
      <p:pic>
        <p:nvPicPr>
          <p:cNvPr id="668" name="Google Shape;668;p146"/>
          <p:cNvPicPr preferRelativeResize="0"/>
          <p:nvPr/>
        </p:nvPicPr>
        <p:blipFill rotWithShape="1">
          <a:blip r:embed="rId8"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669"/>
        <p:cNvGrpSpPr/>
        <p:nvPr/>
      </p:nvGrpSpPr>
      <p:grpSpPr>
        <a:xfrm>
          <a:off x="0" y="0"/>
          <a:ext cx="0" cy="0"/>
          <a:chOff x="0" y="0"/>
          <a:chExt cx="0" cy="0"/>
        </a:xfrm>
      </p:grpSpPr>
      <p:pic>
        <p:nvPicPr>
          <p:cNvPr id="670" name="Google Shape;670;p147"/>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671" name="Google Shape;671;p147"/>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672" name="Google Shape;672;p1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73" name="Google Shape;673;p14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4" name="Google Shape;674;p14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5" name="Google Shape;675;p1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676" name="Google Shape;676;p14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7" name="Google Shape;677;p14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8" name="Google Shape;678;p14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9" name="Google Shape;679;p14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80" name="Google Shape;680;p1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81" name="Google Shape;681;p1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682" name="Google Shape;682;p1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683" name="Google Shape;683;p1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684" name="Google Shape;684;p1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685"/>
        <p:cNvGrpSpPr/>
        <p:nvPr/>
      </p:nvGrpSpPr>
      <p:grpSpPr>
        <a:xfrm>
          <a:off x="0" y="0"/>
          <a:ext cx="0" cy="0"/>
          <a:chOff x="0" y="0"/>
          <a:chExt cx="0" cy="0"/>
        </a:xfrm>
      </p:grpSpPr>
      <p:pic>
        <p:nvPicPr>
          <p:cNvPr id="686" name="Google Shape;686;p1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687" name="Google Shape;687;p148"/>
          <p:cNvGrpSpPr/>
          <p:nvPr/>
        </p:nvGrpSpPr>
        <p:grpSpPr>
          <a:xfrm>
            <a:off x="0" y="1152497"/>
            <a:ext cx="12183228" cy="5568978"/>
            <a:chOff x="7185" y="1103455"/>
            <a:chExt cx="12183228" cy="5568978"/>
          </a:xfrm>
        </p:grpSpPr>
        <p:pic>
          <p:nvPicPr>
            <p:cNvPr id="688" name="Google Shape;688;p1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65076" y="4477004"/>
              <a:ext cx="2846041" cy="218196"/>
            </a:xfrm>
            <a:prstGeom prst="rect">
              <a:avLst/>
            </a:prstGeom>
            <a:noFill/>
            <a:ln>
              <a:noFill/>
            </a:ln>
          </p:spPr>
        </p:pic>
        <p:pic>
          <p:nvPicPr>
            <p:cNvPr id="689" name="Google Shape;689;p1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031310" y="5032159"/>
              <a:ext cx="3370220" cy="202213"/>
            </a:xfrm>
            <a:prstGeom prst="rect">
              <a:avLst/>
            </a:prstGeom>
            <a:noFill/>
            <a:ln>
              <a:noFill/>
            </a:ln>
          </p:spPr>
        </p:pic>
        <p:pic>
          <p:nvPicPr>
            <p:cNvPr id="690" name="Google Shape;690;p1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691" name="Google Shape;691;p1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573545" y="3204192"/>
              <a:ext cx="285750" cy="285750"/>
            </a:xfrm>
            <a:prstGeom prst="rect">
              <a:avLst/>
            </a:prstGeom>
            <a:noFill/>
            <a:ln>
              <a:noFill/>
            </a:ln>
          </p:spPr>
        </p:pic>
        <p:pic>
          <p:nvPicPr>
            <p:cNvPr id="692" name="Google Shape;692;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693" name="Google Shape;693;p1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pic>
          <p:nvPicPr>
            <p:cNvPr id="694" name="Google Shape;694;p14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9331475" y="5234372"/>
              <a:ext cx="2858938" cy="446057"/>
            </a:xfrm>
            <a:prstGeom prst="rect">
              <a:avLst/>
            </a:prstGeom>
            <a:noFill/>
            <a:ln>
              <a:noFill/>
            </a:ln>
          </p:spPr>
        </p:pic>
      </p:grpSp>
      <p:pic>
        <p:nvPicPr>
          <p:cNvPr id="695" name="Google Shape;695;p14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96" name="Google Shape;696;p148"/>
          <p:cNvSpPr txBox="1">
            <a:spLocks noGrp="1"/>
          </p:cNvSpPr>
          <p:nvPr>
            <p:ph type="title"/>
          </p:nvPr>
        </p:nvSpPr>
        <p:spPr>
          <a:xfrm>
            <a:off x="6205233" y="1641126"/>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7" name="Google Shape;697;p148"/>
          <p:cNvSpPr txBox="1">
            <a:spLocks noGrp="1"/>
          </p:cNvSpPr>
          <p:nvPr>
            <p:ph type="body" idx="1"/>
          </p:nvPr>
        </p:nvSpPr>
        <p:spPr>
          <a:xfrm>
            <a:off x="7246149" y="420944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98" name="Google Shape;698;p1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9" name="Google Shape;699;p1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0" name="Google Shape;700;p1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01"/>
        <p:cNvGrpSpPr/>
        <p:nvPr/>
      </p:nvGrpSpPr>
      <p:grpSpPr>
        <a:xfrm>
          <a:off x="0" y="0"/>
          <a:ext cx="0" cy="0"/>
          <a:chOff x="0" y="0"/>
          <a:chExt cx="0" cy="0"/>
        </a:xfrm>
      </p:grpSpPr>
      <p:pic>
        <p:nvPicPr>
          <p:cNvPr id="702" name="Google Shape;702;p1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703" name="Google Shape;703;p1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704" name="Google Shape;704;p1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705" name="Google Shape;705;p1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06" name="Google Shape;706;p1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7" name="Google Shape;707;p1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8" name="Google Shape;708;p1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09" name="Google Shape;709;p14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0" name="Google Shape;710;p14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11" name="Google Shape;711;p1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12" name="Google Shape;712;p1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13" name="Google Shape;713;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14" name="Google Shape;714;p1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15" name="Google Shape;715;p1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16"/>
        <p:cNvGrpSpPr/>
        <p:nvPr/>
      </p:nvGrpSpPr>
      <p:grpSpPr>
        <a:xfrm>
          <a:off x="0" y="0"/>
          <a:ext cx="0" cy="0"/>
          <a:chOff x="0" y="0"/>
          <a:chExt cx="0" cy="0"/>
        </a:xfrm>
      </p:grpSpPr>
      <p:pic>
        <p:nvPicPr>
          <p:cNvPr id="717" name="Google Shape;717;p150"/>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718" name="Google Shape;718;p1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719" name="Google Shape;719;p1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20" name="Google Shape;720;p1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21" name="Google Shape;721;p1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2" name="Google Shape;722;p1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3" name="Google Shape;723;p1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24" name="Google Shape;724;p150"/>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25" name="Google Shape;725;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26" name="Google Shape;726;p1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27" name="Google Shape;727;p1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28" name="Google Shape;728;p150"/>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729" name="Google Shape;729;p15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730" name="Google Shape;730;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31"/>
        <p:cNvGrpSpPr/>
        <p:nvPr/>
      </p:nvGrpSpPr>
      <p:grpSpPr>
        <a:xfrm>
          <a:off x="0" y="0"/>
          <a:ext cx="0" cy="0"/>
          <a:chOff x="0" y="0"/>
          <a:chExt cx="0" cy="0"/>
        </a:xfrm>
      </p:grpSpPr>
      <p:pic>
        <p:nvPicPr>
          <p:cNvPr id="732" name="Google Shape;732;p151"/>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33" name="Google Shape;733;p151"/>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34" name="Google Shape;734;p1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35" name="Google Shape;735;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6" name="Google Shape;736;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7" name="Google Shape;737;p1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38" name="Google Shape;738;p1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739" name="Google Shape;739;p15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40" name="Google Shape;740;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738107" y="6048972"/>
            <a:ext cx="4289653" cy="264957"/>
          </a:xfrm>
          <a:prstGeom prst="rect">
            <a:avLst/>
          </a:prstGeom>
          <a:noFill/>
          <a:ln>
            <a:noFill/>
          </a:ln>
        </p:spPr>
      </p:pic>
      <p:pic>
        <p:nvPicPr>
          <p:cNvPr id="741" name="Google Shape;741;p1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078" y="4938927"/>
            <a:ext cx="504825" cy="50482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42"/>
        <p:cNvGrpSpPr/>
        <p:nvPr/>
      </p:nvGrpSpPr>
      <p:grpSpPr>
        <a:xfrm>
          <a:off x="0" y="0"/>
          <a:ext cx="0" cy="0"/>
          <a:chOff x="0" y="0"/>
          <a:chExt cx="0" cy="0"/>
        </a:xfrm>
      </p:grpSpPr>
      <p:pic>
        <p:nvPicPr>
          <p:cNvPr id="743" name="Google Shape;743;p1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44" name="Google Shape;744;p1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45" name="Google Shape;745;p1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46" name="Google Shape;746;p1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47" name="Google Shape;747;p1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8" name="Google Shape;748;p152"/>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1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50" name="Google Shape;750;p152"/>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51" name="Google Shape;751;p15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2" name="Google Shape;752;p15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53" name="Google Shape;753;p152"/>
          <p:cNvSpPr>
            <a:spLocks noGrp="1"/>
          </p:cNvSpPr>
          <p:nvPr>
            <p:ph type="pic" idx="2"/>
          </p:nvPr>
        </p:nvSpPr>
        <p:spPr>
          <a:xfrm>
            <a:off x="7179597" y="2325182"/>
            <a:ext cx="4179887" cy="3462338"/>
          </a:xfrm>
          <a:prstGeom prst="rect">
            <a:avLst/>
          </a:prstGeom>
          <a:noFill/>
          <a:ln>
            <a:noFill/>
          </a:ln>
        </p:spPr>
      </p:sp>
      <p:pic>
        <p:nvPicPr>
          <p:cNvPr id="754" name="Google Shape;754;p1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55" name="Google Shape;755;p15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56" name="Google Shape;756;p15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57"/>
        <p:cNvGrpSpPr/>
        <p:nvPr/>
      </p:nvGrpSpPr>
      <p:grpSpPr>
        <a:xfrm>
          <a:off x="0" y="0"/>
          <a:ext cx="0" cy="0"/>
          <a:chOff x="0" y="0"/>
          <a:chExt cx="0" cy="0"/>
        </a:xfrm>
      </p:grpSpPr>
      <p:pic>
        <p:nvPicPr>
          <p:cNvPr id="758" name="Google Shape;758;p1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59" name="Google Shape;759;p153"/>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60" name="Google Shape;760;p1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61" name="Google Shape;761;p1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2" name="Google Shape;762;p1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3" name="Google Shape;763;p1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64" name="Google Shape;764;p153"/>
          <p:cNvSpPr>
            <a:spLocks noGrp="1"/>
          </p:cNvSpPr>
          <p:nvPr>
            <p:ph type="pic" idx="2"/>
          </p:nvPr>
        </p:nvSpPr>
        <p:spPr>
          <a:xfrm>
            <a:off x="1379764" y="739549"/>
            <a:ext cx="9432713" cy="5047971"/>
          </a:xfrm>
          <a:prstGeom prst="rect">
            <a:avLst/>
          </a:prstGeom>
          <a:noFill/>
          <a:ln>
            <a:noFill/>
          </a:ln>
        </p:spPr>
      </p:sp>
      <p:pic>
        <p:nvPicPr>
          <p:cNvPr id="765" name="Google Shape;765;p1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66" name="Google Shape;766;p15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67" name="Google Shape;767;p1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68" name="Google Shape;768;p15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69" name="Google Shape;769;p15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70" name="Google Shape;770;p15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71"/>
        <p:cNvGrpSpPr/>
        <p:nvPr/>
      </p:nvGrpSpPr>
      <p:grpSpPr>
        <a:xfrm>
          <a:off x="0" y="0"/>
          <a:ext cx="0" cy="0"/>
          <a:chOff x="0" y="0"/>
          <a:chExt cx="0" cy="0"/>
        </a:xfrm>
      </p:grpSpPr>
      <p:pic>
        <p:nvPicPr>
          <p:cNvPr id="772" name="Google Shape;772;p15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73" name="Google Shape;773;p154"/>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74" name="Google Shape;774;p1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75" name="Google Shape;775;p1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6" name="Google Shape;776;p1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7" name="Google Shape;777;p1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78" name="Google Shape;778;p15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79" name="Google Shape;779;p15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80" name="Google Shape;780;p1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81" name="Google Shape;781;p1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82" name="Google Shape;782;p1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83" name="Google Shape;783;p1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84"/>
        <p:cNvGrpSpPr/>
        <p:nvPr/>
      </p:nvGrpSpPr>
      <p:grpSpPr>
        <a:xfrm>
          <a:off x="0" y="0"/>
          <a:ext cx="0" cy="0"/>
          <a:chOff x="0" y="0"/>
          <a:chExt cx="0" cy="0"/>
        </a:xfrm>
      </p:grpSpPr>
      <p:pic>
        <p:nvPicPr>
          <p:cNvPr id="785" name="Google Shape;785;p155"/>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786" name="Google Shape;786;p15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87" name="Google Shape;787;p1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8" name="Google Shape;788;p1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9" name="Google Shape;789;p15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0" name="Google Shape;790;p15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1" name="Google Shape;791;p15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92" name="Google Shape;792;p1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3" name="Google Shape;793;p1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794" name="Google Shape;794;p1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795" name="Google Shape;795;p1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796" name="Google Shape;796;p15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pic>
        <p:nvPicPr>
          <p:cNvPr id="797" name="Google Shape;797;p15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749002" y="5934162"/>
            <a:ext cx="4367314" cy="3348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84"/>
        <p:cNvGrpSpPr/>
        <p:nvPr/>
      </p:nvGrpSpPr>
      <p:grpSpPr>
        <a:xfrm>
          <a:off x="0" y="0"/>
          <a:ext cx="0" cy="0"/>
          <a:chOff x="0" y="0"/>
          <a:chExt cx="0" cy="0"/>
        </a:xfrm>
      </p:grpSpPr>
      <p:sp>
        <p:nvSpPr>
          <p:cNvPr id="85" name="Google Shape;85;p1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8" name="Google Shape;88;p11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89" name="Google Shape;89;p111"/>
          <p:cNvGrpSpPr/>
          <p:nvPr/>
        </p:nvGrpSpPr>
        <p:grpSpPr>
          <a:xfrm>
            <a:off x="0" y="-865198"/>
            <a:ext cx="12190413" cy="7723198"/>
            <a:chOff x="0" y="-865198"/>
            <a:chExt cx="12190413" cy="7723198"/>
          </a:xfrm>
        </p:grpSpPr>
        <p:pic>
          <p:nvPicPr>
            <p:cNvPr id="90" name="Google Shape;90;p11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91" name="Google Shape;91;p1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92" name="Google Shape;92;p111"/>
            <p:cNvGrpSpPr/>
            <p:nvPr/>
          </p:nvGrpSpPr>
          <p:grpSpPr>
            <a:xfrm>
              <a:off x="0" y="1587"/>
              <a:ext cx="12176092" cy="5856700"/>
              <a:chOff x="0" y="1587"/>
              <a:chExt cx="12176092" cy="5856700"/>
            </a:xfrm>
          </p:grpSpPr>
          <p:pic>
            <p:nvPicPr>
              <p:cNvPr id="93" name="Google Shape;93;p11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94" name="Google Shape;94;p11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95" name="Google Shape;95;p11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96" name="Google Shape;96;p11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97" name="Google Shape;97;p11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98" name="Google Shape;98;p11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99" name="Google Shape;99;p11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00" name="Google Shape;100;p11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01" name="Google Shape;101;p11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02" name="Google Shape;102;p11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03" name="Google Shape;103;p11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04" name="Google Shape;104;p11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05" name="Google Shape;105;p11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06" name="Google Shape;106;p11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07" name="Google Shape;107;p11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08" name="Google Shape;108;p11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09" name="Google Shape;109;p111"/>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111"/>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11"/>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112" name="Google Shape;112;p111"/>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798"/>
        <p:cNvGrpSpPr/>
        <p:nvPr/>
      </p:nvGrpSpPr>
      <p:grpSpPr>
        <a:xfrm>
          <a:off x="0" y="0"/>
          <a:ext cx="0" cy="0"/>
          <a:chOff x="0" y="0"/>
          <a:chExt cx="0" cy="0"/>
        </a:xfrm>
      </p:grpSpPr>
      <p:pic>
        <p:nvPicPr>
          <p:cNvPr id="799" name="Google Shape;799;p156"/>
          <p:cNvPicPr preferRelativeResize="0"/>
          <p:nvPr/>
        </p:nvPicPr>
        <p:blipFill rotWithShape="1">
          <a:blip r:embed="rId2" cstate="email">
            <a:alphaModFix/>
            <a:extLst>
              <a:ext uri="{28A0092B-C50C-407E-A947-70E740481C1C}">
                <a14:useLocalDpi xmlns:a14="http://schemas.microsoft.com/office/drawing/2010/main"/>
              </a:ext>
            </a:extLst>
          </a:blip>
          <a:srcRect r="44462"/>
          <a:stretch/>
        </p:blipFill>
        <p:spPr>
          <a:xfrm>
            <a:off x="9691991" y="2291422"/>
            <a:ext cx="2500009" cy="2762401"/>
          </a:xfrm>
          <a:prstGeom prst="rect">
            <a:avLst/>
          </a:prstGeom>
          <a:noFill/>
          <a:ln>
            <a:noFill/>
          </a:ln>
        </p:spPr>
      </p:pic>
      <p:pic>
        <p:nvPicPr>
          <p:cNvPr id="800" name="Google Shape;800;p1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801" name="Google Shape;801;p1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02" name="Google Shape;802;p15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5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05" name="Google Shape;805;p1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06" name="Google Shape;806;p1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807" name="Google Shape;807;p1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808" name="Google Shape;808;p15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09"/>
        <p:cNvGrpSpPr/>
        <p:nvPr/>
      </p:nvGrpSpPr>
      <p:grpSpPr>
        <a:xfrm>
          <a:off x="0" y="0"/>
          <a:ext cx="0" cy="0"/>
          <a:chOff x="0" y="0"/>
          <a:chExt cx="0" cy="0"/>
        </a:xfrm>
      </p:grpSpPr>
      <p:pic>
        <p:nvPicPr>
          <p:cNvPr id="810" name="Google Shape;810;p15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11" name="Google Shape;811;p15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12" name="Google Shape;812;p1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13" name="Google Shape;813;p15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4" name="Google Shape;814;p15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5" name="Google Shape;815;p1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16" name="Google Shape;816;p15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7" name="Google Shape;817;p15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8" name="Google Shape;818;p15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9" name="Google Shape;819;p15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20" name="Google Shape;820;p1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21" name="Google Shape;821;p1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22" name="Google Shape;822;p1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23"/>
        <p:cNvGrpSpPr/>
        <p:nvPr/>
      </p:nvGrpSpPr>
      <p:grpSpPr>
        <a:xfrm>
          <a:off x="0" y="0"/>
          <a:ext cx="0" cy="0"/>
          <a:chOff x="0" y="0"/>
          <a:chExt cx="0" cy="0"/>
        </a:xfrm>
      </p:grpSpPr>
      <p:pic>
        <p:nvPicPr>
          <p:cNvPr id="824" name="Google Shape;824;p1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25" name="Google Shape;825;p1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26" name="Google Shape;826;p1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27" name="Google Shape;827;p158"/>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8" name="Google Shape;828;p15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9" name="Google Shape;829;p15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0" name="Google Shape;830;p1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1" name="Google Shape;831;p1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2" name="Google Shape;832;p1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33" name="Google Shape;833;p1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34" name="Google Shape;834;p1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35" name="Google Shape;835;p1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36" name="Google Shape;836;p15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37" name="Google Shape;837;p15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38" name="Google Shape;838;p15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39"/>
        <p:cNvGrpSpPr/>
        <p:nvPr/>
      </p:nvGrpSpPr>
      <p:grpSpPr>
        <a:xfrm>
          <a:off x="0" y="0"/>
          <a:ext cx="0" cy="0"/>
          <a:chOff x="0" y="0"/>
          <a:chExt cx="0" cy="0"/>
        </a:xfrm>
      </p:grpSpPr>
      <p:pic>
        <p:nvPicPr>
          <p:cNvPr id="840" name="Google Shape;840;p1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41" name="Google Shape;841;p1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42" name="Google Shape;842;p1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43" name="Google Shape;843;p159"/>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4" name="Google Shape;844;p159"/>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45" name="Google Shape;845;p159"/>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6" name="Google Shape;846;p159"/>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47" name="Google Shape;847;p159"/>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8" name="Google Shape;848;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9" name="Google Shape;849;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0" name="Google Shape;850;p1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51" name="Google Shape;851;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52" name="Google Shape;852;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53" name="Google Shape;853;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54" name="Google Shape;854;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55" name="Google Shape;855;p1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56" name="Google Shape;856;p1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57" name="Google Shape;857;p15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58"/>
        <p:cNvGrpSpPr/>
        <p:nvPr/>
      </p:nvGrpSpPr>
      <p:grpSpPr>
        <a:xfrm>
          <a:off x="0" y="0"/>
          <a:ext cx="0" cy="0"/>
          <a:chOff x="0" y="0"/>
          <a:chExt cx="0" cy="0"/>
        </a:xfrm>
      </p:grpSpPr>
      <p:grpSp>
        <p:nvGrpSpPr>
          <p:cNvPr id="859" name="Google Shape;859;p160"/>
          <p:cNvGrpSpPr/>
          <p:nvPr/>
        </p:nvGrpSpPr>
        <p:grpSpPr>
          <a:xfrm>
            <a:off x="1662" y="0"/>
            <a:ext cx="12203414" cy="7137412"/>
            <a:chOff x="1662" y="0"/>
            <a:chExt cx="12203414" cy="7137412"/>
          </a:xfrm>
        </p:grpSpPr>
        <p:pic>
          <p:nvPicPr>
            <p:cNvPr id="860" name="Google Shape;860;p16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61" name="Google Shape;861;p1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62" name="Google Shape;862;p160"/>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63" name="Google Shape;863;p1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64" name="Google Shape;864;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65" name="Google Shape;865;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66" name="Google Shape;866;p160"/>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67" name="Google Shape;867;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68" name="Google Shape;868;p1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69" name="Google Shape;869;p16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70" name="Google Shape;870;p160"/>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1" name="Google Shape;871;p1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2" name="Google Shape;872;p1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3" name="Google Shape;873;p1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874"/>
        <p:cNvGrpSpPr/>
        <p:nvPr/>
      </p:nvGrpSpPr>
      <p:grpSpPr>
        <a:xfrm>
          <a:off x="0" y="0"/>
          <a:ext cx="0" cy="0"/>
          <a:chOff x="0" y="0"/>
          <a:chExt cx="0" cy="0"/>
        </a:xfrm>
      </p:grpSpPr>
      <p:pic>
        <p:nvPicPr>
          <p:cNvPr id="875" name="Google Shape;875;p1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876" name="Google Shape;876;p161"/>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877" name="Google Shape;877;p1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78" name="Google Shape;878;p161"/>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9" name="Google Shape;879;p161"/>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0" name="Google Shape;880;p1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81" name="Google Shape;881;p161"/>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2" name="Google Shape;882;p161"/>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3" name="Google Shape;883;p161"/>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4" name="Google Shape;884;p161"/>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85" name="Google Shape;885;p1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886" name="Google Shape;886;p1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887" name="Google Shape;887;p161"/>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888" name="Google Shape;888;p16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889" name="Google Shape;889;p1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890"/>
        <p:cNvGrpSpPr/>
        <p:nvPr/>
      </p:nvGrpSpPr>
      <p:grpSpPr>
        <a:xfrm>
          <a:off x="0" y="0"/>
          <a:ext cx="0" cy="0"/>
          <a:chOff x="0" y="0"/>
          <a:chExt cx="0" cy="0"/>
        </a:xfrm>
      </p:grpSpPr>
      <p:pic>
        <p:nvPicPr>
          <p:cNvPr id="891" name="Google Shape;891;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892" name="Google Shape;892;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893" name="Google Shape;893;p1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4" name="Google Shape;894;p162"/>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5" name="Google Shape;895;p1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6" name="Google Shape;896;p1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7" name="Google Shape;897;p1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98" name="Google Shape;898;p162"/>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899" name="Google Shape;899;p1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00" name="Google Shape;900;p16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01" name="Google Shape;901;p16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02" name="Google Shape;902;p1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03" name="Google Shape;903;p1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04" name="Google Shape;904;p16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05" name="Google Shape;905;p16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906" name="Google Shape;906;p16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07" name="Google Shape;907;p16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08" name="Google Shape;908;p16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09" name="Google Shape;909;p16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10" name="Google Shape;910;p16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11"/>
        <p:cNvGrpSpPr/>
        <p:nvPr/>
      </p:nvGrpSpPr>
      <p:grpSpPr>
        <a:xfrm>
          <a:off x="0" y="0"/>
          <a:ext cx="0" cy="0"/>
          <a:chOff x="0" y="0"/>
          <a:chExt cx="0" cy="0"/>
        </a:xfrm>
      </p:grpSpPr>
      <p:pic>
        <p:nvPicPr>
          <p:cNvPr id="912" name="Google Shape;912;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13" name="Google Shape;913;p16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14" name="Google Shape;914;p1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15" name="Google Shape;915;p1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16" name="Google Shape;916;p1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17" name="Google Shape;917;p163"/>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8" name="Google Shape;918;p1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9" name="Google Shape;919;p1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0" name="Google Shape;920;p1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1" name="Google Shape;921;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22" name="Google Shape;922;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23" name="Google Shape;923;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24" name="Google Shape;924;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25" name="Google Shape;925;p1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26" name="Google Shape;926;p1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27" name="Google Shape;927;p163"/>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28"/>
        <p:cNvGrpSpPr/>
        <p:nvPr/>
      </p:nvGrpSpPr>
      <p:grpSpPr>
        <a:xfrm>
          <a:off x="0" y="0"/>
          <a:ext cx="0" cy="0"/>
          <a:chOff x="0" y="0"/>
          <a:chExt cx="0" cy="0"/>
        </a:xfrm>
      </p:grpSpPr>
      <p:grpSp>
        <p:nvGrpSpPr>
          <p:cNvPr id="929" name="Google Shape;929;p164"/>
          <p:cNvGrpSpPr/>
          <p:nvPr/>
        </p:nvGrpSpPr>
        <p:grpSpPr>
          <a:xfrm>
            <a:off x="-3645" y="0"/>
            <a:ext cx="12194058" cy="6857999"/>
            <a:chOff x="-3645" y="0"/>
            <a:chExt cx="12194058" cy="6857999"/>
          </a:xfrm>
        </p:grpSpPr>
        <p:pic>
          <p:nvPicPr>
            <p:cNvPr id="930" name="Google Shape;930;p1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31" name="Google Shape;931;p164"/>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32" name="Google Shape;932;p164"/>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33" name="Google Shape;933;p164"/>
            <p:cNvGrpSpPr/>
            <p:nvPr/>
          </p:nvGrpSpPr>
          <p:grpSpPr>
            <a:xfrm>
              <a:off x="5771170" y="1357295"/>
              <a:ext cx="648072" cy="543406"/>
              <a:chOff x="537029" y="1572196"/>
              <a:chExt cx="1010860" cy="847602"/>
            </a:xfrm>
          </p:grpSpPr>
          <p:sp>
            <p:nvSpPr>
              <p:cNvPr id="934" name="Google Shape;934;p164"/>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35" name="Google Shape;935;p164"/>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36" name="Google Shape;936;p16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37" name="Google Shape;937;p1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38" name="Google Shape;938;p1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39" name="Google Shape;939;p1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40" name="Google Shape;940;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41" name="Google Shape;941;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42" name="Google Shape;942;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43" name="Google Shape;943;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44" name="Google Shape;944;p1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45" name="Google Shape;945;p164"/>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6" name="Google Shape;946;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7" name="Google Shape;947;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8" name="Google Shape;948;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49"/>
        <p:cNvGrpSpPr/>
        <p:nvPr/>
      </p:nvGrpSpPr>
      <p:grpSpPr>
        <a:xfrm>
          <a:off x="0" y="0"/>
          <a:ext cx="0" cy="0"/>
          <a:chOff x="0" y="0"/>
          <a:chExt cx="0" cy="0"/>
        </a:xfrm>
      </p:grpSpPr>
      <p:grpSp>
        <p:nvGrpSpPr>
          <p:cNvPr id="950" name="Google Shape;950;p165"/>
          <p:cNvGrpSpPr/>
          <p:nvPr/>
        </p:nvGrpSpPr>
        <p:grpSpPr>
          <a:xfrm>
            <a:off x="1773909" y="1035687"/>
            <a:ext cx="9793906" cy="5054351"/>
            <a:chOff x="1773909" y="1035687"/>
            <a:chExt cx="9793906" cy="5054351"/>
          </a:xfrm>
        </p:grpSpPr>
        <p:pic>
          <p:nvPicPr>
            <p:cNvPr id="951" name="Google Shape;951;p16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952" name="Google Shape;952;p165"/>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953" name="Google Shape;953;p165"/>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954" name="Google Shape;954;p165"/>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955" name="Google Shape;955;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956" name="Google Shape;956;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957" name="Google Shape;957;p1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958" name="Google Shape;958;p1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959" name="Google Shape;959;p16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960" name="Google Shape;960;p16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961" name="Google Shape;961;p16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962" name="Google Shape;962;p16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963" name="Google Shape;963;p16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964" name="Google Shape;964;p165"/>
          <p:cNvGrpSpPr/>
          <p:nvPr/>
        </p:nvGrpSpPr>
        <p:grpSpPr>
          <a:xfrm>
            <a:off x="0" y="345746"/>
            <a:ext cx="12197756" cy="269562"/>
            <a:chOff x="0" y="345746"/>
            <a:chExt cx="12197756" cy="269562"/>
          </a:xfrm>
        </p:grpSpPr>
        <p:pic>
          <p:nvPicPr>
            <p:cNvPr id="965" name="Google Shape;965;p16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966" name="Google Shape;966;p16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967" name="Google Shape;967;p165"/>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968" name="Google Shape;968;p165"/>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69" name="Google Shape;969;p165"/>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0" name="Google Shape;970;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1" name="Google Shape;971;p1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2" name="Google Shape;972;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73" name="Google Shape;973;p165"/>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4" name="Google Shape;974;p165"/>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5" name="Google Shape;975;p165"/>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6" name="Google Shape;976;p165"/>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7" name="Google Shape;977;p165"/>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8" name="Google Shape;978;p165"/>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9" name="Google Shape;979;p165"/>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0" name="Google Shape;980;p165"/>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1" name="Google Shape;981;p165"/>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2" name="Google Shape;982;p165"/>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13"/>
        <p:cNvGrpSpPr/>
        <p:nvPr/>
      </p:nvGrpSpPr>
      <p:grpSpPr>
        <a:xfrm>
          <a:off x="0" y="0"/>
          <a:ext cx="0" cy="0"/>
          <a:chOff x="0" y="0"/>
          <a:chExt cx="0" cy="0"/>
        </a:xfrm>
      </p:grpSpPr>
      <p:pic>
        <p:nvPicPr>
          <p:cNvPr id="114" name="Google Shape;114;p11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15" name="Google Shape;115;p1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16" name="Google Shape;116;p1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17" name="Google Shape;117;p112"/>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1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1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1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 name="Google Shape;121;p1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2" name="Google Shape;122;p11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3" name="Google Shape;123;p112"/>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4" name="Google Shape;124;p1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5" name="Google Shape;125;p11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6" name="Google Shape;126;p11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7" name="Google Shape;127;p11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8" name="Google Shape;128;p11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9" name="Google Shape;129;p11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983"/>
        <p:cNvGrpSpPr/>
        <p:nvPr/>
      </p:nvGrpSpPr>
      <p:grpSpPr>
        <a:xfrm>
          <a:off x="0" y="0"/>
          <a:ext cx="0" cy="0"/>
          <a:chOff x="0" y="0"/>
          <a:chExt cx="0" cy="0"/>
        </a:xfrm>
      </p:grpSpPr>
      <p:grpSp>
        <p:nvGrpSpPr>
          <p:cNvPr id="984" name="Google Shape;984;p166"/>
          <p:cNvGrpSpPr/>
          <p:nvPr/>
        </p:nvGrpSpPr>
        <p:grpSpPr>
          <a:xfrm>
            <a:off x="0" y="-17325"/>
            <a:ext cx="10997251" cy="6867251"/>
            <a:chOff x="0" y="-17325"/>
            <a:chExt cx="10997251" cy="6867251"/>
          </a:xfrm>
        </p:grpSpPr>
        <p:pic>
          <p:nvPicPr>
            <p:cNvPr id="985" name="Google Shape;985;p1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986" name="Google Shape;986;p1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987" name="Google Shape;987;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988" name="Google Shape;988;p16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989" name="Google Shape;989;p1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990" name="Google Shape;990;p1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991" name="Google Shape;991;p16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92" name="Google Shape;992;p166"/>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3" name="Google Shape;993;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4" name="Google Shape;994;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995"/>
        <p:cNvGrpSpPr/>
        <p:nvPr/>
      </p:nvGrpSpPr>
      <p:grpSpPr>
        <a:xfrm>
          <a:off x="0" y="0"/>
          <a:ext cx="0" cy="0"/>
          <a:chOff x="0" y="0"/>
          <a:chExt cx="0" cy="0"/>
        </a:xfrm>
      </p:grpSpPr>
      <p:grpSp>
        <p:nvGrpSpPr>
          <p:cNvPr id="996" name="Google Shape;996;p167"/>
          <p:cNvGrpSpPr/>
          <p:nvPr/>
        </p:nvGrpSpPr>
        <p:grpSpPr>
          <a:xfrm>
            <a:off x="1885163" y="2085384"/>
            <a:ext cx="3635268" cy="3103246"/>
            <a:chOff x="1704655" y="2118352"/>
            <a:chExt cx="3635268" cy="3103246"/>
          </a:xfrm>
        </p:grpSpPr>
        <p:pic>
          <p:nvPicPr>
            <p:cNvPr id="997" name="Google Shape;997;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998" name="Google Shape;998;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999" name="Google Shape;999;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1000" name="Google Shape;1000;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1001" name="Google Shape;1001;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1002" name="Google Shape;1002;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1003" name="Google Shape;1003;p167"/>
          <p:cNvGrpSpPr/>
          <p:nvPr/>
        </p:nvGrpSpPr>
        <p:grpSpPr>
          <a:xfrm>
            <a:off x="-1" y="0"/>
            <a:ext cx="12197757" cy="6895555"/>
            <a:chOff x="-1" y="0"/>
            <a:chExt cx="12197757" cy="6895555"/>
          </a:xfrm>
        </p:grpSpPr>
        <p:pic>
          <p:nvPicPr>
            <p:cNvPr id="1004" name="Google Shape;1004;p1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1005" name="Google Shape;1005;p16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1006" name="Google Shape;1006;p16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1007" name="Google Shape;1007;p16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1008" name="Google Shape;1008;p16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1009" name="Google Shape;1009;p16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10" name="Google Shape;1010;p16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11" name="Google Shape;1011;p16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12" name="Google Shape;1012;p16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13" name="Google Shape;1013;p16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14" name="Google Shape;1014;p16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5" name="Google Shape;1015;p167"/>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6" name="Google Shape;1016;p167"/>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7" name="Google Shape;1017;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18" name="Google Shape;1018;p167"/>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19" name="Google Shape;1019;p16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20" name="Google Shape;1020;p16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21"/>
        <p:cNvGrpSpPr/>
        <p:nvPr/>
      </p:nvGrpSpPr>
      <p:grpSpPr>
        <a:xfrm>
          <a:off x="0" y="0"/>
          <a:ext cx="0" cy="0"/>
          <a:chOff x="0" y="0"/>
          <a:chExt cx="0" cy="0"/>
        </a:xfrm>
      </p:grpSpPr>
      <p:pic>
        <p:nvPicPr>
          <p:cNvPr id="1022" name="Google Shape;1022;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23" name="Google Shape;1023;p16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24" name="Google Shape;1024;p1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25" name="Google Shape;1025;p1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26" name="Google Shape;1026;p168"/>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7" name="Google Shape;1027;p168"/>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8" name="Google Shape;1028;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29" name="Google Shape;1029;p1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30" name="Google Shape;1030;p16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31" name="Google Shape;1031;p168"/>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32" name="Google Shape;1032;p168"/>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3" name="Google Shape;1033;p168"/>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34" name="Google Shape;1034;p168"/>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5" name="Google Shape;1035;p168"/>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36" name="Google Shape;1036;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37" name="Google Shape;1037;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38" name="Google Shape;1038;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39" name="Google Shape;1039;p168"/>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40" name="Google Shape;1040;p168"/>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41"/>
        <p:cNvGrpSpPr/>
        <p:nvPr/>
      </p:nvGrpSpPr>
      <p:grpSpPr>
        <a:xfrm>
          <a:off x="0" y="0"/>
          <a:ext cx="0" cy="0"/>
          <a:chOff x="0" y="0"/>
          <a:chExt cx="0" cy="0"/>
        </a:xfrm>
      </p:grpSpPr>
      <p:pic>
        <p:nvPicPr>
          <p:cNvPr id="1042" name="Google Shape;1042;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43" name="Google Shape;1043;p1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44" name="Google Shape;1044;p1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45" name="Google Shape;1045;p16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6" name="Google Shape;1046;p169"/>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7" name="Google Shape;1047;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48" name="Google Shape;1048;p169"/>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49" name="Google Shape;1049;p169"/>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50" name="Google Shape;1050;p169"/>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51" name="Google Shape;1051;p1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052" name="Google Shape;1052;p169"/>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053" name="Google Shape;1053;p1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054" name="Google Shape;1054;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055" name="Google Shape;1055;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056" name="Google Shape;1056;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057" name="Google Shape;1057;p16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058"/>
        <p:cNvGrpSpPr/>
        <p:nvPr/>
      </p:nvGrpSpPr>
      <p:grpSpPr>
        <a:xfrm>
          <a:off x="0" y="0"/>
          <a:ext cx="0" cy="0"/>
          <a:chOff x="0" y="0"/>
          <a:chExt cx="0" cy="0"/>
        </a:xfrm>
      </p:grpSpPr>
      <p:pic>
        <p:nvPicPr>
          <p:cNvPr id="1059" name="Google Shape;1059;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060" name="Google Shape;1060;p1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061" name="Google Shape;1061;p1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062" name="Google Shape;1062;p1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3" name="Google Shape;1063;p17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4" name="Google Shape;1064;p170"/>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65" name="Google Shape;1065;p170"/>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66" name="Google Shape;1066;p1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7" name="Google Shape;1067;p1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8" name="Google Shape;1068;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69" name="Google Shape;1069;p1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070" name="Google Shape;1070;p1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071" name="Google Shape;1071;p1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072" name="Google Shape;1072;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073" name="Google Shape;1073;p17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074"/>
        <p:cNvGrpSpPr/>
        <p:nvPr/>
      </p:nvGrpSpPr>
      <p:grpSpPr>
        <a:xfrm>
          <a:off x="0" y="0"/>
          <a:ext cx="0" cy="0"/>
          <a:chOff x="0" y="0"/>
          <a:chExt cx="0" cy="0"/>
        </a:xfrm>
      </p:grpSpPr>
      <p:pic>
        <p:nvPicPr>
          <p:cNvPr id="1075" name="Google Shape;1075;p171"/>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076" name="Google Shape;1076;p171"/>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077" name="Google Shape;1077;p1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078" name="Google Shape;1078;p1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79" name="Google Shape;1079;p171"/>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0" name="Google Shape;1080;p171"/>
          <p:cNvSpPr>
            <a:spLocks noGrp="1"/>
          </p:cNvSpPr>
          <p:nvPr>
            <p:ph type="pic" idx="2"/>
          </p:nvPr>
        </p:nvSpPr>
        <p:spPr>
          <a:xfrm>
            <a:off x="5183188" y="2573951"/>
            <a:ext cx="4436750" cy="3287099"/>
          </a:xfrm>
          <a:prstGeom prst="rect">
            <a:avLst/>
          </a:prstGeom>
          <a:noFill/>
          <a:ln>
            <a:noFill/>
          </a:ln>
        </p:spPr>
      </p:sp>
      <p:sp>
        <p:nvSpPr>
          <p:cNvPr id="1081" name="Google Shape;1081;p171"/>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82" name="Google Shape;1082;p1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3" name="Google Shape;1083;p1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4" name="Google Shape;1084;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85" name="Google Shape;1085;p1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086" name="Google Shape;1086;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087"/>
        <p:cNvGrpSpPr/>
        <p:nvPr/>
      </p:nvGrpSpPr>
      <p:grpSpPr>
        <a:xfrm>
          <a:off x="0" y="0"/>
          <a:ext cx="0" cy="0"/>
          <a:chOff x="0" y="0"/>
          <a:chExt cx="0" cy="0"/>
        </a:xfrm>
      </p:grpSpPr>
      <p:pic>
        <p:nvPicPr>
          <p:cNvPr id="1088" name="Google Shape;1088;p172"/>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089" name="Google Shape;1089;p1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090" name="Google Shape;1090;p1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091" name="Google Shape;1091;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092" name="Google Shape;1092;p172"/>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3" name="Google Shape;1093;p172"/>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4" name="Google Shape;1094;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95" name="Google Shape;1095;p172"/>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096" name="Google Shape;1096;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097"/>
        <p:cNvGrpSpPr/>
        <p:nvPr/>
      </p:nvGrpSpPr>
      <p:grpSpPr>
        <a:xfrm>
          <a:off x="0" y="0"/>
          <a:ext cx="0" cy="0"/>
          <a:chOff x="0" y="0"/>
          <a:chExt cx="0" cy="0"/>
        </a:xfrm>
      </p:grpSpPr>
      <p:grpSp>
        <p:nvGrpSpPr>
          <p:cNvPr id="1098" name="Google Shape;1098;p173"/>
          <p:cNvGrpSpPr/>
          <p:nvPr/>
        </p:nvGrpSpPr>
        <p:grpSpPr>
          <a:xfrm>
            <a:off x="0" y="0"/>
            <a:ext cx="12190413" cy="6858000"/>
            <a:chOff x="0" y="0"/>
            <a:chExt cx="12190413" cy="6858000"/>
          </a:xfrm>
        </p:grpSpPr>
        <p:pic>
          <p:nvPicPr>
            <p:cNvPr id="1099" name="Google Shape;1099;p17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100" name="Google Shape;1100;p1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101" name="Google Shape;1101;p1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102" name="Google Shape;1102;p173"/>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3" name="Google Shape;1103;p173"/>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4" name="Google Shape;1104;p1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5" name="Google Shape;1105;p1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6" name="Google Shape;1106;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07" name="Google Shape;1107;p1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108" name="Google Shape;1108;p1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09"/>
        <p:cNvGrpSpPr/>
        <p:nvPr/>
      </p:nvGrpSpPr>
      <p:grpSpPr>
        <a:xfrm>
          <a:off x="0" y="0"/>
          <a:ext cx="0" cy="0"/>
          <a:chOff x="0" y="0"/>
          <a:chExt cx="0" cy="0"/>
        </a:xfrm>
      </p:grpSpPr>
      <p:pic>
        <p:nvPicPr>
          <p:cNvPr id="1110" name="Google Shape;1110;p1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11" name="Google Shape;1111;p1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12" name="Google Shape;1112;p1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13" name="Google Shape;1113;p17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4" name="Google Shape;1114;p17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5" name="Google Shape;1115;p1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6" name="Google Shape;1116;p1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7" name="Google Shape;1117;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8" name="Google Shape;1118;p1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19" name="Google Shape;1119;p1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20" name="Google Shape;1120;p1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21" name="Google Shape;1121;p17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22" name="Google Shape;1122;p17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1149"/>
        <p:cNvGrpSpPr/>
        <p:nvPr/>
      </p:nvGrpSpPr>
      <p:grpSpPr>
        <a:xfrm>
          <a:off x="0" y="0"/>
          <a:ext cx="0" cy="0"/>
          <a:chOff x="0" y="0"/>
          <a:chExt cx="0" cy="0"/>
        </a:xfrm>
      </p:grpSpPr>
      <p:pic>
        <p:nvPicPr>
          <p:cNvPr id="1150" name="Google Shape;1150;p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1151" name="Google Shape;1151;p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52" name="Google Shape;1152;p31"/>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3" name="Google Shape;1153;p31"/>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154" name="Google Shape;1154;p31"/>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1155" name="Google Shape;1155;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156" name="Google Shape;1156;p31"/>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1157" name="Google Shape;1157;p3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30"/>
        <p:cNvGrpSpPr/>
        <p:nvPr/>
      </p:nvGrpSpPr>
      <p:grpSpPr>
        <a:xfrm>
          <a:off x="0" y="0"/>
          <a:ext cx="0" cy="0"/>
          <a:chOff x="0" y="0"/>
          <a:chExt cx="0" cy="0"/>
        </a:xfrm>
      </p:grpSpPr>
      <p:pic>
        <p:nvPicPr>
          <p:cNvPr id="131" name="Google Shape;131;p1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32" name="Google Shape;132;p1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33" name="Google Shape;133;p1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34" name="Google Shape;134;p1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35" name="Google Shape;135;p1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36" name="Google Shape;136;p113"/>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 name="Google Shape;137;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1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40" name="Google Shape;140;p113"/>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1" name="Google Shape;141;p1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42" name="Google Shape;142;p11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43" name="Google Shape;143;p1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44" name="Google Shape;144;p1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45" name="Google Shape;145;p1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1158"/>
        <p:cNvGrpSpPr/>
        <p:nvPr/>
      </p:nvGrpSpPr>
      <p:grpSpPr>
        <a:xfrm>
          <a:off x="0" y="0"/>
          <a:ext cx="0" cy="0"/>
          <a:chOff x="0" y="0"/>
          <a:chExt cx="0" cy="0"/>
        </a:xfrm>
      </p:grpSpPr>
      <p:pic>
        <p:nvPicPr>
          <p:cNvPr id="1159" name="Google Shape;1159;p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1160" name="Google Shape;1160;p3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1161" name="Google Shape;1161;p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62" name="Google Shape;116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3" name="Google Shape;116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164" name="Google Shape;1164;p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165" name="Google Shape;1165;p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1166" name="Google Shape;1166;p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1167" name="Google Shape;1167;p32"/>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1168" name="Google Shape;1168;p3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169"/>
        <p:cNvGrpSpPr/>
        <p:nvPr/>
      </p:nvGrpSpPr>
      <p:grpSpPr>
        <a:xfrm>
          <a:off x="0" y="0"/>
          <a:ext cx="0" cy="0"/>
          <a:chOff x="0" y="0"/>
          <a:chExt cx="0" cy="0"/>
        </a:xfrm>
      </p:grpSpPr>
      <p:sp>
        <p:nvSpPr>
          <p:cNvPr id="1170" name="Google Shape;1170;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1" name="Google Shape;1171;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2" name="Google Shape;1172;p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173" name="Google Shape;1173;p3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174" name="Google Shape;1174;p36"/>
          <p:cNvGrpSpPr/>
          <p:nvPr/>
        </p:nvGrpSpPr>
        <p:grpSpPr>
          <a:xfrm>
            <a:off x="0" y="-865198"/>
            <a:ext cx="12190413" cy="7723198"/>
            <a:chOff x="0" y="-865198"/>
            <a:chExt cx="12190413" cy="7723198"/>
          </a:xfrm>
        </p:grpSpPr>
        <p:pic>
          <p:nvPicPr>
            <p:cNvPr id="1175" name="Google Shape;1175;p3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76" name="Google Shape;1176;p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77" name="Google Shape;1177;p36"/>
            <p:cNvGrpSpPr/>
            <p:nvPr/>
          </p:nvGrpSpPr>
          <p:grpSpPr>
            <a:xfrm>
              <a:off x="0" y="1587"/>
              <a:ext cx="12176092" cy="5856700"/>
              <a:chOff x="0" y="1587"/>
              <a:chExt cx="12176092" cy="5856700"/>
            </a:xfrm>
          </p:grpSpPr>
          <p:pic>
            <p:nvPicPr>
              <p:cNvPr id="1178" name="Google Shape;1178;p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79" name="Google Shape;1179;p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80" name="Google Shape;1180;p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1" name="Google Shape;1181;p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2" name="Google Shape;1182;p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3" name="Google Shape;1183;p3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84" name="Google Shape;1184;p3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85" name="Google Shape;1185;p3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86" name="Google Shape;1186;p3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87" name="Google Shape;1187;p3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88" name="Google Shape;1188;p3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89" name="Google Shape;1189;p3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90" name="Google Shape;1190;p3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1" name="Google Shape;1191;p3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2" name="Google Shape;1192;p3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3" name="Google Shape;1193;p3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4" name="Google Shape;1194;p3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5" name="Google Shape;1195;p36"/>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6" name="Google Shape;1196;p36"/>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1197" name="Google Shape;1197;p36"/>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198"/>
        <p:cNvGrpSpPr/>
        <p:nvPr/>
      </p:nvGrpSpPr>
      <p:grpSpPr>
        <a:xfrm>
          <a:off x="0" y="0"/>
          <a:ext cx="0" cy="0"/>
          <a:chOff x="0" y="0"/>
          <a:chExt cx="0" cy="0"/>
        </a:xfrm>
      </p:grpSpPr>
      <p:pic>
        <p:nvPicPr>
          <p:cNvPr id="1199" name="Google Shape;1199;p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00" name="Google Shape;1200;p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01" name="Google Shape;1201;p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02" name="Google Shape;1202;p37"/>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3" name="Google Shape;1203;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4" name="Google Shape;1204;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5" name="Google Shape;1205;p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06" name="Google Shape;1206;p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07" name="Google Shape;1207;p3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08" name="Google Shape;1208;p37"/>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09" name="Google Shape;1209;p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10" name="Google Shape;1210;p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11" name="Google Shape;1211;p3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12" name="Google Shape;1212;p3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13" name="Google Shape;1213;p3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14" name="Google Shape;1214;p3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1215" name="Google Shape;1215;p3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16"/>
        <p:cNvGrpSpPr/>
        <p:nvPr/>
      </p:nvGrpSpPr>
      <p:grpSpPr>
        <a:xfrm>
          <a:off x="0" y="0"/>
          <a:ext cx="0" cy="0"/>
          <a:chOff x="0" y="0"/>
          <a:chExt cx="0" cy="0"/>
        </a:xfrm>
      </p:grpSpPr>
      <p:pic>
        <p:nvPicPr>
          <p:cNvPr id="1217" name="Google Shape;1217;p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18" name="Google Shape;1218;p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19" name="Google Shape;1219;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20" name="Google Shape;1220;p38"/>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1" name="Google Shape;122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2" name="Google Shape;122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3" name="Google Shape;1223;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24" name="Google Shape;1224;p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25" name="Google Shape;1225;p3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26" name="Google Shape;1226;p38"/>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27" name="Google Shape;1227;p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28" name="Google Shape;1228;p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29" name="Google Shape;1229;p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30" name="Google Shape;1230;p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31" name="Google Shape;1231;p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32" name="Google Shape;1232;p3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33"/>
        <p:cNvGrpSpPr/>
        <p:nvPr/>
      </p:nvGrpSpPr>
      <p:grpSpPr>
        <a:xfrm>
          <a:off x="0" y="0"/>
          <a:ext cx="0" cy="0"/>
          <a:chOff x="0" y="0"/>
          <a:chExt cx="0" cy="0"/>
        </a:xfrm>
      </p:grpSpPr>
      <p:pic>
        <p:nvPicPr>
          <p:cNvPr id="1234" name="Google Shape;1234;p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235" name="Google Shape;1235;p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236" name="Google Shape;1236;p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237" name="Google Shape;1237;p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238" name="Google Shape;1238;p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239" name="Google Shape;1239;p39"/>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0" name="Google Shape;1240;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1" name="Google Shape;1241;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2" name="Google Shape;1242;p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43" name="Google Shape;1243;p39"/>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44" name="Google Shape;1244;p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245" name="Google Shape;1245;p3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46" name="Google Shape;1246;p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247" name="Google Shape;1247;p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248" name="Google Shape;1248;p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249"/>
        <p:cNvGrpSpPr/>
        <p:nvPr/>
      </p:nvGrpSpPr>
      <p:grpSpPr>
        <a:xfrm>
          <a:off x="0" y="0"/>
          <a:ext cx="0" cy="0"/>
          <a:chOff x="0" y="0"/>
          <a:chExt cx="0" cy="0"/>
        </a:xfrm>
      </p:grpSpPr>
      <p:pic>
        <p:nvPicPr>
          <p:cNvPr id="1250" name="Google Shape;1250;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251" name="Google Shape;1251;p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252" name="Google Shape;1252;p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253" name="Google Shape;1253;p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254" name="Google Shape;1254;p4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5" name="Google Shape;1255;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6" name="Google Shape;1256;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7" name="Google Shape;1257;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58" name="Google Shape;1258;p4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59" name="Google Shape;1259;p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260" name="Google Shape;1260;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61" name="Google Shape;1261;p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262" name="Google Shape;1262;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263" name="Google Shape;1263;p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264" name="Google Shape;1264;p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265" name="Google Shape;1265;p4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266"/>
        <p:cNvGrpSpPr/>
        <p:nvPr/>
      </p:nvGrpSpPr>
      <p:grpSpPr>
        <a:xfrm>
          <a:off x="0" y="0"/>
          <a:ext cx="0" cy="0"/>
          <a:chOff x="0" y="0"/>
          <a:chExt cx="0" cy="0"/>
        </a:xfrm>
      </p:grpSpPr>
      <p:grpSp>
        <p:nvGrpSpPr>
          <p:cNvPr id="1267" name="Google Shape;1267;p41"/>
          <p:cNvGrpSpPr/>
          <p:nvPr/>
        </p:nvGrpSpPr>
        <p:grpSpPr>
          <a:xfrm>
            <a:off x="0" y="0"/>
            <a:ext cx="12190413" cy="6871807"/>
            <a:chOff x="0" y="0"/>
            <a:chExt cx="12190413" cy="6871807"/>
          </a:xfrm>
        </p:grpSpPr>
        <p:pic>
          <p:nvPicPr>
            <p:cNvPr id="1268" name="Google Shape;1268;p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269" name="Google Shape;1269;p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270" name="Google Shape;1270;p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271" name="Google Shape;1271;p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272" name="Google Shape;1272;p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273" name="Google Shape;1273;p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274" name="Google Shape;1274;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275" name="Google Shape;1275;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276" name="Google Shape;1276;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277" name="Google Shape;1277;p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78" name="Google Shape;1278;p41"/>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9" name="Google Shape;1279;p4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280" name="Google Shape;128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1" name="Google Shape;1281;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2" name="Google Shape;1282;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283"/>
        <p:cNvGrpSpPr/>
        <p:nvPr/>
      </p:nvGrpSpPr>
      <p:grpSpPr>
        <a:xfrm>
          <a:off x="0" y="0"/>
          <a:ext cx="0" cy="0"/>
          <a:chOff x="0" y="0"/>
          <a:chExt cx="0" cy="0"/>
        </a:xfrm>
      </p:grpSpPr>
      <p:grpSp>
        <p:nvGrpSpPr>
          <p:cNvPr id="1284" name="Google Shape;1284;p42"/>
          <p:cNvGrpSpPr/>
          <p:nvPr/>
        </p:nvGrpSpPr>
        <p:grpSpPr>
          <a:xfrm>
            <a:off x="-7686" y="0"/>
            <a:ext cx="12215900" cy="5401644"/>
            <a:chOff x="-7685" y="0"/>
            <a:chExt cx="12215900" cy="5401644"/>
          </a:xfrm>
        </p:grpSpPr>
        <p:pic>
          <p:nvPicPr>
            <p:cNvPr id="1285" name="Google Shape;1285;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286" name="Google Shape;1286;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287" name="Google Shape;1287;p42"/>
          <p:cNvGrpSpPr/>
          <p:nvPr/>
        </p:nvGrpSpPr>
        <p:grpSpPr>
          <a:xfrm>
            <a:off x="-37819" y="0"/>
            <a:ext cx="12200175" cy="6858000"/>
            <a:chOff x="-37819" y="0"/>
            <a:chExt cx="12200175" cy="6858000"/>
          </a:xfrm>
        </p:grpSpPr>
        <p:pic>
          <p:nvPicPr>
            <p:cNvPr id="1288" name="Google Shape;1288;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289" name="Google Shape;1289;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290" name="Google Shape;1290;p42"/>
          <p:cNvGrpSpPr/>
          <p:nvPr/>
        </p:nvGrpSpPr>
        <p:grpSpPr>
          <a:xfrm>
            <a:off x="387424" y="0"/>
            <a:ext cx="11042132" cy="6859390"/>
            <a:chOff x="387424" y="0"/>
            <a:chExt cx="11042132" cy="6859390"/>
          </a:xfrm>
        </p:grpSpPr>
        <p:pic>
          <p:nvPicPr>
            <p:cNvPr id="1291" name="Google Shape;1291;p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292" name="Google Shape;1292;p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293" name="Google Shape;1293;p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294" name="Google Shape;1294;p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295" name="Google Shape;1295;p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296" name="Google Shape;1296;p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297" name="Google Shape;1297;p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298" name="Google Shape;1298;p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299" name="Google Shape;1299;p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00" name="Google Shape;1300;p42"/>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1" name="Google Shape;1301;p42"/>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02" name="Google Shape;1302;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3" name="Google Shape;1303;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4" name="Google Shape;1304;p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05"/>
        <p:cNvGrpSpPr/>
        <p:nvPr/>
      </p:nvGrpSpPr>
      <p:grpSpPr>
        <a:xfrm>
          <a:off x="0" y="0"/>
          <a:ext cx="0" cy="0"/>
          <a:chOff x="0" y="0"/>
          <a:chExt cx="0" cy="0"/>
        </a:xfrm>
      </p:grpSpPr>
      <p:grpSp>
        <p:nvGrpSpPr>
          <p:cNvPr id="1306" name="Google Shape;1306;p43"/>
          <p:cNvGrpSpPr/>
          <p:nvPr/>
        </p:nvGrpSpPr>
        <p:grpSpPr>
          <a:xfrm>
            <a:off x="0" y="-15941"/>
            <a:ext cx="12200394" cy="6876669"/>
            <a:chOff x="0" y="-15941"/>
            <a:chExt cx="12200394" cy="6876669"/>
          </a:xfrm>
        </p:grpSpPr>
        <p:pic>
          <p:nvPicPr>
            <p:cNvPr id="1307" name="Google Shape;1307;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08" name="Google Shape;1308;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09" name="Google Shape;1309;p43"/>
          <p:cNvGrpSpPr/>
          <p:nvPr/>
        </p:nvGrpSpPr>
        <p:grpSpPr>
          <a:xfrm>
            <a:off x="1453046" y="2818412"/>
            <a:ext cx="8762986" cy="2505655"/>
            <a:chOff x="1453046" y="2818412"/>
            <a:chExt cx="8762986" cy="2505655"/>
          </a:xfrm>
        </p:grpSpPr>
        <p:pic>
          <p:nvPicPr>
            <p:cNvPr id="1310" name="Google Shape;1310;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11" name="Google Shape;1311;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12" name="Google Shape;1312;p43"/>
          <p:cNvGrpSpPr/>
          <p:nvPr/>
        </p:nvGrpSpPr>
        <p:grpSpPr>
          <a:xfrm>
            <a:off x="-133486" y="-15941"/>
            <a:ext cx="12215328" cy="7241745"/>
            <a:chOff x="-133486" y="-15941"/>
            <a:chExt cx="12215328" cy="7241745"/>
          </a:xfrm>
        </p:grpSpPr>
        <p:pic>
          <p:nvPicPr>
            <p:cNvPr id="1313" name="Google Shape;1313;p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14" name="Google Shape;1314;p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15" name="Google Shape;1315;p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16" name="Google Shape;1316;p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17" name="Google Shape;1317;p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18" name="Google Shape;1318;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19" name="Google Shape;1319;p43"/>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20" name="Google Shape;1320;p43"/>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21" name="Google Shape;1321;p4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22" name="Google Shape;1322;p4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23" name="Google Shape;1323;p43"/>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4" name="Google Shape;1324;p4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25" name="Google Shape;1325;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6" name="Google Shape;1326;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7" name="Google Shape;1327;p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328"/>
        <p:cNvGrpSpPr/>
        <p:nvPr/>
      </p:nvGrpSpPr>
      <p:grpSpPr>
        <a:xfrm>
          <a:off x="0" y="0"/>
          <a:ext cx="0" cy="0"/>
          <a:chOff x="0" y="0"/>
          <a:chExt cx="0" cy="0"/>
        </a:xfrm>
      </p:grpSpPr>
      <p:pic>
        <p:nvPicPr>
          <p:cNvPr id="1329" name="Google Shape;1329;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330" name="Google Shape;1330;p44"/>
          <p:cNvGrpSpPr/>
          <p:nvPr/>
        </p:nvGrpSpPr>
        <p:grpSpPr>
          <a:xfrm>
            <a:off x="0" y="0"/>
            <a:ext cx="8973927" cy="6858000"/>
            <a:chOff x="0" y="0"/>
            <a:chExt cx="8973927" cy="6858000"/>
          </a:xfrm>
        </p:grpSpPr>
        <p:pic>
          <p:nvPicPr>
            <p:cNvPr id="1331" name="Google Shape;1331;p44"/>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332" name="Google Shape;1332;p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333" name="Google Shape;1333;p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334" name="Google Shape;1334;p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35" name="Google Shape;1335;p44"/>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6" name="Google Shape;1336;p44"/>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7" name="Google Shape;1337;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8" name="Google Shape;1338;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9" name="Google Shape;1339;p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40" name="Google Shape;1340;p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1341" name="Google Shape;1341;p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1342" name="Google Shape;1342;p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46"/>
        <p:cNvGrpSpPr/>
        <p:nvPr/>
      </p:nvGrpSpPr>
      <p:grpSpPr>
        <a:xfrm>
          <a:off x="0" y="0"/>
          <a:ext cx="0" cy="0"/>
          <a:chOff x="0" y="0"/>
          <a:chExt cx="0" cy="0"/>
        </a:xfrm>
      </p:grpSpPr>
      <p:grpSp>
        <p:nvGrpSpPr>
          <p:cNvPr id="147" name="Google Shape;147;p114"/>
          <p:cNvGrpSpPr/>
          <p:nvPr/>
        </p:nvGrpSpPr>
        <p:grpSpPr>
          <a:xfrm>
            <a:off x="0" y="0"/>
            <a:ext cx="12190413" cy="6871807"/>
            <a:chOff x="0" y="0"/>
            <a:chExt cx="12190413" cy="6871807"/>
          </a:xfrm>
        </p:grpSpPr>
        <p:pic>
          <p:nvPicPr>
            <p:cNvPr id="148" name="Google Shape;148;p1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49" name="Google Shape;149;p1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50" name="Google Shape;150;p1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51" name="Google Shape;151;p1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52" name="Google Shape;152;p11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53" name="Google Shape;153;p11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54" name="Google Shape;154;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55" name="Google Shape;155;p11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56" name="Google Shape;156;p11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57" name="Google Shape;157;p11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8" name="Google Shape;158;p114"/>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9" name="Google Shape;159;p114"/>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0" name="Google Shape;160;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 name="Google Shape;161;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1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343"/>
        <p:cNvGrpSpPr/>
        <p:nvPr/>
      </p:nvGrpSpPr>
      <p:grpSpPr>
        <a:xfrm>
          <a:off x="0" y="0"/>
          <a:ext cx="0" cy="0"/>
          <a:chOff x="0" y="0"/>
          <a:chExt cx="0" cy="0"/>
        </a:xfrm>
      </p:grpSpPr>
      <p:grpSp>
        <p:nvGrpSpPr>
          <p:cNvPr id="1344" name="Google Shape;1344;p45"/>
          <p:cNvGrpSpPr/>
          <p:nvPr/>
        </p:nvGrpSpPr>
        <p:grpSpPr>
          <a:xfrm>
            <a:off x="-9326" y="0"/>
            <a:ext cx="12203410" cy="6877876"/>
            <a:chOff x="-9326" y="0"/>
            <a:chExt cx="12203410" cy="6877876"/>
          </a:xfrm>
        </p:grpSpPr>
        <p:pic>
          <p:nvPicPr>
            <p:cNvPr id="1345" name="Google Shape;1345;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346" name="Google Shape;1346;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347" name="Google Shape;1347;p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348" name="Google Shape;1348;p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349" name="Google Shape;1349;p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350" name="Google Shape;1350;p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351" name="Google Shape;1351;p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352" name="Google Shape;1352;p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353" name="Google Shape;1353;p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354" name="Google Shape;1354;p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355" name="Google Shape;1355;p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356" name="Google Shape;1356;p4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357" name="Google Shape;1357;p4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358" name="Google Shape;1358;p4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359" name="Google Shape;1359;p4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360" name="Google Shape;1360;p4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361" name="Google Shape;1361;p45"/>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2" name="Google Shape;1362;p45"/>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3" name="Google Shape;1363;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4" name="Google Shape;1364;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5" name="Google Shape;1365;p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66" name="Google Shape;1366;p45"/>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367"/>
        <p:cNvGrpSpPr/>
        <p:nvPr/>
      </p:nvGrpSpPr>
      <p:grpSpPr>
        <a:xfrm>
          <a:off x="0" y="0"/>
          <a:ext cx="0" cy="0"/>
          <a:chOff x="0" y="0"/>
          <a:chExt cx="0" cy="0"/>
        </a:xfrm>
      </p:grpSpPr>
      <p:grpSp>
        <p:nvGrpSpPr>
          <p:cNvPr id="1368" name="Google Shape;1368;p46"/>
          <p:cNvGrpSpPr/>
          <p:nvPr/>
        </p:nvGrpSpPr>
        <p:grpSpPr>
          <a:xfrm>
            <a:off x="0" y="0"/>
            <a:ext cx="12197756" cy="6868237"/>
            <a:chOff x="0" y="0"/>
            <a:chExt cx="12197756" cy="6868237"/>
          </a:xfrm>
        </p:grpSpPr>
        <p:pic>
          <p:nvPicPr>
            <p:cNvPr id="1369" name="Google Shape;1369;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370" name="Google Shape;1370;p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371" name="Google Shape;1371;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372" name="Google Shape;1372;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373" name="Google Shape;1373;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374" name="Google Shape;1374;p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375" name="Google Shape;1375;p46"/>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376" name="Google Shape;1376;p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377" name="Google Shape;1377;p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378" name="Google Shape;1378;p4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379" name="Google Shape;1379;p46"/>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0" name="Google Shape;1380;p46"/>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381" name="Google Shape;1381;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2" name="Google Shape;1382;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3" name="Google Shape;1383;p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384"/>
        <p:cNvGrpSpPr/>
        <p:nvPr/>
      </p:nvGrpSpPr>
      <p:grpSpPr>
        <a:xfrm>
          <a:off x="0" y="0"/>
          <a:ext cx="0" cy="0"/>
          <a:chOff x="0" y="0"/>
          <a:chExt cx="0" cy="0"/>
        </a:xfrm>
      </p:grpSpPr>
      <p:pic>
        <p:nvPicPr>
          <p:cNvPr id="1385" name="Google Shape;1385;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1386" name="Google Shape;1386;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387" name="Google Shape;1387;p47"/>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8" name="Google Shape;1388;p47"/>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389" name="Google Shape;1389;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0" name="Google Shape;1390;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1" name="Google Shape;1391;p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92" name="Google Shape;1392;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393" name="Google Shape;1393;p47"/>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394" name="Google Shape;1394;p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1395" name="Google Shape;1395;p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1396" name="Google Shape;1396;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1397" name="Google Shape;1397;p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1398" name="Google Shape;1398;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1399" name="Google Shape;1399;p4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1400" name="Google Shape;1400;p4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1401" name="Google Shape;1401;p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1402" name="Google Shape;1402;p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1403" name="Google Shape;1403;p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04"/>
        <p:cNvGrpSpPr/>
        <p:nvPr/>
      </p:nvGrpSpPr>
      <p:grpSpPr>
        <a:xfrm>
          <a:off x="0" y="0"/>
          <a:ext cx="0" cy="0"/>
          <a:chOff x="0" y="0"/>
          <a:chExt cx="0" cy="0"/>
        </a:xfrm>
      </p:grpSpPr>
      <p:pic>
        <p:nvPicPr>
          <p:cNvPr id="1405" name="Google Shape;1405;p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1406" name="Google Shape;1406;p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07" name="Google Shape;1407;p48"/>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08" name="Google Shape;1408;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9" name="Google Shape;1409;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0" name="Google Shape;1410;p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11" name="Google Shape;1411;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12" name="Google Shape;1412;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1413" name="Google Shape;1413;p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1414" name="Google Shape;1414;p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1415" name="Google Shape;1415;p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1416" name="Google Shape;1416;p4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1417" name="Google Shape;1417;p4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1418" name="Google Shape;1418;p4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1419" name="Google Shape;1419;p4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1420" name="Google Shape;1420;p4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2316"/>
        <p:cNvGrpSpPr/>
        <p:nvPr/>
      </p:nvGrpSpPr>
      <p:grpSpPr>
        <a:xfrm>
          <a:off x="0" y="0"/>
          <a:ext cx="0" cy="0"/>
          <a:chOff x="0" y="0"/>
          <a:chExt cx="0" cy="0"/>
        </a:xfrm>
      </p:grpSpPr>
      <p:pic>
        <p:nvPicPr>
          <p:cNvPr id="2317" name="Google Shape;2317;p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2318" name="Google Shape;2318;p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319" name="Google Shape;2319;p35"/>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0" name="Google Shape;2320;p35"/>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1" name="Google Shape;2321;p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22" name="Google Shape;2322;p35"/>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a:noFill/>
          <a:ln>
            <a:noFill/>
          </a:ln>
        </p:spPr>
      </p:pic>
      <p:pic>
        <p:nvPicPr>
          <p:cNvPr id="2323" name="Google Shape;2323;p35"/>
          <p:cNvPicPr preferRelativeResize="0"/>
          <p:nvPr/>
        </p:nvPicPr>
        <p:blipFill rotWithShape="1">
          <a:blip r:embed="rId5" cstate="email">
            <a:alphaModFix/>
            <a:extLst>
              <a:ext uri="{28A0092B-C50C-407E-A947-70E740481C1C}">
                <a14:useLocalDpi xmlns:a14="http://schemas.microsoft.com/office/drawing/2010/main"/>
              </a:ext>
            </a:extLst>
          </a:blip>
          <a:srcRect r="49129"/>
          <a:stretch/>
        </p:blipFill>
        <p:spPr>
          <a:xfrm>
            <a:off x="11819765" y="4948798"/>
            <a:ext cx="378720" cy="744470"/>
          </a:xfrm>
          <a:prstGeom prst="rect">
            <a:avLst/>
          </a:prstGeom>
          <a:noFill/>
          <a:ln>
            <a:noFill/>
          </a:ln>
        </p:spPr>
      </p:pic>
      <p:pic>
        <p:nvPicPr>
          <p:cNvPr id="2324" name="Google Shape;2324;p35"/>
          <p:cNvPicPr preferRelativeResize="0"/>
          <p:nvPr/>
        </p:nvPicPr>
        <p:blipFill rotWithShape="1">
          <a:blip r:embed="rId5" cstate="email">
            <a:alphaModFix/>
            <a:extLst>
              <a:ext uri="{28A0092B-C50C-407E-A947-70E740481C1C}">
                <a14:useLocalDpi xmlns:a14="http://schemas.microsoft.com/office/drawing/2010/main"/>
              </a:ext>
            </a:extLst>
          </a:blip>
          <a:srcRect r="49129"/>
          <a:stretch/>
        </p:blipFill>
        <p:spPr>
          <a:xfrm rot="-5400000">
            <a:off x="2585607" y="-182876"/>
            <a:ext cx="378720" cy="744470"/>
          </a:xfrm>
          <a:prstGeom prst="rect">
            <a:avLst/>
          </a:prstGeom>
          <a:noFill/>
          <a:ln>
            <a:noFill/>
          </a:ln>
        </p:spPr>
      </p:pic>
      <p:pic>
        <p:nvPicPr>
          <p:cNvPr id="2325" name="Google Shape;2325;p35"/>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2326"/>
        <p:cNvGrpSpPr/>
        <p:nvPr/>
      </p:nvGrpSpPr>
      <p:grpSpPr>
        <a:xfrm>
          <a:off x="0" y="0"/>
          <a:ext cx="0" cy="0"/>
          <a:chOff x="0" y="0"/>
          <a:chExt cx="0" cy="0"/>
        </a:xfrm>
      </p:grpSpPr>
      <p:sp>
        <p:nvSpPr>
          <p:cNvPr id="2327" name="Google Shape;2327;p1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8" name="Google Shape;2328;p1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9" name="Google Shape;2329;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30" name="Google Shape;2330;p17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2331" name="Google Shape;2331;p175"/>
          <p:cNvGrpSpPr/>
          <p:nvPr/>
        </p:nvGrpSpPr>
        <p:grpSpPr>
          <a:xfrm>
            <a:off x="0" y="-865198"/>
            <a:ext cx="12190413" cy="7723198"/>
            <a:chOff x="0" y="-865198"/>
            <a:chExt cx="12190413" cy="7723198"/>
          </a:xfrm>
        </p:grpSpPr>
        <p:pic>
          <p:nvPicPr>
            <p:cNvPr id="2332" name="Google Shape;2332;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333" name="Google Shape;2333;p1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334" name="Google Shape;2334;p175"/>
            <p:cNvGrpSpPr/>
            <p:nvPr/>
          </p:nvGrpSpPr>
          <p:grpSpPr>
            <a:xfrm>
              <a:off x="0" y="1587"/>
              <a:ext cx="12176092" cy="5856700"/>
              <a:chOff x="0" y="1587"/>
              <a:chExt cx="12176092" cy="5856700"/>
            </a:xfrm>
          </p:grpSpPr>
          <p:pic>
            <p:nvPicPr>
              <p:cNvPr id="2335" name="Google Shape;2335;p1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336" name="Google Shape;2336;p1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337" name="Google Shape;2337;p1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338" name="Google Shape;2338;p1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339" name="Google Shape;2339;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340" name="Google Shape;2340;p17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41" name="Google Shape;2341;p17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342" name="Google Shape;2342;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343" name="Google Shape;2343;p1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44" name="Google Shape;2344;p17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345" name="Google Shape;2345;p17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346" name="Google Shape;2346;p17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347" name="Google Shape;2347;p17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348" name="Google Shape;2348;p17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349" name="Google Shape;2349;p17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50" name="Google Shape;2350;p17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51" name="Google Shape;2351;p175"/>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52" name="Google Shape;2352;p175"/>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3" name="Google Shape;2353;p175"/>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16.11.2025</a:t>
            </a:r>
            <a:endParaRPr sz="1200">
              <a:solidFill>
                <a:schemeClr val="dk1"/>
              </a:solidFill>
              <a:latin typeface="Century Gothic"/>
              <a:ea typeface="Century Gothic"/>
              <a:cs typeface="Century Gothic"/>
              <a:sym typeface="Century Gothic"/>
            </a:endParaRPr>
          </a:p>
        </p:txBody>
      </p:sp>
      <p:sp>
        <p:nvSpPr>
          <p:cNvPr id="2354" name="Google Shape;2354;p175"/>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2355"/>
        <p:cNvGrpSpPr/>
        <p:nvPr/>
      </p:nvGrpSpPr>
      <p:grpSpPr>
        <a:xfrm>
          <a:off x="0" y="0"/>
          <a:ext cx="0" cy="0"/>
          <a:chOff x="0" y="0"/>
          <a:chExt cx="0" cy="0"/>
        </a:xfrm>
      </p:grpSpPr>
      <p:pic>
        <p:nvPicPr>
          <p:cNvPr id="2356" name="Google Shape;2356;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2357" name="Google Shape;2357;p1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2358" name="Google Shape;2358;p1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2359" name="Google Shape;2359;p176"/>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0" name="Google Shape;2360;p1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1" name="Google Shape;2361;p1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2" name="Google Shape;2362;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63" name="Google Shape;2363;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2364" name="Google Shape;2364;p17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2365" name="Google Shape;2365;p176"/>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66" name="Google Shape;2366;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2367" name="Google Shape;2367;p1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2368" name="Google Shape;2368;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2369" name="Google Shape;2369;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2370" name="Google Shape;2370;p1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2371" name="Google Shape;2371;p17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2372"/>
        <p:cNvGrpSpPr/>
        <p:nvPr/>
      </p:nvGrpSpPr>
      <p:grpSpPr>
        <a:xfrm>
          <a:off x="0" y="0"/>
          <a:ext cx="0" cy="0"/>
          <a:chOff x="0" y="0"/>
          <a:chExt cx="0" cy="0"/>
        </a:xfrm>
      </p:grpSpPr>
      <p:pic>
        <p:nvPicPr>
          <p:cNvPr id="2373" name="Google Shape;2373;p1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2374" name="Google Shape;2374;p1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2375" name="Google Shape;2375;p1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2376" name="Google Shape;2376;p1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2377" name="Google Shape;2377;p1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2378" name="Google Shape;2378;p177"/>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9" name="Google Shape;2379;p1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0" name="Google Shape;2380;p1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1" name="Google Shape;2381;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82" name="Google Shape;2382;p177"/>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83" name="Google Shape;2383;p1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2384" name="Google Shape;2384;p17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85" name="Google Shape;2385;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2386" name="Google Shape;2386;p17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2387" name="Google Shape;2387;p17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2388"/>
        <p:cNvGrpSpPr/>
        <p:nvPr/>
      </p:nvGrpSpPr>
      <p:grpSpPr>
        <a:xfrm>
          <a:off x="0" y="0"/>
          <a:ext cx="0" cy="0"/>
          <a:chOff x="0" y="0"/>
          <a:chExt cx="0" cy="0"/>
        </a:xfrm>
      </p:grpSpPr>
      <p:pic>
        <p:nvPicPr>
          <p:cNvPr id="2389" name="Google Shape;2389;p1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2390" name="Google Shape;2390;p1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2391" name="Google Shape;2391;p1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2392" name="Google Shape;2392;p1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2393" name="Google Shape;2393;p178"/>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94" name="Google Shape;2394;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5" name="Google Shape;2395;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6" name="Google Shape;2396;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97" name="Google Shape;2397;p178"/>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98" name="Google Shape;2398;p1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2399" name="Google Shape;2399;p17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400" name="Google Shape;2400;p1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2401" name="Google Shape;2401;p1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2402" name="Google Shape;2402;p1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2403" name="Google Shape;2403;p17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2404" name="Google Shape;2404;p17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2405"/>
        <p:cNvGrpSpPr/>
        <p:nvPr/>
      </p:nvGrpSpPr>
      <p:grpSpPr>
        <a:xfrm>
          <a:off x="0" y="0"/>
          <a:ext cx="0" cy="0"/>
          <a:chOff x="0" y="0"/>
          <a:chExt cx="0" cy="0"/>
        </a:xfrm>
      </p:grpSpPr>
      <p:grpSp>
        <p:nvGrpSpPr>
          <p:cNvPr id="2406" name="Google Shape;2406;p179"/>
          <p:cNvGrpSpPr/>
          <p:nvPr/>
        </p:nvGrpSpPr>
        <p:grpSpPr>
          <a:xfrm>
            <a:off x="0" y="0"/>
            <a:ext cx="12190413" cy="6871807"/>
            <a:chOff x="0" y="0"/>
            <a:chExt cx="12190413" cy="6871807"/>
          </a:xfrm>
        </p:grpSpPr>
        <p:pic>
          <p:nvPicPr>
            <p:cNvPr id="2407" name="Google Shape;2407;p1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2408" name="Google Shape;2408;p1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2409" name="Google Shape;2409;p1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10" name="Google Shape;2410;p1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2411" name="Google Shape;2411;p1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2412" name="Google Shape;2412;p1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2413" name="Google Shape;2413;p17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2414" name="Google Shape;2414;p17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2415" name="Google Shape;2415;p17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2416" name="Google Shape;2416;p17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17" name="Google Shape;2417;p179"/>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18" name="Google Shape;2418;p179"/>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19" name="Google Shape;2419;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0" name="Google Shape;2420;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1" name="Google Shape;2421;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63"/>
        <p:cNvGrpSpPr/>
        <p:nvPr/>
      </p:nvGrpSpPr>
      <p:grpSpPr>
        <a:xfrm>
          <a:off x="0" y="0"/>
          <a:ext cx="0" cy="0"/>
          <a:chOff x="0" y="0"/>
          <a:chExt cx="0" cy="0"/>
        </a:xfrm>
      </p:grpSpPr>
      <p:grpSp>
        <p:nvGrpSpPr>
          <p:cNvPr id="164" name="Google Shape;164;p115"/>
          <p:cNvGrpSpPr/>
          <p:nvPr/>
        </p:nvGrpSpPr>
        <p:grpSpPr>
          <a:xfrm>
            <a:off x="-7686" y="0"/>
            <a:ext cx="12215900" cy="5401644"/>
            <a:chOff x="-7685" y="0"/>
            <a:chExt cx="12215900" cy="5401644"/>
          </a:xfrm>
        </p:grpSpPr>
        <p:pic>
          <p:nvPicPr>
            <p:cNvPr id="165" name="Google Shape;165;p1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66" name="Google Shape;166;p1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67" name="Google Shape;167;p115"/>
          <p:cNvGrpSpPr/>
          <p:nvPr/>
        </p:nvGrpSpPr>
        <p:grpSpPr>
          <a:xfrm>
            <a:off x="-37819" y="0"/>
            <a:ext cx="12200175" cy="6858000"/>
            <a:chOff x="-37819" y="0"/>
            <a:chExt cx="12200175" cy="6858000"/>
          </a:xfrm>
        </p:grpSpPr>
        <p:pic>
          <p:nvPicPr>
            <p:cNvPr id="168" name="Google Shape;168;p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69" name="Google Shape;169;p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70" name="Google Shape;170;p115"/>
          <p:cNvGrpSpPr/>
          <p:nvPr/>
        </p:nvGrpSpPr>
        <p:grpSpPr>
          <a:xfrm>
            <a:off x="387424" y="0"/>
            <a:ext cx="11042132" cy="6859390"/>
            <a:chOff x="387424" y="0"/>
            <a:chExt cx="11042132" cy="6859390"/>
          </a:xfrm>
        </p:grpSpPr>
        <p:pic>
          <p:nvPicPr>
            <p:cNvPr id="171" name="Google Shape;171;p1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72" name="Google Shape;172;p11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73" name="Google Shape;173;p1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74" name="Google Shape;174;p11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75" name="Google Shape;175;p11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76" name="Google Shape;176;p11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77" name="Google Shape;177;p11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78" name="Google Shape;178;p11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79" name="Google Shape;179;p11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0" name="Google Shape;180;p11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11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2" name="Google Shape;182;p1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 name="Google Shape;183;p1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1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2422"/>
        <p:cNvGrpSpPr/>
        <p:nvPr/>
      </p:nvGrpSpPr>
      <p:grpSpPr>
        <a:xfrm>
          <a:off x="0" y="0"/>
          <a:ext cx="0" cy="0"/>
          <a:chOff x="0" y="0"/>
          <a:chExt cx="0" cy="0"/>
        </a:xfrm>
      </p:grpSpPr>
      <p:grpSp>
        <p:nvGrpSpPr>
          <p:cNvPr id="2423" name="Google Shape;2423;p180"/>
          <p:cNvGrpSpPr/>
          <p:nvPr/>
        </p:nvGrpSpPr>
        <p:grpSpPr>
          <a:xfrm>
            <a:off x="-7686" y="0"/>
            <a:ext cx="12215900" cy="5401644"/>
            <a:chOff x="-7685" y="0"/>
            <a:chExt cx="12215900" cy="5401644"/>
          </a:xfrm>
        </p:grpSpPr>
        <p:pic>
          <p:nvPicPr>
            <p:cNvPr id="2424" name="Google Shape;2424;p1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2425" name="Google Shape;2425;p1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2426" name="Google Shape;2426;p180"/>
          <p:cNvGrpSpPr/>
          <p:nvPr/>
        </p:nvGrpSpPr>
        <p:grpSpPr>
          <a:xfrm>
            <a:off x="-37819" y="0"/>
            <a:ext cx="12200175" cy="6858000"/>
            <a:chOff x="-37819" y="0"/>
            <a:chExt cx="12200175" cy="6858000"/>
          </a:xfrm>
        </p:grpSpPr>
        <p:pic>
          <p:nvPicPr>
            <p:cNvPr id="2427" name="Google Shape;2427;p1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2428" name="Google Shape;2428;p1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2429" name="Google Shape;2429;p180"/>
          <p:cNvGrpSpPr/>
          <p:nvPr/>
        </p:nvGrpSpPr>
        <p:grpSpPr>
          <a:xfrm>
            <a:off x="387424" y="0"/>
            <a:ext cx="11042132" cy="6859390"/>
            <a:chOff x="387424" y="0"/>
            <a:chExt cx="11042132" cy="6859390"/>
          </a:xfrm>
        </p:grpSpPr>
        <p:pic>
          <p:nvPicPr>
            <p:cNvPr id="2430" name="Google Shape;2430;p1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2431" name="Google Shape;2431;p1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2432" name="Google Shape;2432;p1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2433" name="Google Shape;2433;p18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2434" name="Google Shape;2434;p18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2435" name="Google Shape;2435;p18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2436" name="Google Shape;2436;p1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2437" name="Google Shape;2437;p18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2438" name="Google Shape;2438;p18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39" name="Google Shape;2439;p180"/>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40" name="Google Shape;2440;p180"/>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41" name="Google Shape;2441;p1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42" name="Google Shape;2442;p1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43" name="Google Shape;2443;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2444"/>
        <p:cNvGrpSpPr/>
        <p:nvPr/>
      </p:nvGrpSpPr>
      <p:grpSpPr>
        <a:xfrm>
          <a:off x="0" y="0"/>
          <a:ext cx="0" cy="0"/>
          <a:chOff x="0" y="0"/>
          <a:chExt cx="0" cy="0"/>
        </a:xfrm>
      </p:grpSpPr>
      <p:grpSp>
        <p:nvGrpSpPr>
          <p:cNvPr id="2445" name="Google Shape;2445;p181"/>
          <p:cNvGrpSpPr/>
          <p:nvPr/>
        </p:nvGrpSpPr>
        <p:grpSpPr>
          <a:xfrm>
            <a:off x="0" y="-15941"/>
            <a:ext cx="12200394" cy="6876669"/>
            <a:chOff x="0" y="-15941"/>
            <a:chExt cx="12200394" cy="6876669"/>
          </a:xfrm>
        </p:grpSpPr>
        <p:pic>
          <p:nvPicPr>
            <p:cNvPr id="2446" name="Google Shape;2446;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2447" name="Google Shape;2447;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2448" name="Google Shape;2448;p181"/>
          <p:cNvGrpSpPr/>
          <p:nvPr/>
        </p:nvGrpSpPr>
        <p:grpSpPr>
          <a:xfrm>
            <a:off x="1453046" y="2818412"/>
            <a:ext cx="8762986" cy="2505655"/>
            <a:chOff x="1453046" y="2818412"/>
            <a:chExt cx="8762986" cy="2505655"/>
          </a:xfrm>
        </p:grpSpPr>
        <p:pic>
          <p:nvPicPr>
            <p:cNvPr id="2449" name="Google Shape;2449;p1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2450" name="Google Shape;2450;p1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2451" name="Google Shape;2451;p181"/>
          <p:cNvGrpSpPr/>
          <p:nvPr/>
        </p:nvGrpSpPr>
        <p:grpSpPr>
          <a:xfrm>
            <a:off x="-133486" y="-15941"/>
            <a:ext cx="12215328" cy="7241745"/>
            <a:chOff x="-133486" y="-15941"/>
            <a:chExt cx="12215328" cy="7241745"/>
          </a:xfrm>
        </p:grpSpPr>
        <p:pic>
          <p:nvPicPr>
            <p:cNvPr id="2452" name="Google Shape;2452;p1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2453" name="Google Shape;2453;p1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2454" name="Google Shape;2454;p1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2455" name="Google Shape;2455;p1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2456" name="Google Shape;2456;p1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2457" name="Google Shape;2457;p1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2458" name="Google Shape;2458;p181"/>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459" name="Google Shape;2459;p181"/>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460" name="Google Shape;2460;p18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461" name="Google Shape;2461;p18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62" name="Google Shape;2462;p181"/>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3" name="Google Shape;2463;p181"/>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64" name="Google Shape;2464;p1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5" name="Google Shape;2465;p1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6" name="Google Shape;2466;p1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467"/>
        <p:cNvGrpSpPr/>
        <p:nvPr/>
      </p:nvGrpSpPr>
      <p:grpSpPr>
        <a:xfrm>
          <a:off x="0" y="0"/>
          <a:ext cx="0" cy="0"/>
          <a:chOff x="0" y="0"/>
          <a:chExt cx="0" cy="0"/>
        </a:xfrm>
      </p:grpSpPr>
      <p:pic>
        <p:nvPicPr>
          <p:cNvPr id="2468" name="Google Shape;2468;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2469" name="Google Shape;2469;p182"/>
          <p:cNvGrpSpPr/>
          <p:nvPr/>
        </p:nvGrpSpPr>
        <p:grpSpPr>
          <a:xfrm>
            <a:off x="0" y="0"/>
            <a:ext cx="8973927" cy="6858000"/>
            <a:chOff x="0" y="0"/>
            <a:chExt cx="8973927" cy="6858000"/>
          </a:xfrm>
        </p:grpSpPr>
        <p:pic>
          <p:nvPicPr>
            <p:cNvPr id="2470" name="Google Shape;2470;p182"/>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471" name="Google Shape;2471;p1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472" name="Google Shape;2472;p1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473" name="Google Shape;2473;p1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474" name="Google Shape;2474;p182"/>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75" name="Google Shape;2475;p182"/>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6" name="Google Shape;2476;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7" name="Google Shape;2477;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8" name="Google Shape;2478;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479" name="Google Shape;2479;p1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480" name="Google Shape;2480;p1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481" name="Google Shape;2481;p1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482"/>
        <p:cNvGrpSpPr/>
        <p:nvPr/>
      </p:nvGrpSpPr>
      <p:grpSpPr>
        <a:xfrm>
          <a:off x="0" y="0"/>
          <a:ext cx="0" cy="0"/>
          <a:chOff x="0" y="0"/>
          <a:chExt cx="0" cy="0"/>
        </a:xfrm>
      </p:grpSpPr>
      <p:grpSp>
        <p:nvGrpSpPr>
          <p:cNvPr id="2483" name="Google Shape;2483;p183"/>
          <p:cNvGrpSpPr/>
          <p:nvPr/>
        </p:nvGrpSpPr>
        <p:grpSpPr>
          <a:xfrm>
            <a:off x="-9326" y="0"/>
            <a:ext cx="12203410" cy="6877876"/>
            <a:chOff x="-9326" y="0"/>
            <a:chExt cx="12203410" cy="6877876"/>
          </a:xfrm>
        </p:grpSpPr>
        <p:pic>
          <p:nvPicPr>
            <p:cNvPr id="2484" name="Google Shape;2484;p1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485" name="Google Shape;2485;p1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486" name="Google Shape;2486;p1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487" name="Google Shape;2487;p1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488" name="Google Shape;2488;p1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489" name="Google Shape;2489;p1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490" name="Google Shape;2490;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491" name="Google Shape;2491;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492" name="Google Shape;2492;p18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493" name="Google Shape;2493;p18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494" name="Google Shape;2494;p18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495" name="Google Shape;2495;p18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496" name="Google Shape;2496;p18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497" name="Google Shape;2497;p18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498" name="Google Shape;2498;p183"/>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499" name="Google Shape;2499;p183"/>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500" name="Google Shape;2500;p183"/>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01" name="Google Shape;2501;p183"/>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2" name="Google Shape;2502;p1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3" name="Google Shape;2503;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04" name="Google Shape;2504;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505" name="Google Shape;2505;p183"/>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506"/>
        <p:cNvGrpSpPr/>
        <p:nvPr/>
      </p:nvGrpSpPr>
      <p:grpSpPr>
        <a:xfrm>
          <a:off x="0" y="0"/>
          <a:ext cx="0" cy="0"/>
          <a:chOff x="0" y="0"/>
          <a:chExt cx="0" cy="0"/>
        </a:xfrm>
      </p:grpSpPr>
      <p:grpSp>
        <p:nvGrpSpPr>
          <p:cNvPr id="2507" name="Google Shape;2507;p184"/>
          <p:cNvGrpSpPr/>
          <p:nvPr/>
        </p:nvGrpSpPr>
        <p:grpSpPr>
          <a:xfrm>
            <a:off x="0" y="0"/>
            <a:ext cx="12197756" cy="6868237"/>
            <a:chOff x="0" y="0"/>
            <a:chExt cx="12197756" cy="6868237"/>
          </a:xfrm>
        </p:grpSpPr>
        <p:pic>
          <p:nvPicPr>
            <p:cNvPr id="2508" name="Google Shape;2508;p1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509" name="Google Shape;2509;p18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510" name="Google Shape;2510;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511" name="Google Shape;2511;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512" name="Google Shape;2512;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513" name="Google Shape;2513;p1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514" name="Google Shape;2514;p184"/>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515" name="Google Shape;2515;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516" name="Google Shape;2516;p18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517" name="Google Shape;2517;p1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18" name="Google Shape;2518;p184"/>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19" name="Google Shape;2519;p184"/>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20" name="Google Shape;2520;p1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1" name="Google Shape;2521;p1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2" name="Google Shape;2522;p1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23"/>
        <p:cNvGrpSpPr/>
        <p:nvPr/>
      </p:nvGrpSpPr>
      <p:grpSpPr>
        <a:xfrm>
          <a:off x="0" y="0"/>
          <a:ext cx="0" cy="0"/>
          <a:chOff x="0" y="0"/>
          <a:chExt cx="0" cy="0"/>
        </a:xfrm>
      </p:grpSpPr>
      <p:pic>
        <p:nvPicPr>
          <p:cNvPr id="2524" name="Google Shape;2524;p18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25" name="Google Shape;2525;p18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26" name="Google Shape;2526;p185"/>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27" name="Google Shape;2527;p185"/>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28" name="Google Shape;2528;p1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9" name="Google Shape;2529;p1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0" name="Google Shape;2530;p1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31" name="Google Shape;2531;p18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32" name="Google Shape;2532;p185"/>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533" name="Google Shape;2533;p1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534" name="Google Shape;2534;p1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535" name="Google Shape;2535;p1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536" name="Google Shape;2536;p18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537" name="Google Shape;2537;p18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538" name="Google Shape;2538;p18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539" name="Google Shape;2539;p18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540" name="Google Shape;2540;p18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541" name="Google Shape;2541;p18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542" name="Google Shape;2542;p18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543"/>
        <p:cNvGrpSpPr/>
        <p:nvPr/>
      </p:nvGrpSpPr>
      <p:grpSpPr>
        <a:xfrm>
          <a:off x="0" y="0"/>
          <a:ext cx="0" cy="0"/>
          <a:chOff x="0" y="0"/>
          <a:chExt cx="0" cy="0"/>
        </a:xfrm>
      </p:grpSpPr>
      <p:pic>
        <p:nvPicPr>
          <p:cNvPr id="2544" name="Google Shape;2544;p18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545" name="Google Shape;2545;p18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46" name="Google Shape;2546;p186"/>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47" name="Google Shape;2547;p18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8" name="Google Shape;2548;p1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9" name="Google Shape;2549;p1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50" name="Google Shape;2550;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51" name="Google Shape;2551;p1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552" name="Google Shape;2552;p18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553" name="Google Shape;2553;p18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554" name="Google Shape;2554;p18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555" name="Google Shape;2555;p18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556" name="Google Shape;2556;p18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557" name="Google Shape;2557;p18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558" name="Google Shape;2558;p18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559" name="Google Shape;2559;p18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560"/>
        <p:cNvGrpSpPr/>
        <p:nvPr/>
      </p:nvGrpSpPr>
      <p:grpSpPr>
        <a:xfrm>
          <a:off x="0" y="0"/>
          <a:ext cx="0" cy="0"/>
          <a:chOff x="0" y="0"/>
          <a:chExt cx="0" cy="0"/>
        </a:xfrm>
      </p:grpSpPr>
      <p:pic>
        <p:nvPicPr>
          <p:cNvPr id="2561" name="Google Shape;2561;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562" name="Google Shape;2562;p1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63" name="Google Shape;2563;p18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64" name="Google Shape;2564;p1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5" name="Google Shape;2565;p1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6" name="Google Shape;2566;p1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67" name="Google Shape;2567;p1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68" name="Google Shape;2568;p1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569" name="Google Shape;2569;p1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570" name="Google Shape;2570;p1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2571"/>
        <p:cNvGrpSpPr/>
        <p:nvPr/>
      </p:nvGrpSpPr>
      <p:grpSpPr>
        <a:xfrm>
          <a:off x="0" y="0"/>
          <a:ext cx="0" cy="0"/>
          <a:chOff x="0" y="0"/>
          <a:chExt cx="0" cy="0"/>
        </a:xfrm>
      </p:grpSpPr>
      <p:pic>
        <p:nvPicPr>
          <p:cNvPr id="2572" name="Google Shape;2572;p1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2573" name="Google Shape;2573;p1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2574" name="Google Shape;2574;p1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2575" name="Google Shape;2575;p1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76" name="Google Shape;2576;p18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77" name="Google Shape;2577;p188"/>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78" name="Google Shape;2578;p188"/>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9" name="Google Shape;2579;p188"/>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0" name="Google Shape;2580;p1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81" name="Google Shape;2581;p1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2582" name="Google Shape;2582;p188"/>
          <p:cNvSpPr>
            <a:spLocks noGrp="1"/>
          </p:cNvSpPr>
          <p:nvPr>
            <p:ph type="pic" idx="2"/>
          </p:nvPr>
        </p:nvSpPr>
        <p:spPr>
          <a:xfrm>
            <a:off x="7179597" y="2325182"/>
            <a:ext cx="4179887" cy="3462338"/>
          </a:xfrm>
          <a:prstGeom prst="rect">
            <a:avLst/>
          </a:prstGeom>
          <a:noFill/>
          <a:ln>
            <a:noFill/>
          </a:ln>
        </p:spPr>
      </p:sp>
      <p:pic>
        <p:nvPicPr>
          <p:cNvPr id="2583" name="Google Shape;2583;p1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2584" name="Google Shape;2584;p188"/>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96053413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image" Target="../media/image5.png"/><Relationship Id="rId79" Type="http://schemas.openxmlformats.org/officeDocument/2006/relationships/image" Target="../media/image10.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77" Type="http://schemas.openxmlformats.org/officeDocument/2006/relationships/image" Target="../media/image8.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3.png"/><Relationship Id="rId80" Type="http://schemas.openxmlformats.org/officeDocument/2006/relationships/image" Target="../media/image1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image" Target="../media/image1.png"/><Relationship Id="rId75"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4.png"/><Relationship Id="rId78" Type="http://schemas.openxmlformats.org/officeDocument/2006/relationships/image" Target="../media/image9.png"/><Relationship Id="rId81" Type="http://schemas.openxmlformats.org/officeDocument/2006/relationships/image" Target="../media/image12.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7.png"/><Relationship Id="rId7" Type="http://schemas.openxmlformats.org/officeDocument/2006/relationships/slideLayout" Target="../slideLayouts/slideLayout7.xml"/><Relationship Id="rId71" Type="http://schemas.openxmlformats.org/officeDocument/2006/relationships/image" Target="../media/image2.png"/><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71.xml"/><Relationship Id="rId21" Type="http://schemas.openxmlformats.org/officeDocument/2006/relationships/image" Target="../media/image5.png"/><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70.xml"/><Relationship Id="rId16" Type="http://schemas.openxmlformats.org/officeDocument/2006/relationships/theme" Target="../theme/theme2.xml"/><Relationship Id="rId20" Type="http://schemas.openxmlformats.org/officeDocument/2006/relationships/image" Target="../media/image4.png"/><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image" Target="../media/image8.png"/><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78.xml"/><Relationship Id="rId19" Type="http://schemas.openxmlformats.org/officeDocument/2006/relationships/image" Target="../media/image3.png"/><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image" Target="../media/image2.png"/><Relationship Id="rId26" Type="http://schemas.openxmlformats.org/officeDocument/2006/relationships/image" Target="../media/image10.png"/><Relationship Id="rId3" Type="http://schemas.openxmlformats.org/officeDocument/2006/relationships/slideLayout" Target="../slideLayouts/slideLayout86.xml"/><Relationship Id="rId21" Type="http://schemas.openxmlformats.org/officeDocument/2006/relationships/image" Target="../media/image5.png"/><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image" Target="../media/image1.png"/><Relationship Id="rId25" Type="http://schemas.openxmlformats.org/officeDocument/2006/relationships/image" Target="../media/image9.png"/><Relationship Id="rId2" Type="http://schemas.openxmlformats.org/officeDocument/2006/relationships/slideLayout" Target="../slideLayouts/slideLayout85.xml"/><Relationship Id="rId16" Type="http://schemas.openxmlformats.org/officeDocument/2006/relationships/theme" Target="../theme/theme3.xml"/><Relationship Id="rId20" Type="http://schemas.openxmlformats.org/officeDocument/2006/relationships/image" Target="../media/image4.png"/><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image" Target="../media/image8.png"/><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image" Target="../media/image7.png"/><Relationship Id="rId28" Type="http://schemas.openxmlformats.org/officeDocument/2006/relationships/image" Target="../media/image12.png"/><Relationship Id="rId10" Type="http://schemas.openxmlformats.org/officeDocument/2006/relationships/slideLayout" Target="../slideLayouts/slideLayout93.xml"/><Relationship Id="rId19" Type="http://schemas.openxmlformats.org/officeDocument/2006/relationships/image" Target="../media/image3.png"/><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image" Target="../media/image6.png"/><Relationship Id="rId27" Type="http://schemas.openxmlformats.org/officeDocument/2006/relationships/image" Target="../media/image11.png"/></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24.xml"/><Relationship Id="rId21" Type="http://schemas.openxmlformats.org/officeDocument/2006/relationships/slideLayout" Target="../slideLayouts/slideLayout119.xml"/><Relationship Id="rId42" Type="http://schemas.openxmlformats.org/officeDocument/2006/relationships/slideLayout" Target="../slideLayouts/slideLayout140.xml"/><Relationship Id="rId47" Type="http://schemas.openxmlformats.org/officeDocument/2006/relationships/slideLayout" Target="../slideLayouts/slideLayout145.xml"/><Relationship Id="rId63" Type="http://schemas.openxmlformats.org/officeDocument/2006/relationships/slideLayout" Target="../slideLayouts/slideLayout161.xml"/><Relationship Id="rId68" Type="http://schemas.openxmlformats.org/officeDocument/2006/relationships/slideLayout" Target="../slideLayouts/slideLayout166.xml"/><Relationship Id="rId16" Type="http://schemas.openxmlformats.org/officeDocument/2006/relationships/slideLayout" Target="../slideLayouts/slideLayout114.xml"/><Relationship Id="rId11" Type="http://schemas.openxmlformats.org/officeDocument/2006/relationships/slideLayout" Target="../slideLayouts/slideLayout109.xml"/><Relationship Id="rId32" Type="http://schemas.openxmlformats.org/officeDocument/2006/relationships/slideLayout" Target="../slideLayouts/slideLayout130.xml"/><Relationship Id="rId37" Type="http://schemas.openxmlformats.org/officeDocument/2006/relationships/slideLayout" Target="../slideLayouts/slideLayout135.xml"/><Relationship Id="rId53" Type="http://schemas.openxmlformats.org/officeDocument/2006/relationships/slideLayout" Target="../slideLayouts/slideLayout151.xml"/><Relationship Id="rId58" Type="http://schemas.openxmlformats.org/officeDocument/2006/relationships/slideLayout" Target="../slideLayouts/slideLayout156.xml"/><Relationship Id="rId74" Type="http://schemas.openxmlformats.org/officeDocument/2006/relationships/image" Target="../media/image413.png"/><Relationship Id="rId79" Type="http://schemas.openxmlformats.org/officeDocument/2006/relationships/image" Target="../media/image9.png"/><Relationship Id="rId5" Type="http://schemas.openxmlformats.org/officeDocument/2006/relationships/slideLayout" Target="../slideLayouts/slideLayout103.xml"/><Relationship Id="rId61" Type="http://schemas.openxmlformats.org/officeDocument/2006/relationships/slideLayout" Target="../slideLayouts/slideLayout159.xml"/><Relationship Id="rId82" Type="http://schemas.openxmlformats.org/officeDocument/2006/relationships/image" Target="../media/image417.png"/><Relationship Id="rId19" Type="http://schemas.openxmlformats.org/officeDocument/2006/relationships/slideLayout" Target="../slideLayouts/slideLayout117.xml"/><Relationship Id="rId14" Type="http://schemas.openxmlformats.org/officeDocument/2006/relationships/slideLayout" Target="../slideLayouts/slideLayout112.xml"/><Relationship Id="rId22" Type="http://schemas.openxmlformats.org/officeDocument/2006/relationships/slideLayout" Target="../slideLayouts/slideLayout120.xml"/><Relationship Id="rId27" Type="http://schemas.openxmlformats.org/officeDocument/2006/relationships/slideLayout" Target="../slideLayouts/slideLayout125.xml"/><Relationship Id="rId30" Type="http://schemas.openxmlformats.org/officeDocument/2006/relationships/slideLayout" Target="../slideLayouts/slideLayout128.xml"/><Relationship Id="rId35" Type="http://schemas.openxmlformats.org/officeDocument/2006/relationships/slideLayout" Target="../slideLayouts/slideLayout133.xml"/><Relationship Id="rId43" Type="http://schemas.openxmlformats.org/officeDocument/2006/relationships/slideLayout" Target="../slideLayouts/slideLayout141.xml"/><Relationship Id="rId48" Type="http://schemas.openxmlformats.org/officeDocument/2006/relationships/slideLayout" Target="../slideLayouts/slideLayout146.xml"/><Relationship Id="rId56" Type="http://schemas.openxmlformats.org/officeDocument/2006/relationships/slideLayout" Target="../slideLayouts/slideLayout154.xml"/><Relationship Id="rId64" Type="http://schemas.openxmlformats.org/officeDocument/2006/relationships/slideLayout" Target="../slideLayouts/slideLayout162.xml"/><Relationship Id="rId69" Type="http://schemas.openxmlformats.org/officeDocument/2006/relationships/slideLayout" Target="../slideLayouts/slideLayout167.xml"/><Relationship Id="rId77" Type="http://schemas.openxmlformats.org/officeDocument/2006/relationships/image" Target="../media/image7.png"/><Relationship Id="rId8" Type="http://schemas.openxmlformats.org/officeDocument/2006/relationships/slideLayout" Target="../slideLayouts/slideLayout106.xml"/><Relationship Id="rId51" Type="http://schemas.openxmlformats.org/officeDocument/2006/relationships/slideLayout" Target="../slideLayouts/slideLayout149.xml"/><Relationship Id="rId72" Type="http://schemas.openxmlformats.org/officeDocument/2006/relationships/image" Target="../media/image2.png"/><Relationship Id="rId80" Type="http://schemas.openxmlformats.org/officeDocument/2006/relationships/image" Target="../media/image415.png"/><Relationship Id="rId3" Type="http://schemas.openxmlformats.org/officeDocument/2006/relationships/slideLayout" Target="../slideLayouts/slideLayout101.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slideLayout" Target="../slideLayouts/slideLayout123.xml"/><Relationship Id="rId33" Type="http://schemas.openxmlformats.org/officeDocument/2006/relationships/slideLayout" Target="../slideLayouts/slideLayout131.xml"/><Relationship Id="rId38" Type="http://schemas.openxmlformats.org/officeDocument/2006/relationships/slideLayout" Target="../slideLayouts/slideLayout136.xml"/><Relationship Id="rId46" Type="http://schemas.openxmlformats.org/officeDocument/2006/relationships/slideLayout" Target="../slideLayouts/slideLayout144.xml"/><Relationship Id="rId59" Type="http://schemas.openxmlformats.org/officeDocument/2006/relationships/slideLayout" Target="../slideLayouts/slideLayout157.xml"/><Relationship Id="rId67" Type="http://schemas.openxmlformats.org/officeDocument/2006/relationships/slideLayout" Target="../slideLayouts/slideLayout165.xml"/><Relationship Id="rId20" Type="http://schemas.openxmlformats.org/officeDocument/2006/relationships/slideLayout" Target="../slideLayouts/slideLayout118.xml"/><Relationship Id="rId41" Type="http://schemas.openxmlformats.org/officeDocument/2006/relationships/slideLayout" Target="../slideLayouts/slideLayout139.xml"/><Relationship Id="rId54" Type="http://schemas.openxmlformats.org/officeDocument/2006/relationships/slideLayout" Target="../slideLayouts/slideLayout152.xml"/><Relationship Id="rId62" Type="http://schemas.openxmlformats.org/officeDocument/2006/relationships/slideLayout" Target="../slideLayouts/slideLayout160.xml"/><Relationship Id="rId70" Type="http://schemas.openxmlformats.org/officeDocument/2006/relationships/theme" Target="../theme/theme4.xml"/><Relationship Id="rId75" Type="http://schemas.openxmlformats.org/officeDocument/2006/relationships/image" Target="../media/image414.png"/><Relationship Id="rId1" Type="http://schemas.openxmlformats.org/officeDocument/2006/relationships/slideLayout" Target="../slideLayouts/slideLayout99.xml"/><Relationship Id="rId6" Type="http://schemas.openxmlformats.org/officeDocument/2006/relationships/slideLayout" Target="../slideLayouts/slideLayout104.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28" Type="http://schemas.openxmlformats.org/officeDocument/2006/relationships/slideLayout" Target="../slideLayouts/slideLayout126.xml"/><Relationship Id="rId36" Type="http://schemas.openxmlformats.org/officeDocument/2006/relationships/slideLayout" Target="../slideLayouts/slideLayout134.xml"/><Relationship Id="rId49" Type="http://schemas.openxmlformats.org/officeDocument/2006/relationships/slideLayout" Target="../slideLayouts/slideLayout147.xml"/><Relationship Id="rId57" Type="http://schemas.openxmlformats.org/officeDocument/2006/relationships/slideLayout" Target="../slideLayouts/slideLayout155.xml"/><Relationship Id="rId10" Type="http://schemas.openxmlformats.org/officeDocument/2006/relationships/slideLayout" Target="../slideLayouts/slideLayout108.xml"/><Relationship Id="rId31" Type="http://schemas.openxmlformats.org/officeDocument/2006/relationships/slideLayout" Target="../slideLayouts/slideLayout129.xml"/><Relationship Id="rId44" Type="http://schemas.openxmlformats.org/officeDocument/2006/relationships/slideLayout" Target="../slideLayouts/slideLayout142.xml"/><Relationship Id="rId52" Type="http://schemas.openxmlformats.org/officeDocument/2006/relationships/slideLayout" Target="../slideLayouts/slideLayout150.xml"/><Relationship Id="rId60" Type="http://schemas.openxmlformats.org/officeDocument/2006/relationships/slideLayout" Target="../slideLayouts/slideLayout158.xml"/><Relationship Id="rId65" Type="http://schemas.openxmlformats.org/officeDocument/2006/relationships/slideLayout" Target="../slideLayouts/slideLayout163.xml"/><Relationship Id="rId73" Type="http://schemas.openxmlformats.org/officeDocument/2006/relationships/image" Target="../media/image412.png"/><Relationship Id="rId78" Type="http://schemas.openxmlformats.org/officeDocument/2006/relationships/image" Target="../media/image8.png"/><Relationship Id="rId81" Type="http://schemas.openxmlformats.org/officeDocument/2006/relationships/image" Target="../media/image416.png"/><Relationship Id="rId4" Type="http://schemas.openxmlformats.org/officeDocument/2006/relationships/slideLayout" Target="../slideLayouts/slideLayout102.xml"/><Relationship Id="rId9" Type="http://schemas.openxmlformats.org/officeDocument/2006/relationships/slideLayout" Target="../slideLayouts/slideLayout107.xml"/><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39" Type="http://schemas.openxmlformats.org/officeDocument/2006/relationships/slideLayout" Target="../slideLayouts/slideLayout137.xml"/><Relationship Id="rId34" Type="http://schemas.openxmlformats.org/officeDocument/2006/relationships/slideLayout" Target="../slideLayouts/slideLayout132.xml"/><Relationship Id="rId50" Type="http://schemas.openxmlformats.org/officeDocument/2006/relationships/slideLayout" Target="../slideLayouts/slideLayout148.xml"/><Relationship Id="rId55" Type="http://schemas.openxmlformats.org/officeDocument/2006/relationships/slideLayout" Target="../slideLayouts/slideLayout153.xml"/><Relationship Id="rId76" Type="http://schemas.openxmlformats.org/officeDocument/2006/relationships/image" Target="../media/image6.png"/><Relationship Id="rId7" Type="http://schemas.openxmlformats.org/officeDocument/2006/relationships/slideLayout" Target="../slideLayouts/slideLayout105.xml"/><Relationship Id="rId71" Type="http://schemas.openxmlformats.org/officeDocument/2006/relationships/image" Target="../media/image1.png"/><Relationship Id="rId2" Type="http://schemas.openxmlformats.org/officeDocument/2006/relationships/slideLayout" Target="../slideLayouts/slideLayout100.xml"/><Relationship Id="rId29" Type="http://schemas.openxmlformats.org/officeDocument/2006/relationships/slideLayout" Target="../slideLayouts/slideLayout127.xml"/><Relationship Id="rId24" Type="http://schemas.openxmlformats.org/officeDocument/2006/relationships/slideLayout" Target="../slideLayouts/slideLayout122.xml"/><Relationship Id="rId40" Type="http://schemas.openxmlformats.org/officeDocument/2006/relationships/slideLayout" Target="../slideLayouts/slideLayout138.xml"/><Relationship Id="rId45" Type="http://schemas.openxmlformats.org/officeDocument/2006/relationships/slideLayout" Target="../slideLayouts/slideLayout143.xml"/><Relationship Id="rId66" Type="http://schemas.openxmlformats.org/officeDocument/2006/relationships/slideLayout" Target="../slideLayouts/slideLayout1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26"/>
          <p:cNvGrpSpPr/>
          <p:nvPr/>
        </p:nvGrpSpPr>
        <p:grpSpPr>
          <a:xfrm>
            <a:off x="0" y="-865198"/>
            <a:ext cx="12190413" cy="7723198"/>
            <a:chOff x="0" y="-865198"/>
            <a:chExt cx="12190413" cy="7723198"/>
          </a:xfrm>
        </p:grpSpPr>
        <p:pic>
          <p:nvPicPr>
            <p:cNvPr id="11" name="Google Shape;11;p26"/>
            <p:cNvPicPr preferRelativeResize="0"/>
            <p:nvPr/>
          </p:nvPicPr>
          <p:blipFill rotWithShape="1">
            <a:blip r:embed="rId70"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26"/>
            <p:cNvPicPr preferRelativeResize="0"/>
            <p:nvPr/>
          </p:nvPicPr>
          <p:blipFill rotWithShape="1">
            <a:blip r:embed="rId71"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26"/>
            <p:cNvGrpSpPr/>
            <p:nvPr/>
          </p:nvGrpSpPr>
          <p:grpSpPr>
            <a:xfrm>
              <a:off x="0" y="1587"/>
              <a:ext cx="12176092" cy="5856700"/>
              <a:chOff x="0" y="1587"/>
              <a:chExt cx="12176092" cy="5856700"/>
            </a:xfrm>
          </p:grpSpPr>
          <p:pic>
            <p:nvPicPr>
              <p:cNvPr id="14" name="Google Shape;14;p26"/>
              <p:cNvPicPr preferRelativeResize="0"/>
              <p:nvPr/>
            </p:nvPicPr>
            <p:blipFill rotWithShape="1">
              <a:blip r:embed="rId72"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26"/>
              <p:cNvPicPr preferRelativeResize="0"/>
              <p:nvPr/>
            </p:nvPicPr>
            <p:blipFill rotWithShape="1">
              <a:blip r:embed="rId73"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26"/>
            <p:cNvPicPr preferRelativeResize="0"/>
            <p:nvPr/>
          </p:nvPicPr>
          <p:blipFill rotWithShape="1">
            <a:blip r:embed="rId74"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26"/>
            <p:cNvPicPr preferRelativeResize="0"/>
            <p:nvPr/>
          </p:nvPicPr>
          <p:blipFill rotWithShape="1">
            <a:blip r:embed="rId75"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26"/>
            <p:cNvPicPr preferRelativeResize="0"/>
            <p:nvPr/>
          </p:nvPicPr>
          <p:blipFill rotWithShape="1">
            <a:blip r:embed="rId76"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2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26"/>
            <p:cNvPicPr preferRelativeResize="0"/>
            <p:nvPr/>
          </p:nvPicPr>
          <p:blipFill rotWithShape="1">
            <a:blip r:embed="rId77"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26"/>
            <p:cNvPicPr preferRelativeResize="0"/>
            <p:nvPr/>
          </p:nvPicPr>
          <p:blipFill rotWithShape="1">
            <a:blip r:embed="rId70"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26"/>
            <p:cNvPicPr preferRelativeResize="0"/>
            <p:nvPr/>
          </p:nvPicPr>
          <p:blipFill rotWithShape="1">
            <a:blip r:embed="rId78"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26"/>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26"/>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26"/>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26"/>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26"/>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26"/>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26"/>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2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26"/>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23"/>
        <p:cNvGrpSpPr/>
        <p:nvPr/>
      </p:nvGrpSpPr>
      <p:grpSpPr>
        <a:xfrm>
          <a:off x="0" y="0"/>
          <a:ext cx="0" cy="0"/>
          <a:chOff x="0" y="0"/>
          <a:chExt cx="0" cy="0"/>
        </a:xfrm>
      </p:grpSpPr>
      <p:grpSp>
        <p:nvGrpSpPr>
          <p:cNvPr id="1124" name="Google Shape;1124;p30"/>
          <p:cNvGrpSpPr/>
          <p:nvPr/>
        </p:nvGrpSpPr>
        <p:grpSpPr>
          <a:xfrm>
            <a:off x="0" y="-865198"/>
            <a:ext cx="12190413" cy="7723198"/>
            <a:chOff x="0" y="-865198"/>
            <a:chExt cx="12190413" cy="7723198"/>
          </a:xfrm>
        </p:grpSpPr>
        <p:pic>
          <p:nvPicPr>
            <p:cNvPr id="1125" name="Google Shape;1125;p30"/>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26" name="Google Shape;1126;p30"/>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27" name="Google Shape;1127;p30"/>
            <p:cNvGrpSpPr/>
            <p:nvPr/>
          </p:nvGrpSpPr>
          <p:grpSpPr>
            <a:xfrm>
              <a:off x="0" y="1587"/>
              <a:ext cx="12176092" cy="5856700"/>
              <a:chOff x="0" y="1587"/>
              <a:chExt cx="12176092" cy="5856700"/>
            </a:xfrm>
          </p:grpSpPr>
          <p:pic>
            <p:nvPicPr>
              <p:cNvPr id="1128" name="Google Shape;1128;p30"/>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29" name="Google Shape;1129;p30"/>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30" name="Google Shape;1130;p30"/>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31" name="Google Shape;1131;p30"/>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32" name="Google Shape;1132;p30"/>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33" name="Google Shape;1133;p3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34" name="Google Shape;1134;p30"/>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35" name="Google Shape;1135;p30"/>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36" name="Google Shape;1136;p30"/>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37" name="Google Shape;1137;p30"/>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38" name="Google Shape;1138;p30"/>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39" name="Google Shape;1139;p30"/>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40" name="Google Shape;1140;p30"/>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41" name="Google Shape;1141;p30"/>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42" name="Google Shape;1142;p30"/>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43" name="Google Shape;1143;p30"/>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44" name="Google Shape;1144;p3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45" name="Google Shape;1145;p30"/>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46" name="Google Shape;1146;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47" name="Google Shape;1147;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48" name="Google Shape;1148;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90"/>
        <p:cNvGrpSpPr/>
        <p:nvPr/>
      </p:nvGrpSpPr>
      <p:grpSpPr>
        <a:xfrm>
          <a:off x="0" y="0"/>
          <a:ext cx="0" cy="0"/>
          <a:chOff x="0" y="0"/>
          <a:chExt cx="0" cy="0"/>
        </a:xfrm>
      </p:grpSpPr>
      <p:grpSp>
        <p:nvGrpSpPr>
          <p:cNvPr id="2291" name="Google Shape;2291;p34"/>
          <p:cNvGrpSpPr/>
          <p:nvPr/>
        </p:nvGrpSpPr>
        <p:grpSpPr>
          <a:xfrm>
            <a:off x="0" y="-865198"/>
            <a:ext cx="12190413" cy="7723198"/>
            <a:chOff x="0" y="-865198"/>
            <a:chExt cx="12190413" cy="7723198"/>
          </a:xfrm>
        </p:grpSpPr>
        <p:pic>
          <p:nvPicPr>
            <p:cNvPr id="2292" name="Google Shape;2292;p34"/>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2293" name="Google Shape;2293;p34"/>
            <p:cNvPicPr preferRelativeResize="0"/>
            <p:nvPr/>
          </p:nvPicPr>
          <p:blipFill rotWithShape="1">
            <a:blip r:embed="rId18"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2294" name="Google Shape;2294;p34"/>
            <p:cNvGrpSpPr/>
            <p:nvPr/>
          </p:nvGrpSpPr>
          <p:grpSpPr>
            <a:xfrm>
              <a:off x="0" y="1587"/>
              <a:ext cx="12176092" cy="5856700"/>
              <a:chOff x="0" y="1587"/>
              <a:chExt cx="12176092" cy="5856700"/>
            </a:xfrm>
          </p:grpSpPr>
          <p:pic>
            <p:nvPicPr>
              <p:cNvPr id="2295" name="Google Shape;2295;p34"/>
              <p:cNvPicPr preferRelativeResize="0"/>
              <p:nvPr/>
            </p:nvPicPr>
            <p:blipFill rotWithShape="1">
              <a:blip r:embed="rId19"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2296" name="Google Shape;2296;p34"/>
              <p:cNvPicPr preferRelativeResize="0"/>
              <p:nvPr/>
            </p:nvPicPr>
            <p:blipFill rotWithShape="1">
              <a:blip r:embed="rId20"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2297" name="Google Shape;2297;p34"/>
            <p:cNvPicPr preferRelativeResize="0"/>
            <p:nvPr/>
          </p:nvPicPr>
          <p:blipFill rotWithShape="1">
            <a:blip r:embed="rId21"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2298" name="Google Shape;2298;p34"/>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2299" name="Google Shape;2299;p34"/>
            <p:cNvPicPr preferRelativeResize="0"/>
            <p:nvPr/>
          </p:nvPicPr>
          <p:blipFill rotWithShape="1">
            <a:blip r:embed="rId23"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2300" name="Google Shape;2300;p3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2301" name="Google Shape;2301;p34"/>
            <p:cNvPicPr preferRelativeResize="0"/>
            <p:nvPr/>
          </p:nvPicPr>
          <p:blipFill rotWithShape="1">
            <a:blip r:embed="rId24"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302" name="Google Shape;2302;p34"/>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303" name="Google Shape;2303;p34"/>
            <p:cNvPicPr preferRelativeResize="0"/>
            <p:nvPr/>
          </p:nvPicPr>
          <p:blipFill rotWithShape="1">
            <a:blip r:embed="rId25"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04" name="Google Shape;2304;p34"/>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305" name="Google Shape;2305;p34"/>
            <p:cNvPicPr preferRelativeResize="0"/>
            <p:nvPr/>
          </p:nvPicPr>
          <p:blipFill rotWithShape="1">
            <a:blip r:embed="rId26"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306" name="Google Shape;2306;p3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307" name="Google Shape;2307;p3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308" name="Google Shape;2308;p34"/>
            <p:cNvPicPr preferRelativeResize="0"/>
            <p:nvPr/>
          </p:nvPicPr>
          <p:blipFill rotWithShape="1">
            <a:blip r:embed="rId27"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309" name="Google Shape;2309;p34"/>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310" name="Google Shape;2310;p34"/>
            <p:cNvPicPr preferRelativeResize="0"/>
            <p:nvPr/>
          </p:nvPicPr>
          <p:blipFill rotWithShape="1">
            <a:blip r:embed="rId28"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2311" name="Google Shape;2311;p34"/>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12" name="Google Shape;2312;p34"/>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13" name="Google Shape;2313;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14" name="Google Shape;2314;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15" name="Google Shape;2315;p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 id="214748381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1920955622"/>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 id="2147483828" r:id="rId17"/>
    <p:sldLayoutId id="2147483829" r:id="rId18"/>
    <p:sldLayoutId id="2147483830" r:id="rId19"/>
    <p:sldLayoutId id="2147483831" r:id="rId20"/>
    <p:sldLayoutId id="2147483832" r:id="rId21"/>
    <p:sldLayoutId id="2147483833" r:id="rId22"/>
    <p:sldLayoutId id="2147483834" r:id="rId23"/>
    <p:sldLayoutId id="2147483835" r:id="rId24"/>
    <p:sldLayoutId id="2147483836" r:id="rId25"/>
    <p:sldLayoutId id="2147483837" r:id="rId26"/>
    <p:sldLayoutId id="2147483838" r:id="rId27"/>
    <p:sldLayoutId id="2147483839" r:id="rId28"/>
    <p:sldLayoutId id="2147483840" r:id="rId29"/>
    <p:sldLayoutId id="2147483841" r:id="rId30"/>
    <p:sldLayoutId id="2147483842" r:id="rId31"/>
    <p:sldLayoutId id="2147483843" r:id="rId32"/>
    <p:sldLayoutId id="2147483844" r:id="rId33"/>
    <p:sldLayoutId id="2147483845" r:id="rId34"/>
    <p:sldLayoutId id="2147483846" r:id="rId35"/>
    <p:sldLayoutId id="2147483847" r:id="rId36"/>
    <p:sldLayoutId id="2147483848" r:id="rId37"/>
    <p:sldLayoutId id="2147483849" r:id="rId38"/>
    <p:sldLayoutId id="2147483850" r:id="rId39"/>
    <p:sldLayoutId id="2147483851" r:id="rId40"/>
    <p:sldLayoutId id="2147483852" r:id="rId41"/>
    <p:sldLayoutId id="2147483853" r:id="rId42"/>
    <p:sldLayoutId id="2147483854" r:id="rId43"/>
    <p:sldLayoutId id="2147483855" r:id="rId44"/>
    <p:sldLayoutId id="2147483856" r:id="rId45"/>
    <p:sldLayoutId id="2147483857" r:id="rId46"/>
    <p:sldLayoutId id="2147483858" r:id="rId47"/>
    <p:sldLayoutId id="2147483859" r:id="rId48"/>
    <p:sldLayoutId id="2147483860" r:id="rId49"/>
    <p:sldLayoutId id="2147483861" r:id="rId50"/>
    <p:sldLayoutId id="2147483862" r:id="rId51"/>
    <p:sldLayoutId id="2147483863" r:id="rId52"/>
    <p:sldLayoutId id="2147483864" r:id="rId53"/>
    <p:sldLayoutId id="2147483865" r:id="rId54"/>
    <p:sldLayoutId id="2147483866" r:id="rId55"/>
    <p:sldLayoutId id="2147483867" r:id="rId56"/>
    <p:sldLayoutId id="2147483868" r:id="rId57"/>
    <p:sldLayoutId id="2147483869" r:id="rId58"/>
    <p:sldLayoutId id="2147483870" r:id="rId59"/>
    <p:sldLayoutId id="2147483871" r:id="rId60"/>
    <p:sldLayoutId id="2147483872" r:id="rId61"/>
    <p:sldLayoutId id="2147483873" r:id="rId62"/>
    <p:sldLayoutId id="2147483874" r:id="rId63"/>
    <p:sldLayoutId id="2147483875" r:id="rId64"/>
    <p:sldLayoutId id="2147483876" r:id="rId65"/>
    <p:sldLayoutId id="2147483877" r:id="rId66"/>
    <p:sldLayoutId id="2147483878" r:id="rId67"/>
    <p:sldLayoutId id="2147483879" r:id="rId68"/>
    <p:sldLayoutId id="2147483880"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8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8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notesSlide" Target="../notesSlides/notesSlide15.xml"/><Relationship Id="rId1" Type="http://schemas.openxmlformats.org/officeDocument/2006/relationships/slideLayout" Target="../slideLayouts/slideLayout84.xml"/></Relationships>
</file>

<file path=ppt/slides/_rels/slide16.xml.rels><?xml version="1.0" encoding="UTF-8" standalone="yes"?>
<Relationships xmlns="http://schemas.openxmlformats.org/package/2006/relationships"><Relationship Id="rId3" Type="http://schemas.openxmlformats.org/officeDocument/2006/relationships/image" Target="../media/image497.png"/><Relationship Id="rId2" Type="http://schemas.openxmlformats.org/officeDocument/2006/relationships/notesSlide" Target="../notesSlides/notesSlide16.xml"/><Relationship Id="rId1" Type="http://schemas.openxmlformats.org/officeDocument/2006/relationships/slideLayout" Target="../slideLayouts/slideLayout84.xml"/><Relationship Id="rId6" Type="http://schemas.openxmlformats.org/officeDocument/2006/relationships/image" Target="../media/image500.png"/><Relationship Id="rId5" Type="http://schemas.openxmlformats.org/officeDocument/2006/relationships/image" Target="../media/image499.png"/><Relationship Id="rId4" Type="http://schemas.openxmlformats.org/officeDocument/2006/relationships/image" Target="../media/image498.png"/></Relationships>
</file>

<file path=ppt/slides/_rels/slide17.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notesSlide" Target="../notesSlides/notesSlide17.xml"/><Relationship Id="rId1" Type="http://schemas.openxmlformats.org/officeDocument/2006/relationships/slideLayout" Target="../slideLayouts/slideLayout84.xml"/><Relationship Id="rId5" Type="http://schemas.openxmlformats.org/officeDocument/2006/relationships/image" Target="../media/image503.png"/><Relationship Id="rId4" Type="http://schemas.openxmlformats.org/officeDocument/2006/relationships/image" Target="../media/image50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4.xml"/></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151.xml"/><Relationship Id="rId4" Type="http://schemas.openxmlformats.org/officeDocument/2006/relationships/image" Target="../media/image48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4.xml"/></Relationships>
</file>

<file path=ppt/slides/_rels/slide22.xml.rels><?xml version="1.0" encoding="UTF-8" standalone="yes"?>
<Relationships xmlns="http://schemas.openxmlformats.org/package/2006/relationships"><Relationship Id="rId8" Type="http://schemas.openxmlformats.org/officeDocument/2006/relationships/image" Target="../media/image509.png"/><Relationship Id="rId3" Type="http://schemas.openxmlformats.org/officeDocument/2006/relationships/image" Target="../media/image504.png"/><Relationship Id="rId7" Type="http://schemas.openxmlformats.org/officeDocument/2006/relationships/image" Target="../media/image508.png"/><Relationship Id="rId2" Type="http://schemas.openxmlformats.org/officeDocument/2006/relationships/notesSlide" Target="../notesSlides/notesSlide22.xml"/><Relationship Id="rId1" Type="http://schemas.openxmlformats.org/officeDocument/2006/relationships/slideLayout" Target="../slideLayouts/slideLayout84.xml"/><Relationship Id="rId6" Type="http://schemas.openxmlformats.org/officeDocument/2006/relationships/image" Target="../media/image507.png"/><Relationship Id="rId5" Type="http://schemas.openxmlformats.org/officeDocument/2006/relationships/image" Target="../media/image506.png"/><Relationship Id="rId4" Type="http://schemas.openxmlformats.org/officeDocument/2006/relationships/image" Target="../media/image50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4.xml"/></Relationships>
</file>

<file path=ppt/slides/_rels/slide25.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25.xml"/><Relationship Id="rId1" Type="http://schemas.openxmlformats.org/officeDocument/2006/relationships/slideLayout" Target="../slideLayouts/slideLayout84.xml"/><Relationship Id="rId6" Type="http://schemas.openxmlformats.org/officeDocument/2006/relationships/image" Target="../media/image513.png"/><Relationship Id="rId5" Type="http://schemas.openxmlformats.org/officeDocument/2006/relationships/image" Target="../media/image512.png"/><Relationship Id="rId4" Type="http://schemas.openxmlformats.org/officeDocument/2006/relationships/image" Target="../media/image511.png"/></Relationships>
</file>

<file path=ppt/slides/_rels/slide26.xml.rels><?xml version="1.0" encoding="UTF-8" standalone="yes"?>
<Relationships xmlns="http://schemas.openxmlformats.org/package/2006/relationships"><Relationship Id="rId3" Type="http://schemas.openxmlformats.org/officeDocument/2006/relationships/image" Target="../media/image514.png"/><Relationship Id="rId2" Type="http://schemas.openxmlformats.org/officeDocument/2006/relationships/notesSlide" Target="../notesSlides/notesSlide26.xml"/><Relationship Id="rId1" Type="http://schemas.openxmlformats.org/officeDocument/2006/relationships/slideLayout" Target="../slideLayouts/slideLayout84.xml"/></Relationships>
</file>

<file path=ppt/slides/_rels/slide3.xml.rels><?xml version="1.0" encoding="UTF-8" standalone="yes"?>
<Relationships xmlns="http://schemas.openxmlformats.org/package/2006/relationships"><Relationship Id="rId3" Type="http://schemas.openxmlformats.org/officeDocument/2006/relationships/image" Target="../media/image48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5.xml"/><Relationship Id="rId1" Type="http://schemas.openxmlformats.org/officeDocument/2006/relationships/slideLayout" Target="../slideLayouts/slideLayout69.xml"/><Relationship Id="rId4" Type="http://schemas.openxmlformats.org/officeDocument/2006/relationships/hyperlink" Target="https://www.savagechickens.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91.png"/><Relationship Id="rId2" Type="http://schemas.openxmlformats.org/officeDocument/2006/relationships/notesSlide" Target="../notesSlides/notesSlide6.xml"/><Relationship Id="rId1" Type="http://schemas.openxmlformats.org/officeDocument/2006/relationships/slideLayout" Target="../slideLayouts/slideLayout69.xml"/><Relationship Id="rId4" Type="http://schemas.openxmlformats.org/officeDocument/2006/relationships/image" Target="../media/image492.png"/></Relationships>
</file>

<file path=ppt/slides/_rels/slide7.xml.rels><?xml version="1.0" encoding="UTF-8" standalone="yes"?>
<Relationships xmlns="http://schemas.openxmlformats.org/package/2006/relationships"><Relationship Id="rId3" Type="http://schemas.openxmlformats.org/officeDocument/2006/relationships/image" Target="../media/image493.png"/><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8.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8.xml"/><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3" Type="http://schemas.openxmlformats.org/officeDocument/2006/relationships/image" Target="../media/image495.png"/><Relationship Id="rId2" Type="http://schemas.openxmlformats.org/officeDocument/2006/relationships/notesSlide" Target="../notesSlides/notesSlide9.xml"/><Relationship Id="rId1" Type="http://schemas.openxmlformats.org/officeDocument/2006/relationships/slideLayout" Target="../slideLayouts/slideLayout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99"/>
        <p:cNvGrpSpPr/>
        <p:nvPr/>
      </p:nvGrpSpPr>
      <p:grpSpPr>
        <a:xfrm>
          <a:off x="0" y="0"/>
          <a:ext cx="0" cy="0"/>
          <a:chOff x="0" y="0"/>
          <a:chExt cx="0" cy="0"/>
        </a:xfrm>
      </p:grpSpPr>
      <p:pic>
        <p:nvPicPr>
          <p:cNvPr id="3400" name="Google Shape;3400;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510729" y="0"/>
            <a:ext cx="2176672" cy="1043578"/>
          </a:xfrm>
          <a:prstGeom prst="rect">
            <a:avLst/>
          </a:prstGeom>
          <a:noFill/>
          <a:ln>
            <a:noFill/>
          </a:ln>
        </p:spPr>
      </p:pic>
      <p:sp>
        <p:nvSpPr>
          <p:cNvPr id="3401" name="Google Shape;3401;p1"/>
          <p:cNvSpPr txBox="1">
            <a:spLocks noGrp="1"/>
          </p:cNvSpPr>
          <p:nvPr>
            <p:ph type="title"/>
          </p:nvPr>
        </p:nvSpPr>
        <p:spPr>
          <a:xfrm>
            <a:off x="7832561" y="3401311"/>
            <a:ext cx="4331369" cy="8467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B4874"/>
              </a:buClr>
              <a:buSzPts val="3600"/>
              <a:buFont typeface="Century Gothic"/>
              <a:buNone/>
            </a:pPr>
            <a:r>
              <a:rPr lang="fr-CH" sz="3600" noProof="0" dirty="0">
                <a:solidFill>
                  <a:srgbClr val="0B4874"/>
                </a:solidFill>
              </a:rPr>
              <a:t>Thèmes</a:t>
            </a:r>
            <a:br>
              <a:rPr lang="fr-CH" sz="3600" noProof="0" dirty="0">
                <a:solidFill>
                  <a:srgbClr val="0B4874"/>
                </a:solidFill>
              </a:rPr>
            </a:br>
            <a:r>
              <a:rPr lang="fr-CH" sz="3600" noProof="0" dirty="0">
                <a:solidFill>
                  <a:srgbClr val="0B4874"/>
                </a:solidFill>
              </a:rPr>
              <a:t>récurrents </a:t>
            </a:r>
            <a:endParaRPr lang="fr-CH" noProof="0" dirty="0"/>
          </a:p>
        </p:txBody>
      </p:sp>
      <p:sp>
        <p:nvSpPr>
          <p:cNvPr id="3402" name="Google Shape;3402;p1"/>
          <p:cNvSpPr txBox="1"/>
          <p:nvPr/>
        </p:nvSpPr>
        <p:spPr>
          <a:xfrm>
            <a:off x="935834" y="5892563"/>
            <a:ext cx="8168410" cy="636104"/>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8EB403"/>
              </a:buClr>
              <a:buSzPts val="2800"/>
              <a:buFont typeface="Century Gothic"/>
              <a:buNone/>
            </a:pPr>
            <a:r>
              <a:rPr lang="fr-CH" sz="2800" b="0" i="0" u="none" strike="noStrike" cap="none" noProof="0" dirty="0">
                <a:solidFill>
                  <a:srgbClr val="8EB403"/>
                </a:solidFill>
                <a:latin typeface="Century Gothic" panose="020B0502020202020204" pitchFamily="34" charset="0"/>
                <a:ea typeface="Century Gothic"/>
                <a:sym typeface="Century Gothic"/>
              </a:rPr>
              <a:t>Pensée et action entrepreneuriales </a:t>
            </a:r>
            <a:endParaRPr lang="fr-CH" noProof="0" dirty="0">
              <a:latin typeface="Century Gothic" panose="020B0502020202020204" pitchFamily="34" charset="0"/>
            </a:endParaRPr>
          </a:p>
        </p:txBody>
      </p:sp>
      <p:sp>
        <p:nvSpPr>
          <p:cNvPr id="3404" name="Google Shape;3404;p1"/>
          <p:cNvSpPr/>
          <p:nvPr/>
        </p:nvSpPr>
        <p:spPr>
          <a:xfrm>
            <a:off x="9348253" y="188484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lang="fr-CH" sz="2000" b="0" i="0" u="none" strike="noStrike" cap="none" noProof="0" dirty="0">
              <a:solidFill>
                <a:srgbClr val="FFFFFF"/>
              </a:solidFill>
              <a:latin typeface="Roboto"/>
              <a:ea typeface="Roboto"/>
              <a:cs typeface="Roboto"/>
              <a:sym typeface="Roboto"/>
            </a:endParaRPr>
          </a:p>
        </p:txBody>
      </p:sp>
      <p:sp>
        <p:nvSpPr>
          <p:cNvPr id="3405" name="Google Shape;3405;p1"/>
          <p:cNvSpPr/>
          <p:nvPr/>
        </p:nvSpPr>
        <p:spPr>
          <a:xfrm>
            <a:off x="9599926" y="2136513"/>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lang="fr-CH" sz="3225" b="0" i="0" u="none" strike="noStrike" cap="none" noProof="0" dirty="0">
              <a:solidFill>
                <a:srgbClr val="445469"/>
              </a:solidFill>
              <a:latin typeface="Roboto"/>
              <a:ea typeface="Roboto"/>
              <a:cs typeface="Roboto"/>
              <a:sym typeface="Roboto"/>
            </a:endParaRPr>
          </a:p>
        </p:txBody>
      </p:sp>
      <p:sp>
        <p:nvSpPr>
          <p:cNvPr id="2" name="Rechteck 1">
            <a:extLst>
              <a:ext uri="{FF2B5EF4-FFF2-40B4-BE49-F238E27FC236}">
                <a16:creationId xmlns:a16="http://schemas.microsoft.com/office/drawing/2014/main" id="{9ABAF573-ADD6-9681-D8E5-2B10E1F01B8D}"/>
              </a:ext>
            </a:extLst>
          </p:cNvPr>
          <p:cNvSpPr/>
          <p:nvPr/>
        </p:nvSpPr>
        <p:spPr>
          <a:xfrm>
            <a:off x="925894" y="5301584"/>
            <a:ext cx="3886000" cy="738664"/>
          </a:xfrm>
          <a:prstGeom prst="rect">
            <a:avLst/>
          </a:prstGeom>
        </p:spPr>
        <p:txBody>
          <a:bodyPr wrap="none">
            <a:spAutoFit/>
          </a:bodyPr>
          <a:lstStyle/>
          <a:p>
            <a:r>
              <a:rPr lang="fr-CH" sz="4200" noProof="0" dirty="0">
                <a:solidFill>
                  <a:srgbClr val="8EB403"/>
                </a:solidFill>
                <a:latin typeface="Century Gothic" panose="020B0502020202020204" pitchFamily="34" charset="0"/>
              </a:rPr>
              <a:t>my</a:t>
            </a:r>
            <a:r>
              <a:rPr lang="fr-CH" sz="4200" b="1" noProof="0" dirty="0">
                <a:solidFill>
                  <a:srgbClr val="8EB403"/>
                </a:solidFill>
                <a:latin typeface="Century Gothic" panose="020B0502020202020204" pitchFamily="34" charset="0"/>
              </a:rPr>
              <a:t>idea.</a:t>
            </a:r>
            <a:r>
              <a:rPr lang="fr-CH" sz="4200" noProof="0" dirty="0">
                <a:solidFill>
                  <a:srgbClr val="8EB403"/>
                </a:solidFill>
                <a:latin typeface="Century Gothic" panose="020B0502020202020204" pitchFamily="34" charset="0"/>
              </a:rPr>
              <a:t>ch 2.0</a:t>
            </a:r>
          </a:p>
        </p:txBody>
      </p:sp>
      <p:pic>
        <p:nvPicPr>
          <p:cNvPr id="4" name="Grafik 3">
            <a:extLst>
              <a:ext uri="{FF2B5EF4-FFF2-40B4-BE49-F238E27FC236}">
                <a16:creationId xmlns:a16="http://schemas.microsoft.com/office/drawing/2014/main" id="{8AAE85EB-CEFA-7BB6-B1A3-3B4E7835FFE0}"/>
              </a:ext>
            </a:extLst>
          </p:cNvPr>
          <p:cNvPicPr>
            <a:picLocks noChangeAspect="1"/>
          </p:cNvPicPr>
          <p:nvPr/>
        </p:nvPicPr>
        <p:blipFill>
          <a:blip r:embed="rId4" cstate="email">
            <a:extLst>
              <a:ext uri="{28A0092B-C50C-407E-A947-70E740481C1C}">
                <a14:useLocalDpi xmlns:a14="http://schemas.microsoft.com/office/drawing/2010/main"/>
              </a:ext>
            </a:extLst>
          </a:blip>
          <a:srcRect r="13576"/>
          <a:stretch>
            <a:fillRect/>
          </a:stretch>
        </p:blipFill>
        <p:spPr>
          <a:xfrm>
            <a:off x="9052987" y="5252868"/>
            <a:ext cx="3132164" cy="13038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08"/>
        <p:cNvGrpSpPr/>
        <p:nvPr/>
      </p:nvGrpSpPr>
      <p:grpSpPr>
        <a:xfrm>
          <a:off x="0" y="0"/>
          <a:ext cx="0" cy="0"/>
          <a:chOff x="0" y="0"/>
          <a:chExt cx="0" cy="0"/>
        </a:xfrm>
      </p:grpSpPr>
      <p:sp>
        <p:nvSpPr>
          <p:cNvPr id="3509" name="Google Shape;3509;p9"/>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10</a:t>
            </a:fld>
            <a:endParaRPr/>
          </a:p>
        </p:txBody>
      </p:sp>
      <p:sp>
        <p:nvSpPr>
          <p:cNvPr id="3510" name="Google Shape;3510;p9"/>
          <p:cNvSpPr/>
          <p:nvPr/>
        </p:nvSpPr>
        <p:spPr>
          <a:xfrm>
            <a:off x="1765353" y="1664859"/>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11" name="Google Shape;3511;p9"/>
          <p:cNvSpPr/>
          <p:nvPr/>
        </p:nvSpPr>
        <p:spPr>
          <a:xfrm>
            <a:off x="7251157" y="1664859"/>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12" name="Google Shape;3512;p9"/>
          <p:cNvSpPr/>
          <p:nvPr/>
        </p:nvSpPr>
        <p:spPr>
          <a:xfrm>
            <a:off x="4489059" y="1664859"/>
            <a:ext cx="315964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grpSp>
        <p:nvGrpSpPr>
          <p:cNvPr id="3516" name="Google Shape;3516;p9"/>
          <p:cNvGrpSpPr/>
          <p:nvPr/>
        </p:nvGrpSpPr>
        <p:grpSpPr>
          <a:xfrm>
            <a:off x="5706005" y="2016958"/>
            <a:ext cx="722112" cy="709640"/>
            <a:chOff x="-2439" y="397"/>
            <a:chExt cx="5790" cy="5690"/>
          </a:xfrm>
        </p:grpSpPr>
        <p:sp>
          <p:nvSpPr>
            <p:cNvPr id="3517" name="Google Shape;3517;p9"/>
            <p:cNvSpPr/>
            <p:nvPr/>
          </p:nvSpPr>
          <p:spPr>
            <a:xfrm>
              <a:off x="1405" y="397"/>
              <a:ext cx="1461" cy="1462"/>
            </a:xfrm>
            <a:custGeom>
              <a:avLst/>
              <a:gdLst/>
              <a:ahLst/>
              <a:cxnLst/>
              <a:rect l="l" t="t" r="r" b="b"/>
              <a:pathLst>
                <a:path w="618" h="618" extrusionOk="0">
                  <a:moveTo>
                    <a:pt x="309" y="0"/>
                  </a:moveTo>
                  <a:cubicBezTo>
                    <a:pt x="139" y="0"/>
                    <a:pt x="0" y="138"/>
                    <a:pt x="0" y="309"/>
                  </a:cubicBezTo>
                  <a:cubicBezTo>
                    <a:pt x="0" y="479"/>
                    <a:pt x="139" y="618"/>
                    <a:pt x="309" y="618"/>
                  </a:cubicBezTo>
                  <a:cubicBezTo>
                    <a:pt x="480" y="618"/>
                    <a:pt x="618" y="479"/>
                    <a:pt x="618" y="309"/>
                  </a:cubicBezTo>
                  <a:cubicBezTo>
                    <a:pt x="618" y="138"/>
                    <a:pt x="480" y="0"/>
                    <a:pt x="309" y="0"/>
                  </a:cubicBezTo>
                  <a:close/>
                  <a:moveTo>
                    <a:pt x="309" y="495"/>
                  </a:moveTo>
                  <a:cubicBezTo>
                    <a:pt x="206" y="495"/>
                    <a:pt x="123" y="412"/>
                    <a:pt x="123" y="309"/>
                  </a:cubicBezTo>
                  <a:cubicBezTo>
                    <a:pt x="123" y="206"/>
                    <a:pt x="206" y="122"/>
                    <a:pt x="309" y="122"/>
                  </a:cubicBezTo>
                  <a:cubicBezTo>
                    <a:pt x="412" y="122"/>
                    <a:pt x="496" y="206"/>
                    <a:pt x="496" y="309"/>
                  </a:cubicBezTo>
                  <a:cubicBezTo>
                    <a:pt x="496" y="412"/>
                    <a:pt x="412" y="495"/>
                    <a:pt x="309" y="495"/>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18" name="Google Shape;3518;p9"/>
            <p:cNvSpPr/>
            <p:nvPr/>
          </p:nvSpPr>
          <p:spPr>
            <a:xfrm>
              <a:off x="-275" y="397"/>
              <a:ext cx="1462" cy="1462"/>
            </a:xfrm>
            <a:custGeom>
              <a:avLst/>
              <a:gdLst/>
              <a:ahLst/>
              <a:cxnLst/>
              <a:rect l="l" t="t" r="r" b="b"/>
              <a:pathLst>
                <a:path w="618" h="618" extrusionOk="0">
                  <a:moveTo>
                    <a:pt x="309" y="618"/>
                  </a:moveTo>
                  <a:cubicBezTo>
                    <a:pt x="480" y="618"/>
                    <a:pt x="618" y="479"/>
                    <a:pt x="618" y="309"/>
                  </a:cubicBezTo>
                  <a:cubicBezTo>
                    <a:pt x="618" y="138"/>
                    <a:pt x="480" y="0"/>
                    <a:pt x="309" y="0"/>
                  </a:cubicBezTo>
                  <a:cubicBezTo>
                    <a:pt x="139" y="0"/>
                    <a:pt x="0" y="138"/>
                    <a:pt x="0" y="309"/>
                  </a:cubicBezTo>
                  <a:cubicBezTo>
                    <a:pt x="0" y="479"/>
                    <a:pt x="139" y="618"/>
                    <a:pt x="309" y="618"/>
                  </a:cubicBezTo>
                  <a:close/>
                  <a:moveTo>
                    <a:pt x="309" y="122"/>
                  </a:moveTo>
                  <a:cubicBezTo>
                    <a:pt x="412" y="122"/>
                    <a:pt x="496" y="206"/>
                    <a:pt x="496" y="309"/>
                  </a:cubicBezTo>
                  <a:cubicBezTo>
                    <a:pt x="496" y="412"/>
                    <a:pt x="412" y="495"/>
                    <a:pt x="309" y="495"/>
                  </a:cubicBezTo>
                  <a:cubicBezTo>
                    <a:pt x="206" y="495"/>
                    <a:pt x="123" y="412"/>
                    <a:pt x="123" y="309"/>
                  </a:cubicBezTo>
                  <a:cubicBezTo>
                    <a:pt x="123" y="206"/>
                    <a:pt x="206" y="122"/>
                    <a:pt x="309" y="12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19" name="Google Shape;3519;p9"/>
            <p:cNvSpPr/>
            <p:nvPr/>
          </p:nvSpPr>
          <p:spPr>
            <a:xfrm>
              <a:off x="1592" y="2006"/>
              <a:ext cx="1759" cy="4081"/>
            </a:xfrm>
            <a:custGeom>
              <a:avLst/>
              <a:gdLst/>
              <a:ahLst/>
              <a:cxnLst/>
              <a:rect l="l" t="t" r="r" b="b"/>
              <a:pathLst>
                <a:path w="744" h="1726" extrusionOk="0">
                  <a:moveTo>
                    <a:pt x="438" y="0"/>
                  </a:moveTo>
                  <a:cubicBezTo>
                    <a:pt x="175" y="0"/>
                    <a:pt x="175" y="0"/>
                    <a:pt x="175" y="0"/>
                  </a:cubicBezTo>
                  <a:cubicBezTo>
                    <a:pt x="141" y="0"/>
                    <a:pt x="113" y="28"/>
                    <a:pt x="113" y="62"/>
                  </a:cubicBezTo>
                  <a:cubicBezTo>
                    <a:pt x="113" y="96"/>
                    <a:pt x="141" y="123"/>
                    <a:pt x="175" y="123"/>
                  </a:cubicBezTo>
                  <a:cubicBezTo>
                    <a:pt x="438" y="123"/>
                    <a:pt x="438" y="123"/>
                    <a:pt x="438" y="123"/>
                  </a:cubicBezTo>
                  <a:cubicBezTo>
                    <a:pt x="539" y="123"/>
                    <a:pt x="622" y="206"/>
                    <a:pt x="622" y="307"/>
                  </a:cubicBezTo>
                  <a:cubicBezTo>
                    <a:pt x="622" y="699"/>
                    <a:pt x="622" y="699"/>
                    <a:pt x="622" y="699"/>
                  </a:cubicBezTo>
                  <a:cubicBezTo>
                    <a:pt x="622" y="775"/>
                    <a:pt x="573" y="845"/>
                    <a:pt x="501" y="871"/>
                  </a:cubicBezTo>
                  <a:cubicBezTo>
                    <a:pt x="477" y="880"/>
                    <a:pt x="461" y="903"/>
                    <a:pt x="461" y="929"/>
                  </a:cubicBezTo>
                  <a:cubicBezTo>
                    <a:pt x="461" y="1482"/>
                    <a:pt x="461" y="1482"/>
                    <a:pt x="461" y="1482"/>
                  </a:cubicBezTo>
                  <a:cubicBezTo>
                    <a:pt x="461" y="1549"/>
                    <a:pt x="406" y="1603"/>
                    <a:pt x="339" y="1603"/>
                  </a:cubicBezTo>
                  <a:cubicBezTo>
                    <a:pt x="61" y="1603"/>
                    <a:pt x="61" y="1603"/>
                    <a:pt x="61" y="1603"/>
                  </a:cubicBezTo>
                  <a:cubicBezTo>
                    <a:pt x="27" y="1603"/>
                    <a:pt x="0" y="1631"/>
                    <a:pt x="0" y="1665"/>
                  </a:cubicBezTo>
                  <a:cubicBezTo>
                    <a:pt x="0" y="1699"/>
                    <a:pt x="27" y="1726"/>
                    <a:pt x="61" y="1726"/>
                  </a:cubicBezTo>
                  <a:cubicBezTo>
                    <a:pt x="339" y="1726"/>
                    <a:pt x="339" y="1726"/>
                    <a:pt x="339" y="1726"/>
                  </a:cubicBezTo>
                  <a:cubicBezTo>
                    <a:pt x="474" y="1726"/>
                    <a:pt x="583" y="1617"/>
                    <a:pt x="583" y="1482"/>
                  </a:cubicBezTo>
                  <a:cubicBezTo>
                    <a:pt x="583" y="967"/>
                    <a:pt x="583" y="967"/>
                    <a:pt x="583" y="967"/>
                  </a:cubicBezTo>
                  <a:cubicBezTo>
                    <a:pt x="681" y="914"/>
                    <a:pt x="744" y="811"/>
                    <a:pt x="744" y="698"/>
                  </a:cubicBezTo>
                  <a:cubicBezTo>
                    <a:pt x="744" y="306"/>
                    <a:pt x="744" y="306"/>
                    <a:pt x="744" y="306"/>
                  </a:cubicBezTo>
                  <a:cubicBezTo>
                    <a:pt x="744" y="137"/>
                    <a:pt x="607" y="0"/>
                    <a:pt x="43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0" name="Google Shape;3520;p9"/>
            <p:cNvSpPr/>
            <p:nvPr/>
          </p:nvSpPr>
          <p:spPr>
            <a:xfrm>
              <a:off x="-830" y="2006"/>
              <a:ext cx="2573" cy="4079"/>
            </a:xfrm>
            <a:custGeom>
              <a:avLst/>
              <a:gdLst/>
              <a:ahLst/>
              <a:cxnLst/>
              <a:rect l="l" t="t" r="r" b="b"/>
              <a:pathLst>
                <a:path w="1088" h="1725" extrusionOk="0">
                  <a:moveTo>
                    <a:pt x="405" y="1725"/>
                  </a:moveTo>
                  <a:cubicBezTo>
                    <a:pt x="683" y="1725"/>
                    <a:pt x="683" y="1725"/>
                    <a:pt x="683" y="1725"/>
                  </a:cubicBezTo>
                  <a:cubicBezTo>
                    <a:pt x="818" y="1725"/>
                    <a:pt x="927" y="1615"/>
                    <a:pt x="927" y="1481"/>
                  </a:cubicBezTo>
                  <a:cubicBezTo>
                    <a:pt x="927" y="967"/>
                    <a:pt x="927" y="967"/>
                    <a:pt x="927" y="967"/>
                  </a:cubicBezTo>
                  <a:cubicBezTo>
                    <a:pt x="1025" y="914"/>
                    <a:pt x="1088" y="811"/>
                    <a:pt x="1088" y="698"/>
                  </a:cubicBezTo>
                  <a:cubicBezTo>
                    <a:pt x="1088" y="306"/>
                    <a:pt x="1088" y="306"/>
                    <a:pt x="1088" y="306"/>
                  </a:cubicBezTo>
                  <a:cubicBezTo>
                    <a:pt x="1088" y="137"/>
                    <a:pt x="951" y="0"/>
                    <a:pt x="782" y="0"/>
                  </a:cubicBezTo>
                  <a:cubicBezTo>
                    <a:pt x="306" y="0"/>
                    <a:pt x="306" y="0"/>
                    <a:pt x="306" y="0"/>
                  </a:cubicBezTo>
                  <a:cubicBezTo>
                    <a:pt x="137" y="0"/>
                    <a:pt x="0" y="137"/>
                    <a:pt x="0" y="306"/>
                  </a:cubicBezTo>
                  <a:cubicBezTo>
                    <a:pt x="0" y="698"/>
                    <a:pt x="0" y="698"/>
                    <a:pt x="0" y="698"/>
                  </a:cubicBezTo>
                  <a:cubicBezTo>
                    <a:pt x="0" y="811"/>
                    <a:pt x="63" y="914"/>
                    <a:pt x="161" y="967"/>
                  </a:cubicBezTo>
                  <a:cubicBezTo>
                    <a:pt x="161" y="1481"/>
                    <a:pt x="161" y="1481"/>
                    <a:pt x="161" y="1481"/>
                  </a:cubicBezTo>
                  <a:cubicBezTo>
                    <a:pt x="161" y="1615"/>
                    <a:pt x="271" y="1725"/>
                    <a:pt x="405" y="1725"/>
                  </a:cubicBezTo>
                  <a:close/>
                  <a:moveTo>
                    <a:pt x="123" y="698"/>
                  </a:moveTo>
                  <a:cubicBezTo>
                    <a:pt x="123" y="306"/>
                    <a:pt x="123" y="306"/>
                    <a:pt x="123" y="306"/>
                  </a:cubicBezTo>
                  <a:cubicBezTo>
                    <a:pt x="123" y="205"/>
                    <a:pt x="205" y="122"/>
                    <a:pt x="307" y="122"/>
                  </a:cubicBezTo>
                  <a:cubicBezTo>
                    <a:pt x="782" y="122"/>
                    <a:pt x="782" y="122"/>
                    <a:pt x="782" y="122"/>
                  </a:cubicBezTo>
                  <a:cubicBezTo>
                    <a:pt x="884" y="122"/>
                    <a:pt x="966" y="205"/>
                    <a:pt x="966" y="306"/>
                  </a:cubicBezTo>
                  <a:cubicBezTo>
                    <a:pt x="966" y="698"/>
                    <a:pt x="966" y="698"/>
                    <a:pt x="966" y="698"/>
                  </a:cubicBezTo>
                  <a:cubicBezTo>
                    <a:pt x="966" y="774"/>
                    <a:pt x="918" y="844"/>
                    <a:pt x="846" y="870"/>
                  </a:cubicBezTo>
                  <a:cubicBezTo>
                    <a:pt x="822" y="879"/>
                    <a:pt x="806" y="902"/>
                    <a:pt x="806" y="928"/>
                  </a:cubicBezTo>
                  <a:cubicBezTo>
                    <a:pt x="806" y="1481"/>
                    <a:pt x="806" y="1481"/>
                    <a:pt x="806" y="1481"/>
                  </a:cubicBezTo>
                  <a:cubicBezTo>
                    <a:pt x="806" y="1548"/>
                    <a:pt x="751" y="1602"/>
                    <a:pt x="684" y="1602"/>
                  </a:cubicBezTo>
                  <a:cubicBezTo>
                    <a:pt x="406" y="1602"/>
                    <a:pt x="406" y="1602"/>
                    <a:pt x="406" y="1602"/>
                  </a:cubicBezTo>
                  <a:cubicBezTo>
                    <a:pt x="339" y="1602"/>
                    <a:pt x="285" y="1548"/>
                    <a:pt x="285" y="1481"/>
                  </a:cubicBezTo>
                  <a:cubicBezTo>
                    <a:pt x="285" y="928"/>
                    <a:pt x="285" y="928"/>
                    <a:pt x="285" y="928"/>
                  </a:cubicBezTo>
                  <a:cubicBezTo>
                    <a:pt x="285" y="902"/>
                    <a:pt x="269" y="879"/>
                    <a:pt x="245" y="870"/>
                  </a:cubicBezTo>
                  <a:cubicBezTo>
                    <a:pt x="171" y="844"/>
                    <a:pt x="123" y="774"/>
                    <a:pt x="123" y="69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1" name="Google Shape;3521;p9"/>
            <p:cNvSpPr/>
            <p:nvPr/>
          </p:nvSpPr>
          <p:spPr>
            <a:xfrm>
              <a:off x="-1954" y="397"/>
              <a:ext cx="1462" cy="1462"/>
            </a:xfrm>
            <a:custGeom>
              <a:avLst/>
              <a:gdLst/>
              <a:ahLst/>
              <a:cxnLst/>
              <a:rect l="l" t="t" r="r" b="b"/>
              <a:pathLst>
                <a:path w="618" h="618" extrusionOk="0">
                  <a:moveTo>
                    <a:pt x="618" y="309"/>
                  </a:moveTo>
                  <a:cubicBezTo>
                    <a:pt x="618" y="138"/>
                    <a:pt x="480" y="0"/>
                    <a:pt x="309" y="0"/>
                  </a:cubicBezTo>
                  <a:cubicBezTo>
                    <a:pt x="139" y="0"/>
                    <a:pt x="0" y="138"/>
                    <a:pt x="0" y="309"/>
                  </a:cubicBezTo>
                  <a:cubicBezTo>
                    <a:pt x="0" y="479"/>
                    <a:pt x="139" y="618"/>
                    <a:pt x="309" y="618"/>
                  </a:cubicBezTo>
                  <a:cubicBezTo>
                    <a:pt x="479" y="618"/>
                    <a:pt x="618" y="479"/>
                    <a:pt x="618" y="309"/>
                  </a:cubicBezTo>
                  <a:close/>
                  <a:moveTo>
                    <a:pt x="123" y="309"/>
                  </a:moveTo>
                  <a:cubicBezTo>
                    <a:pt x="123" y="206"/>
                    <a:pt x="206" y="122"/>
                    <a:pt x="309" y="122"/>
                  </a:cubicBezTo>
                  <a:cubicBezTo>
                    <a:pt x="412" y="122"/>
                    <a:pt x="496" y="206"/>
                    <a:pt x="496" y="309"/>
                  </a:cubicBezTo>
                  <a:cubicBezTo>
                    <a:pt x="496" y="412"/>
                    <a:pt x="412" y="495"/>
                    <a:pt x="309" y="495"/>
                  </a:cubicBezTo>
                  <a:cubicBezTo>
                    <a:pt x="206" y="495"/>
                    <a:pt x="123" y="412"/>
                    <a:pt x="123" y="30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2" name="Google Shape;3522;p9"/>
            <p:cNvSpPr/>
            <p:nvPr/>
          </p:nvSpPr>
          <p:spPr>
            <a:xfrm>
              <a:off x="-2439" y="2003"/>
              <a:ext cx="1762" cy="4082"/>
            </a:xfrm>
            <a:custGeom>
              <a:avLst/>
              <a:gdLst/>
              <a:ahLst/>
              <a:cxnLst/>
              <a:rect l="l" t="t" r="r" b="b"/>
              <a:pathLst>
                <a:path w="745" h="1726" extrusionOk="0">
                  <a:moveTo>
                    <a:pt x="405" y="1726"/>
                  </a:moveTo>
                  <a:cubicBezTo>
                    <a:pt x="683" y="1726"/>
                    <a:pt x="683" y="1726"/>
                    <a:pt x="683" y="1726"/>
                  </a:cubicBezTo>
                  <a:cubicBezTo>
                    <a:pt x="717" y="1726"/>
                    <a:pt x="745" y="1698"/>
                    <a:pt x="745" y="1664"/>
                  </a:cubicBezTo>
                  <a:cubicBezTo>
                    <a:pt x="745" y="1630"/>
                    <a:pt x="717" y="1603"/>
                    <a:pt x="683" y="1603"/>
                  </a:cubicBezTo>
                  <a:cubicBezTo>
                    <a:pt x="405" y="1603"/>
                    <a:pt x="405" y="1603"/>
                    <a:pt x="405" y="1603"/>
                  </a:cubicBezTo>
                  <a:cubicBezTo>
                    <a:pt x="338" y="1603"/>
                    <a:pt x="284" y="1548"/>
                    <a:pt x="284" y="1481"/>
                  </a:cubicBezTo>
                  <a:cubicBezTo>
                    <a:pt x="284" y="929"/>
                    <a:pt x="284" y="929"/>
                    <a:pt x="284" y="929"/>
                  </a:cubicBezTo>
                  <a:cubicBezTo>
                    <a:pt x="284" y="903"/>
                    <a:pt x="268" y="880"/>
                    <a:pt x="244" y="871"/>
                  </a:cubicBezTo>
                  <a:cubicBezTo>
                    <a:pt x="172" y="845"/>
                    <a:pt x="123" y="776"/>
                    <a:pt x="123" y="699"/>
                  </a:cubicBezTo>
                  <a:cubicBezTo>
                    <a:pt x="123" y="307"/>
                    <a:pt x="123" y="307"/>
                    <a:pt x="123" y="307"/>
                  </a:cubicBezTo>
                  <a:cubicBezTo>
                    <a:pt x="123" y="206"/>
                    <a:pt x="206" y="123"/>
                    <a:pt x="307" y="123"/>
                  </a:cubicBezTo>
                  <a:cubicBezTo>
                    <a:pt x="569" y="123"/>
                    <a:pt x="569" y="123"/>
                    <a:pt x="569" y="123"/>
                  </a:cubicBezTo>
                  <a:cubicBezTo>
                    <a:pt x="603" y="123"/>
                    <a:pt x="631" y="96"/>
                    <a:pt x="631" y="62"/>
                  </a:cubicBezTo>
                  <a:cubicBezTo>
                    <a:pt x="631" y="28"/>
                    <a:pt x="603" y="0"/>
                    <a:pt x="569" y="0"/>
                  </a:cubicBezTo>
                  <a:cubicBezTo>
                    <a:pt x="307" y="0"/>
                    <a:pt x="307" y="0"/>
                    <a:pt x="307" y="0"/>
                  </a:cubicBezTo>
                  <a:cubicBezTo>
                    <a:pt x="138" y="0"/>
                    <a:pt x="0" y="138"/>
                    <a:pt x="0" y="307"/>
                  </a:cubicBezTo>
                  <a:cubicBezTo>
                    <a:pt x="0" y="698"/>
                    <a:pt x="0" y="698"/>
                    <a:pt x="0" y="698"/>
                  </a:cubicBezTo>
                  <a:cubicBezTo>
                    <a:pt x="0" y="811"/>
                    <a:pt x="63" y="915"/>
                    <a:pt x="161" y="968"/>
                  </a:cubicBezTo>
                  <a:cubicBezTo>
                    <a:pt x="161" y="1481"/>
                    <a:pt x="161" y="1481"/>
                    <a:pt x="161" y="1481"/>
                  </a:cubicBezTo>
                  <a:cubicBezTo>
                    <a:pt x="161" y="1616"/>
                    <a:pt x="271" y="1726"/>
                    <a:pt x="405" y="172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grpSp>
        <p:nvGrpSpPr>
          <p:cNvPr id="3523" name="Google Shape;3523;p9"/>
          <p:cNvGrpSpPr/>
          <p:nvPr/>
        </p:nvGrpSpPr>
        <p:grpSpPr>
          <a:xfrm>
            <a:off x="2792809" y="1992389"/>
            <a:ext cx="936470" cy="797213"/>
            <a:chOff x="-1847" y="777"/>
            <a:chExt cx="5790" cy="4929"/>
          </a:xfrm>
        </p:grpSpPr>
        <p:sp>
          <p:nvSpPr>
            <p:cNvPr id="3524" name="Google Shape;3524;p9"/>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5" name="Google Shape;3525;p9"/>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6" name="Google Shape;3526;p9"/>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7" name="Google Shape;3527;p9"/>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28" name="Google Shape;3528;p9"/>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3529" name="Google Shape;3529;p9"/>
          <p:cNvSpPr/>
          <p:nvPr/>
        </p:nvSpPr>
        <p:spPr>
          <a:xfrm>
            <a:off x="8786685" y="1874435"/>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grpSp>
        <p:nvGrpSpPr>
          <p:cNvPr id="3530" name="Google Shape;3530;p9"/>
          <p:cNvGrpSpPr/>
          <p:nvPr/>
        </p:nvGrpSpPr>
        <p:grpSpPr>
          <a:xfrm>
            <a:off x="8242491" y="2184719"/>
            <a:ext cx="609231" cy="518636"/>
            <a:chOff x="-1847" y="777"/>
            <a:chExt cx="5790" cy="4929"/>
          </a:xfrm>
        </p:grpSpPr>
        <p:sp>
          <p:nvSpPr>
            <p:cNvPr id="3531" name="Google Shape;3531;p9"/>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32" name="Google Shape;3532;p9"/>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33" name="Google Shape;3533;p9"/>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34" name="Google Shape;3534;p9"/>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35" name="Google Shape;3535;p9"/>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2" name="Google Shape;3424;p3">
            <a:extLst>
              <a:ext uri="{FF2B5EF4-FFF2-40B4-BE49-F238E27FC236}">
                <a16:creationId xmlns:a16="http://schemas.microsoft.com/office/drawing/2014/main" id="{5B11171D-862B-49FD-4AD7-6E153DCCFAA6}"/>
              </a:ext>
            </a:extLst>
          </p:cNvPr>
          <p:cNvSpPr/>
          <p:nvPr/>
        </p:nvSpPr>
        <p:spPr>
          <a:xfrm>
            <a:off x="4721512" y="2880879"/>
            <a:ext cx="2636471" cy="923289"/>
          </a:xfrm>
          <a:prstGeom prst="rect">
            <a:avLst/>
          </a:prstGeom>
          <a:noFill/>
          <a:ln>
            <a:noFill/>
          </a:ln>
        </p:spPr>
        <p:txBody>
          <a:bodyPr spcFirstLastPara="1" wrap="square" lIns="91425" tIns="45700" rIns="91425" bIns="45700" anchor="t" anchorCtr="0">
            <a:spAutoFit/>
          </a:bodyPr>
          <a:lstStyle/>
          <a:p>
            <a:pPr lvl="0" algn="ctr"/>
            <a:r>
              <a:rPr lang="de-CH" sz="1800" b="1" noProof="1">
                <a:solidFill>
                  <a:schemeClr val="lt1"/>
                </a:solidFill>
                <a:latin typeface="Century Gothic" panose="020B0502020202020204" pitchFamily="34" charset="0"/>
                <a:cs typeface="Arial" panose="020B0604020202020204" pitchFamily="34" charset="0"/>
              </a:rPr>
              <a:t>Comment puis-je trouver des personnes à interviewer ?</a:t>
            </a:r>
            <a:endParaRPr sz="1800" b="1" dirty="0">
              <a:solidFill>
                <a:schemeClr val="lt1"/>
              </a:solidFill>
              <a:latin typeface="Century Gothic" panose="020B0502020202020204" pitchFamily="34" charset="0"/>
              <a:cs typeface="Arial" panose="020B0604020202020204" pitchFamily="34" charset="0"/>
            </a:endParaRPr>
          </a:p>
        </p:txBody>
      </p:sp>
      <p:sp>
        <p:nvSpPr>
          <p:cNvPr id="3" name="Google Shape;3426;p3">
            <a:extLst>
              <a:ext uri="{FF2B5EF4-FFF2-40B4-BE49-F238E27FC236}">
                <a16:creationId xmlns:a16="http://schemas.microsoft.com/office/drawing/2014/main" id="{2D5EC815-FE56-C7E5-7B4D-11B9F190E437}"/>
              </a:ext>
            </a:extLst>
          </p:cNvPr>
          <p:cNvSpPr/>
          <p:nvPr/>
        </p:nvSpPr>
        <p:spPr>
          <a:xfrm>
            <a:off x="2134675" y="2833000"/>
            <a:ext cx="2224364"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cs typeface="Arial" panose="020B0604020202020204" pitchFamily="34" charset="0"/>
                <a:sym typeface="Century Gothic"/>
              </a:rPr>
              <a:t>Comment puis-je planifier et réaliser des entretiens avec succès ?</a:t>
            </a:r>
            <a:endParaRPr dirty="0">
              <a:latin typeface="Century Gothic" panose="020B0502020202020204" pitchFamily="34" charset="0"/>
              <a:cs typeface="Arial" panose="020B0604020202020204" pitchFamily="34" charset="0"/>
            </a:endParaRPr>
          </a:p>
        </p:txBody>
      </p:sp>
      <p:sp>
        <p:nvSpPr>
          <p:cNvPr id="4" name="Google Shape;3425;p3">
            <a:extLst>
              <a:ext uri="{FF2B5EF4-FFF2-40B4-BE49-F238E27FC236}">
                <a16:creationId xmlns:a16="http://schemas.microsoft.com/office/drawing/2014/main" id="{D60BFB40-7B2B-478E-3A8A-D7939E41EE8E}"/>
              </a:ext>
            </a:extLst>
          </p:cNvPr>
          <p:cNvSpPr/>
          <p:nvPr/>
        </p:nvSpPr>
        <p:spPr>
          <a:xfrm>
            <a:off x="7555024" y="2791839"/>
            <a:ext cx="2667018" cy="1177215"/>
          </a:xfrm>
          <a:prstGeom prst="rect">
            <a:avLst/>
          </a:prstGeom>
          <a:noFill/>
          <a:ln>
            <a:noFill/>
          </a:ln>
        </p:spPr>
        <p:txBody>
          <a:bodyPr spcFirstLastPara="1" wrap="square" lIns="68550" tIns="34275" rIns="68550" bIns="34275" anchor="t" anchorCtr="0">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cs typeface="Arial" panose="020B0604020202020204" pitchFamily="34" charset="0"/>
                <a:sym typeface="Century Gothic"/>
              </a:rPr>
              <a:t>Comment mener à bien des entretiens qualitatifs pour la validation d'idées ?</a:t>
            </a:r>
            <a:endParaRPr dirty="0">
              <a:latin typeface="Century Gothic" panose="020B0502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40"/>
        <p:cNvGrpSpPr/>
        <p:nvPr/>
      </p:nvGrpSpPr>
      <p:grpSpPr>
        <a:xfrm>
          <a:off x="0" y="0"/>
          <a:ext cx="0" cy="0"/>
          <a:chOff x="0" y="0"/>
          <a:chExt cx="0" cy="0"/>
        </a:xfrm>
      </p:grpSpPr>
      <p:sp>
        <p:nvSpPr>
          <p:cNvPr id="3541" name="Google Shape;3541;p1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11</a:t>
            </a:fld>
            <a:endParaRPr/>
          </a:p>
        </p:txBody>
      </p:sp>
      <p:sp>
        <p:nvSpPr>
          <p:cNvPr id="3542" name="Google Shape;3542;p10"/>
          <p:cNvSpPr txBox="1"/>
          <p:nvPr/>
        </p:nvSpPr>
        <p:spPr>
          <a:xfrm>
            <a:off x="963090" y="184433"/>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Comment puis-je trouver des personnes à interviewer ?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543" name="Google Shape;3543;p10"/>
          <p:cNvSpPr/>
          <p:nvPr/>
        </p:nvSpPr>
        <p:spPr>
          <a:xfrm>
            <a:off x="963090" y="1273873"/>
            <a:ext cx="9865871" cy="4862870"/>
          </a:xfrm>
          <a:prstGeom prst="rect">
            <a:avLst/>
          </a:prstGeom>
          <a:noFill/>
          <a:ln>
            <a:noFill/>
          </a:ln>
        </p:spPr>
        <p:txBody>
          <a:bodyPr spcFirstLastPara="1" wrap="square" lIns="91425" tIns="45700" rIns="91425" bIns="45700" anchor="t" anchorCtr="0">
            <a:spAutoFit/>
          </a:bodyPr>
          <a:lstStyle/>
          <a:p>
            <a:pPr marL="354013" marR="0" lvl="0" indent="-354013" algn="l" rtl="0">
              <a:spcBef>
                <a:spcPts val="0"/>
              </a:spcBef>
              <a:spcAft>
                <a:spcPts val="0"/>
              </a:spcAft>
              <a:buClr>
                <a:srgbClr val="073450"/>
              </a:buClr>
              <a:buSzPts val="1800"/>
              <a:buFont typeface="Century Gothic"/>
              <a:buChar char="●"/>
            </a:pPr>
            <a:r>
              <a:rPr lang="de-CH" sz="1800" b="1" noProof="1">
                <a:solidFill>
                  <a:schemeClr val="dk1"/>
                </a:solidFill>
                <a:latin typeface="Century Gothic" panose="020B0502020202020204" pitchFamily="34" charset="0"/>
                <a:ea typeface="Century Gothic"/>
                <a:sym typeface="Century Gothic"/>
              </a:rPr>
              <a:t>Expert·e·s : </a:t>
            </a:r>
            <a:r>
              <a:rPr lang="de-CH" sz="1800" noProof="1">
                <a:solidFill>
                  <a:schemeClr val="tx1"/>
                </a:solidFill>
                <a:latin typeface="Century Gothic" panose="020B0502020202020204" pitchFamily="34" charset="0"/>
                <a:ea typeface="Century Gothic"/>
                <a:sym typeface="Century Gothic"/>
              </a:rPr>
              <a:t>Réfléchissez à quelles organisations pourraient vous donner accès à des expert·e·s, par exemple des associations professionnelles, des organisations de start-up, des hautes écoles ou d’autres instituts de recherche ainsi que des autorités. </a:t>
            </a:r>
            <a:endParaRPr dirty="0">
              <a:solidFill>
                <a:schemeClr val="tx1"/>
              </a:solidFill>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b="1" noProof="1">
                <a:solidFill>
                  <a:schemeClr val="tx1"/>
                </a:solidFill>
                <a:latin typeface="Century Gothic" panose="020B0502020202020204" pitchFamily="34" charset="0"/>
                <a:ea typeface="Century Gothic"/>
                <a:sym typeface="Century Gothic"/>
              </a:rPr>
              <a:t>Client·e·s potentiel·le·s : </a:t>
            </a:r>
            <a:r>
              <a:rPr lang="de-CH" sz="1800" noProof="1">
                <a:solidFill>
                  <a:schemeClr val="tx1"/>
                </a:solidFill>
                <a:latin typeface="Century Gothic" panose="020B0502020202020204" pitchFamily="34" charset="0"/>
                <a:ea typeface="Century Gothic"/>
                <a:sym typeface="Century Gothic"/>
              </a:rPr>
              <a:t>Réfléchissez à l’endroit où vous pourriez trouver des personnes concernées par votre produit ou service, par exemple dans votre propre entreprise, dans d’autres entreprises, parmi vos ami·e·s ou connaissances, dans des clubs, des réseaux ou des communautés en ligne. </a:t>
            </a:r>
            <a:endParaRPr dirty="0">
              <a:solidFill>
                <a:schemeClr val="tx1"/>
              </a:solidFill>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b="1" noProof="1">
                <a:solidFill>
                  <a:schemeClr val="dk1"/>
                </a:solidFill>
                <a:latin typeface="Century Gothic" panose="020B0502020202020204" pitchFamily="34" charset="0"/>
                <a:ea typeface="Century Gothic"/>
                <a:sym typeface="Century Gothic"/>
              </a:rPr>
              <a:t>Conseils généraux : </a:t>
            </a:r>
            <a:endParaRPr dirty="0">
              <a:latin typeface="Century Gothic" panose="020B0502020202020204" pitchFamily="34" charset="0"/>
            </a:endParaRPr>
          </a:p>
          <a:p>
            <a:pPr marL="811213" marR="0" lvl="1" indent="-354013" algn="l" rtl="0">
              <a:spcBef>
                <a:spcPts val="800"/>
              </a:spcBef>
              <a:spcAft>
                <a:spcPts val="0"/>
              </a:spcAft>
              <a:buClr>
                <a:srgbClr val="073450"/>
              </a:buClr>
              <a:buSzPts val="1800"/>
              <a:buFont typeface="Century Gothic"/>
              <a:buChar char="●"/>
            </a:pPr>
            <a:r>
              <a:rPr lang="de-CH" sz="1800" b="0" i="0" u="none" strike="noStrike" cap="none" noProof="1">
                <a:solidFill>
                  <a:schemeClr val="dk1"/>
                </a:solidFill>
                <a:latin typeface="Century Gothic" panose="020B0502020202020204" pitchFamily="34" charset="0"/>
                <a:ea typeface="Century Gothic"/>
                <a:sym typeface="Century Gothic"/>
              </a:rPr>
              <a:t>Pensez aux personnes que vous connaissez personnellement et que vous pourriez vous-même interviewer, ou qui pourraient avoir des contacts avec d’autres personnes à interviewer dans ce domaine. </a:t>
            </a:r>
            <a:endParaRPr dirty="0">
              <a:latin typeface="Century Gothic" panose="020B0502020202020204" pitchFamily="34" charset="0"/>
            </a:endParaRPr>
          </a:p>
          <a:p>
            <a:pPr marL="811213" marR="0" lvl="1" indent="-354013" algn="l" rtl="0">
              <a:spcBef>
                <a:spcPts val="800"/>
              </a:spcBef>
              <a:spcAft>
                <a:spcPts val="0"/>
              </a:spcAft>
              <a:buClr>
                <a:srgbClr val="073450"/>
              </a:buClr>
              <a:buSzPts val="1800"/>
              <a:buFont typeface="Century Gothic"/>
              <a:buChar char="●"/>
            </a:pPr>
            <a:r>
              <a:rPr lang="de-CH" sz="1800" b="0" i="0" u="none" strike="noStrike" cap="none" noProof="1">
                <a:solidFill>
                  <a:schemeClr val="dk1"/>
                </a:solidFill>
                <a:latin typeface="Century Gothic" panose="020B0502020202020204" pitchFamily="34" charset="0"/>
                <a:ea typeface="Century Gothic"/>
                <a:sym typeface="Century Gothic"/>
              </a:rPr>
              <a:t>Lorsque vous menez un entretien, demandez toujours à la fin : « Pouvez-vous me recommander d’autres personnes à interviewer ? »</a:t>
            </a:r>
            <a:endParaRPr dirty="0">
              <a:latin typeface="Century Gothic" panose="020B0502020202020204" pitchFamily="34" charset="0"/>
            </a:endParaRPr>
          </a:p>
          <a:p>
            <a:pPr marL="354013" marR="0" lvl="0" indent="-239713" algn="l" rtl="0">
              <a:spcBef>
                <a:spcPts val="800"/>
              </a:spcBef>
              <a:spcAft>
                <a:spcPts val="0"/>
              </a:spcAft>
              <a:buClr>
                <a:srgbClr val="073450"/>
              </a:buClr>
              <a:buSzPts val="1800"/>
              <a:buFont typeface="Century Gothic"/>
              <a:buNone/>
            </a:pPr>
            <a:endParaRPr sz="1800" dirty="0">
              <a:solidFill>
                <a:schemeClr val="dk1"/>
              </a:solidFill>
              <a:latin typeface="Century Gothic" panose="020B0502020202020204" pitchFamily="34" charset="0"/>
              <a:ea typeface="Century Gothic"/>
              <a:sym typeface="Century Gothic"/>
            </a:endParaRPr>
          </a:p>
          <a:p>
            <a:pPr marL="354013" marR="0" lvl="0" indent="-239713" algn="l" rtl="0">
              <a:spcBef>
                <a:spcPts val="800"/>
              </a:spcBef>
              <a:spcAft>
                <a:spcPts val="0"/>
              </a:spcAft>
              <a:buClr>
                <a:srgbClr val="073450"/>
              </a:buClr>
              <a:buSzPts val="1800"/>
              <a:buFont typeface="Century Gothic"/>
              <a:buNone/>
            </a:pPr>
            <a:endParaRPr sz="1800" dirty="0">
              <a:solidFill>
                <a:srgbClr val="073450"/>
              </a:solidFill>
              <a:latin typeface="Century Gothic" panose="020B0502020202020204" pitchFamily="34" charset="0"/>
              <a:ea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48"/>
        <p:cNvGrpSpPr/>
        <p:nvPr/>
      </p:nvGrpSpPr>
      <p:grpSpPr>
        <a:xfrm>
          <a:off x="0" y="0"/>
          <a:ext cx="0" cy="0"/>
          <a:chOff x="0" y="0"/>
          <a:chExt cx="0" cy="0"/>
        </a:xfrm>
      </p:grpSpPr>
      <p:sp>
        <p:nvSpPr>
          <p:cNvPr id="3549" name="Google Shape;3549;p1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12</a:t>
            </a:fld>
            <a:endParaRPr/>
          </a:p>
        </p:txBody>
      </p:sp>
      <p:sp>
        <p:nvSpPr>
          <p:cNvPr id="3550" name="Google Shape;3550;p11"/>
          <p:cNvSpPr txBox="1"/>
          <p:nvPr/>
        </p:nvSpPr>
        <p:spPr>
          <a:xfrm>
            <a:off x="949442" y="327990"/>
            <a:ext cx="9865871" cy="78100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Comment contacter des personnes à interviewer</a:t>
            </a:r>
            <a:br>
              <a:rPr lang="de-CH" sz="2400" b="1" noProof="1">
                <a:solidFill>
                  <a:srgbClr val="073450"/>
                </a:solidFill>
                <a:latin typeface="Century Gothic" panose="020B0502020202020204" pitchFamily="34" charset="0"/>
                <a:ea typeface="Century Gothic"/>
                <a:sym typeface="Century Gothic"/>
              </a:rPr>
            </a:br>
            <a:r>
              <a:rPr lang="de-CH" sz="2400" b="1" noProof="1">
                <a:solidFill>
                  <a:srgbClr val="073450"/>
                </a:solidFill>
                <a:latin typeface="Century Gothic" panose="020B0502020202020204" pitchFamily="34" charset="0"/>
                <a:ea typeface="Century Gothic"/>
                <a:sym typeface="Century Gothic"/>
              </a:rPr>
              <a:t>de manière efficace ? 1/2 </a:t>
            </a:r>
            <a:br>
              <a:rPr lang="de-CH" sz="2400" b="1" noProof="1">
                <a:solidFill>
                  <a:srgbClr val="073450"/>
                </a:solidFill>
                <a:latin typeface="Century Gothic" panose="020B0502020202020204" pitchFamily="34" charset="0"/>
                <a:ea typeface="Century Gothic"/>
                <a:sym typeface="Century Gothic"/>
              </a:rPr>
            </a:b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551" name="Google Shape;3551;p11"/>
          <p:cNvSpPr/>
          <p:nvPr/>
        </p:nvSpPr>
        <p:spPr>
          <a:xfrm>
            <a:off x="1335623" y="1812041"/>
            <a:ext cx="9493338" cy="24724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2000" b="1" noProof="1">
                <a:solidFill>
                  <a:schemeClr val="dk1"/>
                </a:solidFill>
                <a:latin typeface="Century Gothic" panose="020B0502020202020204" pitchFamily="34" charset="0"/>
                <a:ea typeface="Century Gothic"/>
                <a:sym typeface="Century Gothic"/>
              </a:rPr>
              <a:t>Contacter des personnes à interviewer </a:t>
            </a:r>
            <a:endParaRPr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En général, contactez-les par e-mail ou via LinkedIn. </a:t>
            </a:r>
            <a:endParaRPr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Saluez la personne en mentionnant son nom (utilisez « Madame, Monsieur » seulement si vous ne trouvez pas de personne de contact précise). </a:t>
            </a:r>
            <a:endParaRPr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Veillez à une orthographe et une grammaire correctes. </a:t>
            </a:r>
            <a:endParaRPr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Expliquez brièvement et clairement l’objet de votre démarche et proposez un rendez-vous.</a:t>
            </a:r>
            <a:endParaRPr dirty="0">
              <a:latin typeface="Century Gothic" panose="020B0502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56"/>
        <p:cNvGrpSpPr/>
        <p:nvPr/>
      </p:nvGrpSpPr>
      <p:grpSpPr>
        <a:xfrm>
          <a:off x="0" y="0"/>
          <a:ext cx="0" cy="0"/>
          <a:chOff x="0" y="0"/>
          <a:chExt cx="0" cy="0"/>
        </a:xfrm>
      </p:grpSpPr>
      <p:sp>
        <p:nvSpPr>
          <p:cNvPr id="3557" name="Google Shape;3557;p1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13</a:t>
            </a:fld>
            <a:endParaRPr/>
          </a:p>
        </p:txBody>
      </p:sp>
      <p:sp>
        <p:nvSpPr>
          <p:cNvPr id="3558" name="Google Shape;3558;p12"/>
          <p:cNvSpPr txBox="1"/>
          <p:nvPr/>
        </p:nvSpPr>
        <p:spPr>
          <a:xfrm>
            <a:off x="963090" y="314340"/>
            <a:ext cx="9865871" cy="78100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73450"/>
              </a:buClr>
              <a:buSzPct val="100000"/>
              <a:buFont typeface="Century Gothic"/>
              <a:buNone/>
            </a:pPr>
            <a:r>
              <a:rPr lang="de-CH" sz="2400" b="1" noProof="1">
                <a:solidFill>
                  <a:srgbClr val="073450"/>
                </a:solidFill>
                <a:latin typeface="Century Gothic" panose="020B0502020202020204" pitchFamily="34" charset="0"/>
                <a:ea typeface="Century Gothic"/>
                <a:sym typeface="Century Gothic"/>
              </a:rPr>
              <a:t>Comment aborder des personnes à interviewer</a:t>
            </a:r>
            <a:br>
              <a:rPr lang="de-CH" sz="2400" b="1" noProof="1">
                <a:solidFill>
                  <a:srgbClr val="073450"/>
                </a:solidFill>
                <a:latin typeface="Century Gothic" panose="020B0502020202020204" pitchFamily="34" charset="0"/>
                <a:ea typeface="Century Gothic"/>
                <a:sym typeface="Century Gothic"/>
              </a:rPr>
            </a:br>
            <a:r>
              <a:rPr lang="de-CH" sz="2400" b="1" noProof="1">
                <a:solidFill>
                  <a:srgbClr val="073450"/>
                </a:solidFill>
                <a:latin typeface="Century Gothic" panose="020B0502020202020204" pitchFamily="34" charset="0"/>
                <a:ea typeface="Century Gothic"/>
                <a:sym typeface="Century Gothic"/>
              </a:rPr>
              <a:t>de manière appropriée ? 2/2 </a:t>
            </a:r>
            <a:br>
              <a:rPr lang="de-CH" sz="2400" b="1" noProof="1">
                <a:solidFill>
                  <a:srgbClr val="073450"/>
                </a:solidFill>
                <a:latin typeface="Century Gothic" panose="020B0502020202020204" pitchFamily="34" charset="0"/>
                <a:ea typeface="Century Gothic"/>
                <a:sym typeface="Century Gothic"/>
              </a:rPr>
            </a:b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559" name="Google Shape;3559;p12"/>
          <p:cNvSpPr/>
          <p:nvPr/>
        </p:nvSpPr>
        <p:spPr>
          <a:xfrm>
            <a:off x="1313087" y="1702857"/>
            <a:ext cx="9452935" cy="34060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b="1" noProof="1">
                <a:solidFill>
                  <a:schemeClr val="dk1"/>
                </a:solidFill>
                <a:latin typeface="Century Gothic" panose="020B0502020202020204" pitchFamily="34" charset="0"/>
                <a:ea typeface="Century Gothic"/>
                <a:sym typeface="Century Gothic"/>
              </a:rPr>
              <a:t>Contacter des personnes à interviewer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Proposez des rendez-vous, mais montrez aussi que vous pouvez vous adapter à leur disponibilité.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Utilisez une formule de politesse à la fin, par exemple « Meilleures salutations ».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Ajoutez une signature indiquant votre nom complet ainsi que l’organisation depuis laquelle vous écrivez, par exemple votre école professionnelle.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Si vous n’avez pas de réponse après environ une semaine, relancez la personne poliment.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Attendez-vous à ce que toutes les personnes ne vous répondent pas. Contactez donc toujours plus de personnes à interviewer que nécessaire.</a:t>
            </a:r>
            <a:endParaRPr sz="1800" dirty="0">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64"/>
        <p:cNvGrpSpPr/>
        <p:nvPr/>
      </p:nvGrpSpPr>
      <p:grpSpPr>
        <a:xfrm>
          <a:off x="0" y="0"/>
          <a:ext cx="0" cy="0"/>
          <a:chOff x="0" y="0"/>
          <a:chExt cx="0" cy="0"/>
        </a:xfrm>
      </p:grpSpPr>
      <p:sp>
        <p:nvSpPr>
          <p:cNvPr id="3565" name="Google Shape;3565;p13"/>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14</a:t>
            </a:fld>
            <a:endParaRPr/>
          </a:p>
        </p:txBody>
      </p:sp>
      <p:sp>
        <p:nvSpPr>
          <p:cNvPr id="3566" name="Google Shape;3566;p13"/>
          <p:cNvSpPr/>
          <p:nvPr/>
        </p:nvSpPr>
        <p:spPr>
          <a:xfrm>
            <a:off x="1765353" y="1664859"/>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67" name="Google Shape;3567;p13"/>
          <p:cNvSpPr/>
          <p:nvPr/>
        </p:nvSpPr>
        <p:spPr>
          <a:xfrm>
            <a:off x="7251157" y="1664859"/>
            <a:ext cx="316075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sp>
        <p:nvSpPr>
          <p:cNvPr id="3568" name="Google Shape;3568;p13"/>
          <p:cNvSpPr/>
          <p:nvPr/>
        </p:nvSpPr>
        <p:spPr>
          <a:xfrm>
            <a:off x="4489059" y="1664859"/>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nvGrpSpPr>
          <p:cNvPr id="3572" name="Google Shape;3572;p13"/>
          <p:cNvGrpSpPr/>
          <p:nvPr/>
        </p:nvGrpSpPr>
        <p:grpSpPr>
          <a:xfrm>
            <a:off x="5706005" y="2016958"/>
            <a:ext cx="722112" cy="709640"/>
            <a:chOff x="-2439" y="397"/>
            <a:chExt cx="5790" cy="5690"/>
          </a:xfrm>
        </p:grpSpPr>
        <p:sp>
          <p:nvSpPr>
            <p:cNvPr id="3573" name="Google Shape;3573;p13"/>
            <p:cNvSpPr/>
            <p:nvPr/>
          </p:nvSpPr>
          <p:spPr>
            <a:xfrm>
              <a:off x="1405" y="397"/>
              <a:ext cx="1461" cy="1462"/>
            </a:xfrm>
            <a:custGeom>
              <a:avLst/>
              <a:gdLst/>
              <a:ahLst/>
              <a:cxnLst/>
              <a:rect l="l" t="t" r="r" b="b"/>
              <a:pathLst>
                <a:path w="618" h="618" extrusionOk="0">
                  <a:moveTo>
                    <a:pt x="309" y="0"/>
                  </a:moveTo>
                  <a:cubicBezTo>
                    <a:pt x="139" y="0"/>
                    <a:pt x="0" y="138"/>
                    <a:pt x="0" y="309"/>
                  </a:cubicBezTo>
                  <a:cubicBezTo>
                    <a:pt x="0" y="479"/>
                    <a:pt x="139" y="618"/>
                    <a:pt x="309" y="618"/>
                  </a:cubicBezTo>
                  <a:cubicBezTo>
                    <a:pt x="480" y="618"/>
                    <a:pt x="618" y="479"/>
                    <a:pt x="618" y="309"/>
                  </a:cubicBezTo>
                  <a:cubicBezTo>
                    <a:pt x="618" y="138"/>
                    <a:pt x="480" y="0"/>
                    <a:pt x="309" y="0"/>
                  </a:cubicBezTo>
                  <a:close/>
                  <a:moveTo>
                    <a:pt x="309" y="495"/>
                  </a:moveTo>
                  <a:cubicBezTo>
                    <a:pt x="206" y="495"/>
                    <a:pt x="123" y="412"/>
                    <a:pt x="123" y="309"/>
                  </a:cubicBezTo>
                  <a:cubicBezTo>
                    <a:pt x="123" y="206"/>
                    <a:pt x="206" y="122"/>
                    <a:pt x="309" y="122"/>
                  </a:cubicBezTo>
                  <a:cubicBezTo>
                    <a:pt x="412" y="122"/>
                    <a:pt x="496" y="206"/>
                    <a:pt x="496" y="309"/>
                  </a:cubicBezTo>
                  <a:cubicBezTo>
                    <a:pt x="496" y="412"/>
                    <a:pt x="412" y="495"/>
                    <a:pt x="309" y="495"/>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74" name="Google Shape;3574;p13"/>
            <p:cNvSpPr/>
            <p:nvPr/>
          </p:nvSpPr>
          <p:spPr>
            <a:xfrm>
              <a:off x="-275" y="397"/>
              <a:ext cx="1462" cy="1462"/>
            </a:xfrm>
            <a:custGeom>
              <a:avLst/>
              <a:gdLst/>
              <a:ahLst/>
              <a:cxnLst/>
              <a:rect l="l" t="t" r="r" b="b"/>
              <a:pathLst>
                <a:path w="618" h="618" extrusionOk="0">
                  <a:moveTo>
                    <a:pt x="309" y="618"/>
                  </a:moveTo>
                  <a:cubicBezTo>
                    <a:pt x="480" y="618"/>
                    <a:pt x="618" y="479"/>
                    <a:pt x="618" y="309"/>
                  </a:cubicBezTo>
                  <a:cubicBezTo>
                    <a:pt x="618" y="138"/>
                    <a:pt x="480" y="0"/>
                    <a:pt x="309" y="0"/>
                  </a:cubicBezTo>
                  <a:cubicBezTo>
                    <a:pt x="139" y="0"/>
                    <a:pt x="0" y="138"/>
                    <a:pt x="0" y="309"/>
                  </a:cubicBezTo>
                  <a:cubicBezTo>
                    <a:pt x="0" y="479"/>
                    <a:pt x="139" y="618"/>
                    <a:pt x="309" y="618"/>
                  </a:cubicBezTo>
                  <a:close/>
                  <a:moveTo>
                    <a:pt x="309" y="122"/>
                  </a:moveTo>
                  <a:cubicBezTo>
                    <a:pt x="412" y="122"/>
                    <a:pt x="496" y="206"/>
                    <a:pt x="496" y="309"/>
                  </a:cubicBezTo>
                  <a:cubicBezTo>
                    <a:pt x="496" y="412"/>
                    <a:pt x="412" y="495"/>
                    <a:pt x="309" y="495"/>
                  </a:cubicBezTo>
                  <a:cubicBezTo>
                    <a:pt x="206" y="495"/>
                    <a:pt x="123" y="412"/>
                    <a:pt x="123" y="309"/>
                  </a:cubicBezTo>
                  <a:cubicBezTo>
                    <a:pt x="123" y="206"/>
                    <a:pt x="206" y="122"/>
                    <a:pt x="309" y="12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75" name="Google Shape;3575;p13"/>
            <p:cNvSpPr/>
            <p:nvPr/>
          </p:nvSpPr>
          <p:spPr>
            <a:xfrm>
              <a:off x="1592" y="2006"/>
              <a:ext cx="1759" cy="4081"/>
            </a:xfrm>
            <a:custGeom>
              <a:avLst/>
              <a:gdLst/>
              <a:ahLst/>
              <a:cxnLst/>
              <a:rect l="l" t="t" r="r" b="b"/>
              <a:pathLst>
                <a:path w="744" h="1726" extrusionOk="0">
                  <a:moveTo>
                    <a:pt x="438" y="0"/>
                  </a:moveTo>
                  <a:cubicBezTo>
                    <a:pt x="175" y="0"/>
                    <a:pt x="175" y="0"/>
                    <a:pt x="175" y="0"/>
                  </a:cubicBezTo>
                  <a:cubicBezTo>
                    <a:pt x="141" y="0"/>
                    <a:pt x="113" y="28"/>
                    <a:pt x="113" y="62"/>
                  </a:cubicBezTo>
                  <a:cubicBezTo>
                    <a:pt x="113" y="96"/>
                    <a:pt x="141" y="123"/>
                    <a:pt x="175" y="123"/>
                  </a:cubicBezTo>
                  <a:cubicBezTo>
                    <a:pt x="438" y="123"/>
                    <a:pt x="438" y="123"/>
                    <a:pt x="438" y="123"/>
                  </a:cubicBezTo>
                  <a:cubicBezTo>
                    <a:pt x="539" y="123"/>
                    <a:pt x="622" y="206"/>
                    <a:pt x="622" y="307"/>
                  </a:cubicBezTo>
                  <a:cubicBezTo>
                    <a:pt x="622" y="699"/>
                    <a:pt x="622" y="699"/>
                    <a:pt x="622" y="699"/>
                  </a:cubicBezTo>
                  <a:cubicBezTo>
                    <a:pt x="622" y="775"/>
                    <a:pt x="573" y="845"/>
                    <a:pt x="501" y="871"/>
                  </a:cubicBezTo>
                  <a:cubicBezTo>
                    <a:pt x="477" y="880"/>
                    <a:pt x="461" y="903"/>
                    <a:pt x="461" y="929"/>
                  </a:cubicBezTo>
                  <a:cubicBezTo>
                    <a:pt x="461" y="1482"/>
                    <a:pt x="461" y="1482"/>
                    <a:pt x="461" y="1482"/>
                  </a:cubicBezTo>
                  <a:cubicBezTo>
                    <a:pt x="461" y="1549"/>
                    <a:pt x="406" y="1603"/>
                    <a:pt x="339" y="1603"/>
                  </a:cubicBezTo>
                  <a:cubicBezTo>
                    <a:pt x="61" y="1603"/>
                    <a:pt x="61" y="1603"/>
                    <a:pt x="61" y="1603"/>
                  </a:cubicBezTo>
                  <a:cubicBezTo>
                    <a:pt x="27" y="1603"/>
                    <a:pt x="0" y="1631"/>
                    <a:pt x="0" y="1665"/>
                  </a:cubicBezTo>
                  <a:cubicBezTo>
                    <a:pt x="0" y="1699"/>
                    <a:pt x="27" y="1726"/>
                    <a:pt x="61" y="1726"/>
                  </a:cubicBezTo>
                  <a:cubicBezTo>
                    <a:pt x="339" y="1726"/>
                    <a:pt x="339" y="1726"/>
                    <a:pt x="339" y="1726"/>
                  </a:cubicBezTo>
                  <a:cubicBezTo>
                    <a:pt x="474" y="1726"/>
                    <a:pt x="583" y="1617"/>
                    <a:pt x="583" y="1482"/>
                  </a:cubicBezTo>
                  <a:cubicBezTo>
                    <a:pt x="583" y="967"/>
                    <a:pt x="583" y="967"/>
                    <a:pt x="583" y="967"/>
                  </a:cubicBezTo>
                  <a:cubicBezTo>
                    <a:pt x="681" y="914"/>
                    <a:pt x="744" y="811"/>
                    <a:pt x="744" y="698"/>
                  </a:cubicBezTo>
                  <a:cubicBezTo>
                    <a:pt x="744" y="306"/>
                    <a:pt x="744" y="306"/>
                    <a:pt x="744" y="306"/>
                  </a:cubicBezTo>
                  <a:cubicBezTo>
                    <a:pt x="744" y="137"/>
                    <a:pt x="607" y="0"/>
                    <a:pt x="43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76" name="Google Shape;3576;p13"/>
            <p:cNvSpPr/>
            <p:nvPr/>
          </p:nvSpPr>
          <p:spPr>
            <a:xfrm>
              <a:off x="-830" y="2006"/>
              <a:ext cx="2573" cy="4079"/>
            </a:xfrm>
            <a:custGeom>
              <a:avLst/>
              <a:gdLst/>
              <a:ahLst/>
              <a:cxnLst/>
              <a:rect l="l" t="t" r="r" b="b"/>
              <a:pathLst>
                <a:path w="1088" h="1725" extrusionOk="0">
                  <a:moveTo>
                    <a:pt x="405" y="1725"/>
                  </a:moveTo>
                  <a:cubicBezTo>
                    <a:pt x="683" y="1725"/>
                    <a:pt x="683" y="1725"/>
                    <a:pt x="683" y="1725"/>
                  </a:cubicBezTo>
                  <a:cubicBezTo>
                    <a:pt x="818" y="1725"/>
                    <a:pt x="927" y="1615"/>
                    <a:pt x="927" y="1481"/>
                  </a:cubicBezTo>
                  <a:cubicBezTo>
                    <a:pt x="927" y="967"/>
                    <a:pt x="927" y="967"/>
                    <a:pt x="927" y="967"/>
                  </a:cubicBezTo>
                  <a:cubicBezTo>
                    <a:pt x="1025" y="914"/>
                    <a:pt x="1088" y="811"/>
                    <a:pt x="1088" y="698"/>
                  </a:cubicBezTo>
                  <a:cubicBezTo>
                    <a:pt x="1088" y="306"/>
                    <a:pt x="1088" y="306"/>
                    <a:pt x="1088" y="306"/>
                  </a:cubicBezTo>
                  <a:cubicBezTo>
                    <a:pt x="1088" y="137"/>
                    <a:pt x="951" y="0"/>
                    <a:pt x="782" y="0"/>
                  </a:cubicBezTo>
                  <a:cubicBezTo>
                    <a:pt x="306" y="0"/>
                    <a:pt x="306" y="0"/>
                    <a:pt x="306" y="0"/>
                  </a:cubicBezTo>
                  <a:cubicBezTo>
                    <a:pt x="137" y="0"/>
                    <a:pt x="0" y="137"/>
                    <a:pt x="0" y="306"/>
                  </a:cubicBezTo>
                  <a:cubicBezTo>
                    <a:pt x="0" y="698"/>
                    <a:pt x="0" y="698"/>
                    <a:pt x="0" y="698"/>
                  </a:cubicBezTo>
                  <a:cubicBezTo>
                    <a:pt x="0" y="811"/>
                    <a:pt x="63" y="914"/>
                    <a:pt x="161" y="967"/>
                  </a:cubicBezTo>
                  <a:cubicBezTo>
                    <a:pt x="161" y="1481"/>
                    <a:pt x="161" y="1481"/>
                    <a:pt x="161" y="1481"/>
                  </a:cubicBezTo>
                  <a:cubicBezTo>
                    <a:pt x="161" y="1615"/>
                    <a:pt x="271" y="1725"/>
                    <a:pt x="405" y="1725"/>
                  </a:cubicBezTo>
                  <a:close/>
                  <a:moveTo>
                    <a:pt x="123" y="698"/>
                  </a:moveTo>
                  <a:cubicBezTo>
                    <a:pt x="123" y="306"/>
                    <a:pt x="123" y="306"/>
                    <a:pt x="123" y="306"/>
                  </a:cubicBezTo>
                  <a:cubicBezTo>
                    <a:pt x="123" y="205"/>
                    <a:pt x="205" y="122"/>
                    <a:pt x="307" y="122"/>
                  </a:cubicBezTo>
                  <a:cubicBezTo>
                    <a:pt x="782" y="122"/>
                    <a:pt x="782" y="122"/>
                    <a:pt x="782" y="122"/>
                  </a:cubicBezTo>
                  <a:cubicBezTo>
                    <a:pt x="884" y="122"/>
                    <a:pt x="966" y="205"/>
                    <a:pt x="966" y="306"/>
                  </a:cubicBezTo>
                  <a:cubicBezTo>
                    <a:pt x="966" y="698"/>
                    <a:pt x="966" y="698"/>
                    <a:pt x="966" y="698"/>
                  </a:cubicBezTo>
                  <a:cubicBezTo>
                    <a:pt x="966" y="774"/>
                    <a:pt x="918" y="844"/>
                    <a:pt x="846" y="870"/>
                  </a:cubicBezTo>
                  <a:cubicBezTo>
                    <a:pt x="822" y="879"/>
                    <a:pt x="806" y="902"/>
                    <a:pt x="806" y="928"/>
                  </a:cubicBezTo>
                  <a:cubicBezTo>
                    <a:pt x="806" y="1481"/>
                    <a:pt x="806" y="1481"/>
                    <a:pt x="806" y="1481"/>
                  </a:cubicBezTo>
                  <a:cubicBezTo>
                    <a:pt x="806" y="1548"/>
                    <a:pt x="751" y="1602"/>
                    <a:pt x="684" y="1602"/>
                  </a:cubicBezTo>
                  <a:cubicBezTo>
                    <a:pt x="406" y="1602"/>
                    <a:pt x="406" y="1602"/>
                    <a:pt x="406" y="1602"/>
                  </a:cubicBezTo>
                  <a:cubicBezTo>
                    <a:pt x="339" y="1602"/>
                    <a:pt x="285" y="1548"/>
                    <a:pt x="285" y="1481"/>
                  </a:cubicBezTo>
                  <a:cubicBezTo>
                    <a:pt x="285" y="928"/>
                    <a:pt x="285" y="928"/>
                    <a:pt x="285" y="928"/>
                  </a:cubicBezTo>
                  <a:cubicBezTo>
                    <a:pt x="285" y="902"/>
                    <a:pt x="269" y="879"/>
                    <a:pt x="245" y="870"/>
                  </a:cubicBezTo>
                  <a:cubicBezTo>
                    <a:pt x="171" y="844"/>
                    <a:pt x="123" y="774"/>
                    <a:pt x="123" y="69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77" name="Google Shape;3577;p13"/>
            <p:cNvSpPr/>
            <p:nvPr/>
          </p:nvSpPr>
          <p:spPr>
            <a:xfrm>
              <a:off x="-1954" y="397"/>
              <a:ext cx="1462" cy="1462"/>
            </a:xfrm>
            <a:custGeom>
              <a:avLst/>
              <a:gdLst/>
              <a:ahLst/>
              <a:cxnLst/>
              <a:rect l="l" t="t" r="r" b="b"/>
              <a:pathLst>
                <a:path w="618" h="618" extrusionOk="0">
                  <a:moveTo>
                    <a:pt x="618" y="309"/>
                  </a:moveTo>
                  <a:cubicBezTo>
                    <a:pt x="618" y="138"/>
                    <a:pt x="480" y="0"/>
                    <a:pt x="309" y="0"/>
                  </a:cubicBezTo>
                  <a:cubicBezTo>
                    <a:pt x="139" y="0"/>
                    <a:pt x="0" y="138"/>
                    <a:pt x="0" y="309"/>
                  </a:cubicBezTo>
                  <a:cubicBezTo>
                    <a:pt x="0" y="479"/>
                    <a:pt x="139" y="618"/>
                    <a:pt x="309" y="618"/>
                  </a:cubicBezTo>
                  <a:cubicBezTo>
                    <a:pt x="479" y="618"/>
                    <a:pt x="618" y="479"/>
                    <a:pt x="618" y="309"/>
                  </a:cubicBezTo>
                  <a:close/>
                  <a:moveTo>
                    <a:pt x="123" y="309"/>
                  </a:moveTo>
                  <a:cubicBezTo>
                    <a:pt x="123" y="206"/>
                    <a:pt x="206" y="122"/>
                    <a:pt x="309" y="122"/>
                  </a:cubicBezTo>
                  <a:cubicBezTo>
                    <a:pt x="412" y="122"/>
                    <a:pt x="496" y="206"/>
                    <a:pt x="496" y="309"/>
                  </a:cubicBezTo>
                  <a:cubicBezTo>
                    <a:pt x="496" y="412"/>
                    <a:pt x="412" y="495"/>
                    <a:pt x="309" y="495"/>
                  </a:cubicBezTo>
                  <a:cubicBezTo>
                    <a:pt x="206" y="495"/>
                    <a:pt x="123" y="412"/>
                    <a:pt x="123" y="30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78" name="Google Shape;3578;p13"/>
            <p:cNvSpPr/>
            <p:nvPr/>
          </p:nvSpPr>
          <p:spPr>
            <a:xfrm>
              <a:off x="-2439" y="2003"/>
              <a:ext cx="1762" cy="4082"/>
            </a:xfrm>
            <a:custGeom>
              <a:avLst/>
              <a:gdLst/>
              <a:ahLst/>
              <a:cxnLst/>
              <a:rect l="l" t="t" r="r" b="b"/>
              <a:pathLst>
                <a:path w="745" h="1726" extrusionOk="0">
                  <a:moveTo>
                    <a:pt x="405" y="1726"/>
                  </a:moveTo>
                  <a:cubicBezTo>
                    <a:pt x="683" y="1726"/>
                    <a:pt x="683" y="1726"/>
                    <a:pt x="683" y="1726"/>
                  </a:cubicBezTo>
                  <a:cubicBezTo>
                    <a:pt x="717" y="1726"/>
                    <a:pt x="745" y="1698"/>
                    <a:pt x="745" y="1664"/>
                  </a:cubicBezTo>
                  <a:cubicBezTo>
                    <a:pt x="745" y="1630"/>
                    <a:pt x="717" y="1603"/>
                    <a:pt x="683" y="1603"/>
                  </a:cubicBezTo>
                  <a:cubicBezTo>
                    <a:pt x="405" y="1603"/>
                    <a:pt x="405" y="1603"/>
                    <a:pt x="405" y="1603"/>
                  </a:cubicBezTo>
                  <a:cubicBezTo>
                    <a:pt x="338" y="1603"/>
                    <a:pt x="284" y="1548"/>
                    <a:pt x="284" y="1481"/>
                  </a:cubicBezTo>
                  <a:cubicBezTo>
                    <a:pt x="284" y="929"/>
                    <a:pt x="284" y="929"/>
                    <a:pt x="284" y="929"/>
                  </a:cubicBezTo>
                  <a:cubicBezTo>
                    <a:pt x="284" y="903"/>
                    <a:pt x="268" y="880"/>
                    <a:pt x="244" y="871"/>
                  </a:cubicBezTo>
                  <a:cubicBezTo>
                    <a:pt x="172" y="845"/>
                    <a:pt x="123" y="776"/>
                    <a:pt x="123" y="699"/>
                  </a:cubicBezTo>
                  <a:cubicBezTo>
                    <a:pt x="123" y="307"/>
                    <a:pt x="123" y="307"/>
                    <a:pt x="123" y="307"/>
                  </a:cubicBezTo>
                  <a:cubicBezTo>
                    <a:pt x="123" y="206"/>
                    <a:pt x="206" y="123"/>
                    <a:pt x="307" y="123"/>
                  </a:cubicBezTo>
                  <a:cubicBezTo>
                    <a:pt x="569" y="123"/>
                    <a:pt x="569" y="123"/>
                    <a:pt x="569" y="123"/>
                  </a:cubicBezTo>
                  <a:cubicBezTo>
                    <a:pt x="603" y="123"/>
                    <a:pt x="631" y="96"/>
                    <a:pt x="631" y="62"/>
                  </a:cubicBezTo>
                  <a:cubicBezTo>
                    <a:pt x="631" y="28"/>
                    <a:pt x="603" y="0"/>
                    <a:pt x="569" y="0"/>
                  </a:cubicBezTo>
                  <a:cubicBezTo>
                    <a:pt x="307" y="0"/>
                    <a:pt x="307" y="0"/>
                    <a:pt x="307" y="0"/>
                  </a:cubicBezTo>
                  <a:cubicBezTo>
                    <a:pt x="138" y="0"/>
                    <a:pt x="0" y="138"/>
                    <a:pt x="0" y="307"/>
                  </a:cubicBezTo>
                  <a:cubicBezTo>
                    <a:pt x="0" y="698"/>
                    <a:pt x="0" y="698"/>
                    <a:pt x="0" y="698"/>
                  </a:cubicBezTo>
                  <a:cubicBezTo>
                    <a:pt x="0" y="811"/>
                    <a:pt x="63" y="915"/>
                    <a:pt x="161" y="968"/>
                  </a:cubicBezTo>
                  <a:cubicBezTo>
                    <a:pt x="161" y="1481"/>
                    <a:pt x="161" y="1481"/>
                    <a:pt x="161" y="1481"/>
                  </a:cubicBezTo>
                  <a:cubicBezTo>
                    <a:pt x="161" y="1616"/>
                    <a:pt x="271" y="1726"/>
                    <a:pt x="405" y="172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grpSp>
        <p:nvGrpSpPr>
          <p:cNvPr id="3579" name="Google Shape;3579;p13"/>
          <p:cNvGrpSpPr/>
          <p:nvPr/>
        </p:nvGrpSpPr>
        <p:grpSpPr>
          <a:xfrm>
            <a:off x="2792809" y="1992389"/>
            <a:ext cx="936470" cy="797213"/>
            <a:chOff x="-1847" y="777"/>
            <a:chExt cx="5790" cy="4929"/>
          </a:xfrm>
        </p:grpSpPr>
        <p:sp>
          <p:nvSpPr>
            <p:cNvPr id="3580" name="Google Shape;3580;p13"/>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1" name="Google Shape;3581;p13"/>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2" name="Google Shape;3582;p13"/>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3" name="Google Shape;3583;p13"/>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4" name="Google Shape;3584;p13"/>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3585" name="Google Shape;3585;p13"/>
          <p:cNvSpPr/>
          <p:nvPr/>
        </p:nvSpPr>
        <p:spPr>
          <a:xfrm>
            <a:off x="8786685" y="1874435"/>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grpSp>
        <p:nvGrpSpPr>
          <p:cNvPr id="3586" name="Google Shape;3586;p13"/>
          <p:cNvGrpSpPr/>
          <p:nvPr/>
        </p:nvGrpSpPr>
        <p:grpSpPr>
          <a:xfrm>
            <a:off x="8242491" y="2184719"/>
            <a:ext cx="609231" cy="518636"/>
            <a:chOff x="-1847" y="777"/>
            <a:chExt cx="5790" cy="4929"/>
          </a:xfrm>
        </p:grpSpPr>
        <p:sp>
          <p:nvSpPr>
            <p:cNvPr id="3587" name="Google Shape;3587;p13"/>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8" name="Google Shape;3588;p13"/>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89" name="Google Shape;3589;p13"/>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90" name="Google Shape;3590;p13"/>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91" name="Google Shape;3591;p13"/>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2" name="Google Shape;3426;p3">
            <a:extLst>
              <a:ext uri="{FF2B5EF4-FFF2-40B4-BE49-F238E27FC236}">
                <a16:creationId xmlns:a16="http://schemas.microsoft.com/office/drawing/2014/main" id="{1BE16E6D-F1C1-2EF4-AE47-EE05D71016AC}"/>
              </a:ext>
            </a:extLst>
          </p:cNvPr>
          <p:cNvSpPr/>
          <p:nvPr/>
        </p:nvSpPr>
        <p:spPr>
          <a:xfrm>
            <a:off x="2134675" y="2833000"/>
            <a:ext cx="2224364"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puis-je planifier et réaliser des entretiens avec succès ?</a:t>
            </a:r>
            <a:endParaRPr dirty="0">
              <a:latin typeface="Century Gothic" panose="020B0502020202020204" pitchFamily="34" charset="0"/>
            </a:endParaRPr>
          </a:p>
        </p:txBody>
      </p:sp>
      <p:sp>
        <p:nvSpPr>
          <p:cNvPr id="3" name="Google Shape;3424;p3">
            <a:extLst>
              <a:ext uri="{FF2B5EF4-FFF2-40B4-BE49-F238E27FC236}">
                <a16:creationId xmlns:a16="http://schemas.microsoft.com/office/drawing/2014/main" id="{9E18D655-E571-F858-D3F6-07D07BECD4AE}"/>
              </a:ext>
            </a:extLst>
          </p:cNvPr>
          <p:cNvSpPr/>
          <p:nvPr/>
        </p:nvSpPr>
        <p:spPr>
          <a:xfrm>
            <a:off x="4721512" y="2880879"/>
            <a:ext cx="2636471" cy="923289"/>
          </a:xfrm>
          <a:prstGeom prst="rect">
            <a:avLst/>
          </a:prstGeom>
          <a:noFill/>
          <a:ln>
            <a:noFill/>
          </a:ln>
        </p:spPr>
        <p:txBody>
          <a:bodyPr spcFirstLastPara="1" wrap="square" lIns="91425" tIns="45700" rIns="91425" bIns="45700" anchor="t" anchorCtr="0">
            <a:spAutoFit/>
          </a:bodyPr>
          <a:lstStyle/>
          <a:p>
            <a:pPr lvl="0" algn="ctr"/>
            <a:r>
              <a:rPr lang="de-CH" sz="1800" b="1" noProof="1">
                <a:solidFill>
                  <a:schemeClr val="lt1"/>
                </a:solidFill>
                <a:latin typeface="Century Gothic" panose="020B0502020202020204" pitchFamily="34" charset="0"/>
              </a:rPr>
              <a:t>Comment puis-je trouver des personnes à interviewer ?</a:t>
            </a:r>
            <a:endParaRPr sz="1800" b="1" dirty="0">
              <a:solidFill>
                <a:schemeClr val="lt1"/>
              </a:solidFill>
              <a:latin typeface="Century Gothic" panose="020B0502020202020204" pitchFamily="34" charset="0"/>
            </a:endParaRPr>
          </a:p>
        </p:txBody>
      </p:sp>
      <p:sp>
        <p:nvSpPr>
          <p:cNvPr id="4" name="Google Shape;3425;p3">
            <a:extLst>
              <a:ext uri="{FF2B5EF4-FFF2-40B4-BE49-F238E27FC236}">
                <a16:creationId xmlns:a16="http://schemas.microsoft.com/office/drawing/2014/main" id="{FB38F138-9766-F77B-D6A7-48D74D7AF827}"/>
              </a:ext>
            </a:extLst>
          </p:cNvPr>
          <p:cNvSpPr/>
          <p:nvPr/>
        </p:nvSpPr>
        <p:spPr>
          <a:xfrm>
            <a:off x="7555024" y="2791839"/>
            <a:ext cx="2667018" cy="1177215"/>
          </a:xfrm>
          <a:prstGeom prst="rect">
            <a:avLst/>
          </a:prstGeom>
          <a:noFill/>
          <a:ln>
            <a:noFill/>
          </a:ln>
        </p:spPr>
        <p:txBody>
          <a:bodyPr spcFirstLastPara="1" wrap="square" lIns="68550" tIns="34275" rIns="68550" bIns="34275" anchor="t" anchorCtr="0">
            <a:sp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Comment mener à bien des entretiens qualitatifs pour la validation d'idées ?</a:t>
            </a:r>
            <a:endParaRPr dirty="0">
              <a:latin typeface="Century Gothic" panose="020B0502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96"/>
        <p:cNvGrpSpPr/>
        <p:nvPr/>
      </p:nvGrpSpPr>
      <p:grpSpPr>
        <a:xfrm>
          <a:off x="0" y="0"/>
          <a:ext cx="0" cy="0"/>
          <a:chOff x="0" y="0"/>
          <a:chExt cx="0" cy="0"/>
        </a:xfrm>
      </p:grpSpPr>
      <p:sp>
        <p:nvSpPr>
          <p:cNvPr id="3597" name="Google Shape;3597;p14"/>
          <p:cNvSpPr/>
          <p:nvPr/>
        </p:nvSpPr>
        <p:spPr>
          <a:xfrm>
            <a:off x="6694311" y="1863575"/>
            <a:ext cx="4891970" cy="3008819"/>
          </a:xfrm>
          <a:prstGeom prst="rect">
            <a:avLst/>
          </a:prstGeom>
          <a:noFill/>
          <a:ln w="38100" cap="flat" cmpd="sng">
            <a:solidFill>
              <a:srgbClr val="0734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sp>
        <p:nvSpPr>
          <p:cNvPr id="3598" name="Google Shape;3598;p14"/>
          <p:cNvSpPr txBox="1"/>
          <p:nvPr/>
        </p:nvSpPr>
        <p:spPr>
          <a:xfrm>
            <a:off x="963090"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i="0" u="none" strike="noStrike" cap="none" noProof="1">
                <a:solidFill>
                  <a:srgbClr val="073450"/>
                </a:solidFill>
                <a:ea typeface="Century Gothic"/>
                <a:sym typeface="Century Gothic"/>
              </a:rPr>
              <a:t>Validation d’idées pour de nouveaux produits et services </a:t>
            </a:r>
            <a:endParaRPr dirty="0"/>
          </a:p>
        </p:txBody>
      </p:sp>
      <p:sp>
        <p:nvSpPr>
          <p:cNvPr id="3599" name="Google Shape;3599;p14"/>
          <p:cNvSpPr/>
          <p:nvPr/>
        </p:nvSpPr>
        <p:spPr>
          <a:xfrm>
            <a:off x="941824" y="1877360"/>
            <a:ext cx="5132910" cy="28622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2000" b="1" noProof="1">
                <a:solidFill>
                  <a:srgbClr val="073450"/>
                </a:solidFill>
                <a:latin typeface="Century Gothic" panose="020B0502020202020204" pitchFamily="34" charset="0"/>
                <a:ea typeface="Century Gothic"/>
                <a:sym typeface="Century Gothic"/>
              </a:rPr>
              <a:t>L’idée principale : </a:t>
            </a:r>
            <a:endParaRPr dirty="0">
              <a:latin typeface="Century Gothic" panose="020B0502020202020204" pitchFamily="34" charset="0"/>
            </a:endParaRPr>
          </a:p>
          <a:p>
            <a:pPr marL="354013" marR="0" lvl="0" indent="-354013" algn="l" rtl="0">
              <a:spcBef>
                <a:spcPts val="1200"/>
              </a:spcBef>
              <a:spcAft>
                <a:spcPts val="0"/>
              </a:spcAft>
              <a:buClr>
                <a:srgbClr val="073450"/>
              </a:buClr>
              <a:buSzPts val="2000"/>
              <a:buFont typeface="Century Gothic"/>
              <a:buChar char="●"/>
            </a:pPr>
            <a:r>
              <a:rPr lang="de-CH" sz="2000" noProof="1">
                <a:solidFill>
                  <a:srgbClr val="073450"/>
                </a:solidFill>
                <a:latin typeface="Century Gothic" panose="020B0502020202020204" pitchFamily="34" charset="0"/>
                <a:ea typeface="Century Gothic"/>
                <a:sym typeface="Century Gothic"/>
              </a:rPr>
              <a:t>Essayez de parler le plus tôt possible avec des client·e·s potentiel·le·s afin d’obtenir des retours sur votre idée. </a:t>
            </a:r>
            <a:endParaRPr dirty="0">
              <a:latin typeface="Century Gothic" panose="020B0502020202020204" pitchFamily="34" charset="0"/>
            </a:endParaRPr>
          </a:p>
          <a:p>
            <a:pPr marL="354013" marR="0" lvl="0" indent="-354013" algn="l" rtl="0">
              <a:spcBef>
                <a:spcPts val="1200"/>
              </a:spcBef>
              <a:spcAft>
                <a:spcPts val="0"/>
              </a:spcAft>
              <a:buClr>
                <a:srgbClr val="073450"/>
              </a:buClr>
              <a:buSzPts val="2000"/>
              <a:buFont typeface="Century Gothic"/>
              <a:buChar char="●"/>
            </a:pPr>
            <a:r>
              <a:rPr lang="de-CH" sz="2000" noProof="1">
                <a:solidFill>
                  <a:srgbClr val="073450"/>
                </a:solidFill>
                <a:latin typeface="Century Gothic" panose="020B0502020202020204" pitchFamily="34" charset="0"/>
                <a:ea typeface="Century Gothic"/>
                <a:sym typeface="Century Gothic"/>
              </a:rPr>
              <a:t>Cela vous aide à mieux comprendre qui sont vos client·e·s et à éviter de vous engager trop longtemps dans une mauvaise direction. </a:t>
            </a:r>
            <a:endParaRPr dirty="0">
              <a:latin typeface="Century Gothic" panose="020B0502020202020204" pitchFamily="34" charset="0"/>
            </a:endParaRPr>
          </a:p>
        </p:txBody>
      </p:sp>
      <p:sp>
        <p:nvSpPr>
          <p:cNvPr id="3600" name="Google Shape;3600;p14"/>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15</a:t>
            </a:fld>
            <a:endParaRPr/>
          </a:p>
        </p:txBody>
      </p:sp>
      <p:sp>
        <p:nvSpPr>
          <p:cNvPr id="3601" name="Google Shape;3601;p14"/>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
        <p:nvSpPr>
          <p:cNvPr id="3602" name="Google Shape;3602;p14"/>
          <p:cNvSpPr/>
          <p:nvPr/>
        </p:nvSpPr>
        <p:spPr>
          <a:xfrm>
            <a:off x="6898100" y="2481925"/>
            <a:ext cx="4352076"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2000" noProof="1">
                <a:solidFill>
                  <a:schemeClr val="dk1"/>
                </a:solidFill>
                <a:latin typeface="Century Gothic" panose="020B0502020202020204" pitchFamily="34" charset="0"/>
                <a:ea typeface="Century Gothic"/>
                <a:sym typeface="Century Gothic"/>
              </a:rPr>
              <a:t>Cette slide et les suivantes ont été élaborées d’après une présentation de Dom Zuend. Il est spécialiste de la validation d’idées de produit par des entretiens qualitatifs et fondateur de la société headbits.</a:t>
            </a:r>
            <a:endParaRPr sz="2000" dirty="0">
              <a:solidFill>
                <a:srgbClr val="073450"/>
              </a:solidFill>
              <a:latin typeface="Century Gothic" panose="020B0502020202020204" pitchFamily="34" charset="0"/>
              <a:ea typeface="Century Gothic"/>
              <a:sym typeface="Century Gothic"/>
            </a:endParaRPr>
          </a:p>
        </p:txBody>
      </p:sp>
      <p:pic>
        <p:nvPicPr>
          <p:cNvPr id="3603" name="Google Shape;3603;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847006" y="1897867"/>
            <a:ext cx="1726961" cy="59534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08"/>
        <p:cNvGrpSpPr/>
        <p:nvPr/>
      </p:nvGrpSpPr>
      <p:grpSpPr>
        <a:xfrm>
          <a:off x="0" y="0"/>
          <a:ext cx="0" cy="0"/>
          <a:chOff x="0" y="0"/>
          <a:chExt cx="0" cy="0"/>
        </a:xfrm>
      </p:grpSpPr>
      <p:sp>
        <p:nvSpPr>
          <p:cNvPr id="3609" name="Google Shape;3609;p15"/>
          <p:cNvSpPr/>
          <p:nvPr/>
        </p:nvSpPr>
        <p:spPr>
          <a:xfrm>
            <a:off x="1469571" y="4883116"/>
            <a:ext cx="8327219" cy="1038711"/>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ea typeface="Century Gothic"/>
              <a:sym typeface="Century Gothic"/>
            </a:endParaRPr>
          </a:p>
        </p:txBody>
      </p:sp>
      <p:sp>
        <p:nvSpPr>
          <p:cNvPr id="3610" name="Google Shape;3610;p15"/>
          <p:cNvSpPr txBox="1"/>
          <p:nvPr/>
        </p:nvSpPr>
        <p:spPr>
          <a:xfrm>
            <a:off x="942542"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ea typeface="Century Gothic"/>
                <a:sym typeface="Century Gothic"/>
              </a:rPr>
              <a:t>Erreurs fréquentes à éviter absolument :</a:t>
            </a:r>
            <a:endParaRPr sz="2400" b="1" i="0" u="none" strike="noStrike" cap="none">
              <a:solidFill>
                <a:srgbClr val="073450"/>
              </a:solidFill>
              <a:ea typeface="Century Gothic"/>
              <a:sym typeface="Century Gothic"/>
            </a:endParaRPr>
          </a:p>
        </p:txBody>
      </p:sp>
      <p:sp>
        <p:nvSpPr>
          <p:cNvPr id="3611" name="Google Shape;3611;p15"/>
          <p:cNvSpPr/>
          <p:nvPr/>
        </p:nvSpPr>
        <p:spPr>
          <a:xfrm>
            <a:off x="2167625" y="1509030"/>
            <a:ext cx="9865800" cy="2549375"/>
          </a:xfrm>
          <a:prstGeom prst="rect">
            <a:avLst/>
          </a:prstGeom>
          <a:noFill/>
          <a:ln>
            <a:noFill/>
          </a:ln>
        </p:spPr>
        <p:txBody>
          <a:bodyPr spcFirstLastPara="1" wrap="square" lIns="91425" tIns="45700" rIns="91425" bIns="45700" anchor="t" anchorCtr="0">
            <a:spAutoFit/>
          </a:bodyPr>
          <a:lstStyle/>
          <a:p>
            <a:pPr marL="985838" marR="0" lvl="0" indent="-985838" algn="l" rtl="0">
              <a:spcBef>
                <a:spcPts val="0"/>
              </a:spcBef>
              <a:spcAft>
                <a:spcPts val="0"/>
              </a:spcAft>
              <a:buNone/>
            </a:pPr>
            <a:r>
              <a:rPr lang="de-CH" sz="1800" noProof="1">
                <a:solidFill>
                  <a:srgbClr val="073450"/>
                </a:solidFill>
                <a:latin typeface="Century Gothic" panose="020B0502020202020204" pitchFamily="34" charset="0"/>
                <a:ea typeface="Century Gothic"/>
                <a:sym typeface="Century Gothic"/>
              </a:rPr>
              <a:t>Garder votre idée pour vous</a:t>
            </a:r>
          </a:p>
          <a:p>
            <a:pPr marL="985838" marR="0" lvl="0" indent="-985838" algn="l" rtl="0">
              <a:spcBef>
                <a:spcPts val="2800"/>
              </a:spcBef>
              <a:spcAft>
                <a:spcPts val="0"/>
              </a:spcAft>
              <a:buNone/>
            </a:pPr>
            <a:r>
              <a:rPr lang="de-CH" sz="1800" noProof="1">
                <a:solidFill>
                  <a:srgbClr val="073450"/>
                </a:solidFill>
                <a:latin typeface="Century Gothic" panose="020B0502020202020204" pitchFamily="34" charset="0"/>
                <a:ea typeface="Century Gothic"/>
                <a:sym typeface="Century Gothic"/>
              </a:rPr>
              <a:t>Travailler sur votre business plan sans jamais « sortir » pour recueillir des retours</a:t>
            </a:r>
            <a:endParaRPr sz="1800" dirty="0">
              <a:latin typeface="Century Gothic" panose="020B0502020202020204" pitchFamily="34" charset="0"/>
            </a:endParaRPr>
          </a:p>
          <a:p>
            <a:pPr marR="0" lvl="0" algn="l" rtl="0">
              <a:spcBef>
                <a:spcPts val="1800"/>
              </a:spcBef>
              <a:spcAft>
                <a:spcPts val="0"/>
              </a:spcAft>
              <a:buNone/>
            </a:pPr>
            <a:r>
              <a:rPr lang="de-CH" sz="1800" noProof="1">
                <a:solidFill>
                  <a:srgbClr val="073450"/>
                </a:solidFill>
                <a:latin typeface="Century Gothic" panose="020B0502020202020204" pitchFamily="34" charset="0"/>
                <a:ea typeface="Century Gothic"/>
                <a:sym typeface="Century Gothic"/>
              </a:rPr>
              <a:t>Croire : « J’ai développé un produit ou un service dont tout le monde a vraiment besoin ! »</a:t>
            </a:r>
            <a:endParaRPr sz="1800" dirty="0">
              <a:latin typeface="Century Gothic" panose="020B0502020202020204" pitchFamily="34" charset="0"/>
            </a:endParaRPr>
          </a:p>
          <a:p>
            <a:pPr marR="0" lvl="0" algn="l" rtl="0">
              <a:spcBef>
                <a:spcPts val="1000"/>
              </a:spcBef>
              <a:spcAft>
                <a:spcPts val="0"/>
              </a:spcAft>
              <a:buNone/>
            </a:pPr>
            <a:r>
              <a:rPr lang="de-CH" sz="1800" noProof="1">
                <a:solidFill>
                  <a:srgbClr val="073450"/>
                </a:solidFill>
                <a:latin typeface="Century Gothic" panose="020B0502020202020204" pitchFamily="34" charset="0"/>
                <a:ea typeface="Century Gothic"/>
                <a:sym typeface="Century Gothic"/>
              </a:rPr>
              <a:t>Abandonner votre idée face à des avis contraires. Demandez-vous plutôt : « Comment puis-je adapter mon idée pour qu’elle plaise vraiment à suffisamment de personnes ? »</a:t>
            </a:r>
            <a:endParaRPr sz="1800" dirty="0">
              <a:latin typeface="Century Gothic" panose="020B0502020202020204" pitchFamily="34" charset="0"/>
            </a:endParaRPr>
          </a:p>
        </p:txBody>
      </p:sp>
      <p:sp>
        <p:nvSpPr>
          <p:cNvPr id="3612" name="Google Shape;3612;p15"/>
          <p:cNvSpPr txBox="1"/>
          <p:nvPr/>
        </p:nvSpPr>
        <p:spPr>
          <a:xfrm>
            <a:off x="1706623" y="4943071"/>
            <a:ext cx="8015185"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noProof="1">
                <a:solidFill>
                  <a:schemeClr val="lt1"/>
                </a:solidFill>
                <a:latin typeface="Century Gothic" panose="020B0502020202020204" pitchFamily="34" charset="0"/>
                <a:ea typeface="Century Gothic"/>
                <a:sym typeface="Century Gothic"/>
              </a:rPr>
              <a:t>Vous apprenez le plus en présentant votre idée à des client·e·s potentiel·le·s et en discutant avec eux. Cela vous permet de savoir clairement qui est réellement votre groupe cible.</a:t>
            </a:r>
            <a:endParaRPr sz="1800" i="1" dirty="0">
              <a:solidFill>
                <a:schemeClr val="lt1"/>
              </a:solidFill>
              <a:latin typeface="Century Gothic" panose="020B0502020202020204" pitchFamily="34" charset="0"/>
              <a:ea typeface="Century Gothic"/>
              <a:sym typeface="Century Gothic"/>
            </a:endParaRPr>
          </a:p>
        </p:txBody>
      </p:sp>
      <p:sp>
        <p:nvSpPr>
          <p:cNvPr id="3613" name="Google Shape;3613;p15"/>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16</a:t>
            </a:fld>
            <a:endParaRPr/>
          </a:p>
        </p:txBody>
      </p:sp>
      <p:pic>
        <p:nvPicPr>
          <p:cNvPr id="3614" name="Google Shape;3614;p15" descr="Trophäe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61256" y="2643521"/>
            <a:ext cx="540000" cy="540000"/>
          </a:xfrm>
          <a:prstGeom prst="rect">
            <a:avLst/>
          </a:prstGeom>
          <a:noFill/>
          <a:ln>
            <a:noFill/>
          </a:ln>
        </p:spPr>
      </p:pic>
      <p:pic>
        <p:nvPicPr>
          <p:cNvPr id="3615" name="Google Shape;3615;p15" descr="Schreibtisch mit einfarbiger Füllu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62095" y="1995735"/>
            <a:ext cx="540000" cy="540000"/>
          </a:xfrm>
          <a:prstGeom prst="rect">
            <a:avLst/>
          </a:prstGeom>
          <a:noFill/>
          <a:ln>
            <a:noFill/>
          </a:ln>
        </p:spPr>
      </p:pic>
      <p:pic>
        <p:nvPicPr>
          <p:cNvPr id="3616" name="Google Shape;3616;p15" descr="Weinende Gesichtskontur mit einfarbiger Füllu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261256" y="3384097"/>
            <a:ext cx="540000" cy="540000"/>
          </a:xfrm>
          <a:prstGeom prst="rect">
            <a:avLst/>
          </a:prstGeom>
          <a:noFill/>
          <a:ln>
            <a:noFill/>
          </a:ln>
        </p:spPr>
      </p:pic>
      <p:pic>
        <p:nvPicPr>
          <p:cNvPr id="3617" name="Google Shape;3617;p15" descr="Alter Schlüssel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61256" y="1448237"/>
            <a:ext cx="540000" cy="540000"/>
          </a:xfrm>
          <a:prstGeom prst="rect">
            <a:avLst/>
          </a:prstGeom>
          <a:noFill/>
          <a:ln>
            <a:noFill/>
          </a:ln>
        </p:spPr>
      </p:pic>
      <p:sp>
        <p:nvSpPr>
          <p:cNvPr id="3" name="Google Shape;3601;p14">
            <a:extLst>
              <a:ext uri="{FF2B5EF4-FFF2-40B4-BE49-F238E27FC236}">
                <a16:creationId xmlns:a16="http://schemas.microsoft.com/office/drawing/2014/main" id="{82869719-2069-96D8-9340-4F21728F7F33}"/>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22"/>
        <p:cNvGrpSpPr/>
        <p:nvPr/>
      </p:nvGrpSpPr>
      <p:grpSpPr>
        <a:xfrm>
          <a:off x="0" y="0"/>
          <a:ext cx="0" cy="0"/>
          <a:chOff x="0" y="0"/>
          <a:chExt cx="0" cy="0"/>
        </a:xfrm>
      </p:grpSpPr>
      <p:sp>
        <p:nvSpPr>
          <p:cNvPr id="3623" name="Google Shape;3623;p16"/>
          <p:cNvSpPr/>
          <p:nvPr/>
        </p:nvSpPr>
        <p:spPr>
          <a:xfrm>
            <a:off x="1469571" y="4883116"/>
            <a:ext cx="8327219" cy="1038711"/>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ea typeface="Century Gothic"/>
              <a:sym typeface="Century Gothic"/>
            </a:endParaRPr>
          </a:p>
        </p:txBody>
      </p:sp>
      <p:sp>
        <p:nvSpPr>
          <p:cNvPr id="3624" name="Google Shape;3624;p16"/>
          <p:cNvSpPr txBox="1"/>
          <p:nvPr/>
        </p:nvSpPr>
        <p:spPr>
          <a:xfrm>
            <a:off x="942542"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La validation de votre idée est essentielle pour votre succès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625" name="Google Shape;3625;p16"/>
          <p:cNvSpPr/>
          <p:nvPr/>
        </p:nvSpPr>
        <p:spPr>
          <a:xfrm>
            <a:off x="1166127" y="1722470"/>
            <a:ext cx="9393300" cy="2000507"/>
          </a:xfrm>
          <a:prstGeom prst="rect">
            <a:avLst/>
          </a:prstGeom>
          <a:noFill/>
          <a:ln>
            <a:noFill/>
          </a:ln>
        </p:spPr>
        <p:txBody>
          <a:bodyPr spcFirstLastPara="1" wrap="square" lIns="91425" tIns="45700" rIns="91425" bIns="45700" anchor="t" anchorCtr="0">
            <a:spAutoFit/>
          </a:bodyPr>
          <a:lstStyle/>
          <a:p>
            <a:pPr marL="985838" marR="0" lvl="0" indent="-985838" algn="l" rtl="0">
              <a:spcBef>
                <a:spcPts val="0"/>
              </a:spcBef>
              <a:spcAft>
                <a:spcPts val="0"/>
              </a:spcAft>
              <a:buNone/>
            </a:pPr>
            <a:r>
              <a:rPr lang="de-CH" sz="1800" noProof="1">
                <a:solidFill>
                  <a:schemeClr val="dk1"/>
                </a:solidFill>
                <a:latin typeface="Century Gothic" panose="020B0502020202020204" pitchFamily="34" charset="0"/>
                <a:ea typeface="Century Gothic"/>
                <a:sym typeface="Century Gothic"/>
              </a:rPr>
              <a:t>Voici ce qui peut arriver si vous ne validez pas votre idée :</a:t>
            </a:r>
            <a:endParaRPr sz="1800" dirty="0">
              <a:solidFill>
                <a:srgbClr val="073450"/>
              </a:solidFill>
              <a:latin typeface="Century Gothic" panose="020B0502020202020204" pitchFamily="34" charset="0"/>
              <a:ea typeface="Century Gothic"/>
              <a:sym typeface="Century Gothic"/>
            </a:endParaRPr>
          </a:p>
          <a:p>
            <a:pPr marL="812800" lvl="1" indent="88900">
              <a:lnSpc>
                <a:spcPct val="150000"/>
              </a:lnSpc>
              <a:spcBef>
                <a:spcPts val="1000"/>
              </a:spcBef>
            </a:pPr>
            <a:r>
              <a:rPr lang="de-CH" sz="1800" noProof="1">
                <a:solidFill>
                  <a:srgbClr val="073450"/>
                </a:solidFill>
                <a:latin typeface="Century Gothic" panose="020B0502020202020204" pitchFamily="34" charset="0"/>
                <a:ea typeface="Century Gothic"/>
                <a:sym typeface="Century Gothic"/>
              </a:rPr>
              <a:t>Vous risquez d’échouer</a:t>
            </a:r>
            <a:endParaRPr dirty="0">
              <a:latin typeface="Century Gothic" panose="020B0502020202020204" pitchFamily="34" charset="0"/>
            </a:endParaRPr>
          </a:p>
          <a:p>
            <a:pPr marL="812800" lvl="1" indent="88900">
              <a:lnSpc>
                <a:spcPct val="150000"/>
              </a:lnSpc>
              <a:spcBef>
                <a:spcPts val="1000"/>
              </a:spcBef>
            </a:pPr>
            <a:r>
              <a:rPr lang="de-CH" sz="1800" noProof="1">
                <a:solidFill>
                  <a:schemeClr val="dk1"/>
                </a:solidFill>
                <a:latin typeface="Century Gothic" panose="020B0502020202020204" pitchFamily="34" charset="0"/>
                <a:ea typeface="Century Gothic"/>
                <a:sym typeface="Century Gothic"/>
              </a:rPr>
              <a:t>Vous gaspillez inutilement des ressources</a:t>
            </a:r>
            <a:endParaRPr dirty="0">
              <a:latin typeface="Century Gothic" panose="020B0502020202020204" pitchFamily="34" charset="0"/>
            </a:endParaRPr>
          </a:p>
          <a:p>
            <a:pPr marL="812800" lvl="1" indent="88900">
              <a:lnSpc>
                <a:spcPct val="150000"/>
              </a:lnSpc>
              <a:spcBef>
                <a:spcPts val="1000"/>
              </a:spcBef>
            </a:pPr>
            <a:r>
              <a:rPr lang="de-CH" sz="1800" noProof="1">
                <a:solidFill>
                  <a:srgbClr val="073450"/>
                </a:solidFill>
                <a:latin typeface="Century Gothic" panose="020B0502020202020204" pitchFamily="34" charset="0"/>
                <a:ea typeface="Century Gothic"/>
                <a:sym typeface="Century Gothic"/>
              </a:rPr>
              <a:t>Personne ne trouve </a:t>
            </a:r>
            <a:r>
              <a:rPr lang="de-CH" sz="1800" b="1" noProof="1">
                <a:solidFill>
                  <a:srgbClr val="073450"/>
                </a:solidFill>
                <a:latin typeface="Century Gothic" panose="020B0502020202020204" pitchFamily="34" charset="0"/>
                <a:ea typeface="Century Gothic"/>
                <a:sym typeface="Century Gothic"/>
              </a:rPr>
              <a:t>vraiment, vraiment </a:t>
            </a:r>
            <a:r>
              <a:rPr lang="de-CH" sz="1800" noProof="1">
                <a:solidFill>
                  <a:srgbClr val="073450"/>
                </a:solidFill>
                <a:latin typeface="Century Gothic" panose="020B0502020202020204" pitchFamily="34" charset="0"/>
                <a:ea typeface="Century Gothic"/>
                <a:sym typeface="Century Gothic"/>
              </a:rPr>
              <a:t>votre idée géniale</a:t>
            </a:r>
            <a:endParaRPr sz="1800" dirty="0">
              <a:solidFill>
                <a:srgbClr val="073450"/>
              </a:solidFill>
              <a:latin typeface="Century Gothic" panose="020B0502020202020204" pitchFamily="34" charset="0"/>
              <a:ea typeface="Century Gothic"/>
              <a:sym typeface="Century Gothic"/>
            </a:endParaRPr>
          </a:p>
        </p:txBody>
      </p:sp>
      <p:sp>
        <p:nvSpPr>
          <p:cNvPr id="3626" name="Google Shape;3626;p16"/>
          <p:cNvSpPr txBox="1"/>
          <p:nvPr/>
        </p:nvSpPr>
        <p:spPr>
          <a:xfrm>
            <a:off x="2668974" y="4851900"/>
            <a:ext cx="6908400"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i="1" noProof="1">
                <a:solidFill>
                  <a:schemeClr val="lt1"/>
                </a:solidFill>
                <a:latin typeface="Century Gothic" panose="020B0502020202020204" pitchFamily="34" charset="0"/>
                <a:ea typeface="Century Gothic"/>
                <a:sym typeface="Century Gothic"/>
              </a:rPr>
              <a:t>« Mieux vaut avoir 100 utilisateur·rice·s qui vous adorent que 1 million qui vous aiment à peine. </a:t>
            </a:r>
            <a:r>
              <a:rPr lang="de-CH" sz="1600" i="1" noProof="1">
                <a:solidFill>
                  <a:schemeClr val="lt1"/>
                </a:solidFill>
                <a:latin typeface="Century Gothic" panose="020B0502020202020204" pitchFamily="34" charset="0"/>
                <a:sym typeface="Century Gothic"/>
              </a:rPr>
              <a:t>La vraie base du passage à l’échelle, c’est l’amour – et on ne peut pas l’acheter, le pirater ou le bricoler. »</a:t>
            </a:r>
            <a:br>
              <a:rPr lang="de-CH" sz="1600" i="1" noProof="1">
                <a:solidFill>
                  <a:schemeClr val="lt1"/>
                </a:solidFill>
                <a:latin typeface="Century Gothic" panose="020B0502020202020204" pitchFamily="34" charset="0"/>
                <a:sym typeface="Century Gothic"/>
              </a:rPr>
            </a:br>
            <a:r>
              <a:rPr lang="de-CH" sz="1600" i="1" noProof="1">
                <a:solidFill>
                  <a:schemeClr val="lt1"/>
                </a:solidFill>
                <a:latin typeface="Century Gothic" panose="020B0502020202020204" pitchFamily="34" charset="0"/>
                <a:sym typeface="Century Gothic"/>
              </a:rPr>
              <a:t>Y-Combinator</a:t>
            </a:r>
            <a:endParaRPr sz="1600" i="1" dirty="0">
              <a:solidFill>
                <a:schemeClr val="lt1"/>
              </a:solidFill>
              <a:latin typeface="Century Gothic" panose="020B0502020202020204" pitchFamily="34" charset="0"/>
            </a:endParaRPr>
          </a:p>
        </p:txBody>
      </p:sp>
      <p:sp>
        <p:nvSpPr>
          <p:cNvPr id="3627" name="Google Shape;3627;p16"/>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17</a:t>
            </a:fld>
            <a:endParaRPr/>
          </a:p>
        </p:txBody>
      </p:sp>
      <p:sp>
        <p:nvSpPr>
          <p:cNvPr id="3628" name="Google Shape;3628;p16"/>
          <p:cNvSpPr/>
          <p:nvPr/>
        </p:nvSpPr>
        <p:spPr>
          <a:xfrm>
            <a:off x="1743328" y="5025866"/>
            <a:ext cx="651882" cy="418004"/>
          </a:xfrm>
          <a:custGeom>
            <a:avLst/>
            <a:gdLst/>
            <a:ahLst/>
            <a:cxnLst/>
            <a:rect l="l" t="t" r="r" b="b"/>
            <a:pathLst>
              <a:path w="329" h="218" extrusionOk="0">
                <a:moveTo>
                  <a:pt x="329" y="149"/>
                </a:moveTo>
                <a:cubicBezTo>
                  <a:pt x="329" y="194"/>
                  <a:pt x="288" y="218"/>
                  <a:pt x="260" y="218"/>
                </a:cubicBezTo>
                <a:cubicBezTo>
                  <a:pt x="232" y="218"/>
                  <a:pt x="189" y="190"/>
                  <a:pt x="189" y="140"/>
                </a:cubicBezTo>
                <a:cubicBezTo>
                  <a:pt x="189" y="62"/>
                  <a:pt x="251" y="6"/>
                  <a:pt x="295" y="0"/>
                </a:cubicBezTo>
                <a:cubicBezTo>
                  <a:pt x="298" y="6"/>
                  <a:pt x="302" y="15"/>
                  <a:pt x="302" y="15"/>
                </a:cubicBezTo>
                <a:cubicBezTo>
                  <a:pt x="283" y="22"/>
                  <a:pt x="228" y="60"/>
                  <a:pt x="225" y="93"/>
                </a:cubicBezTo>
                <a:cubicBezTo>
                  <a:pt x="240" y="84"/>
                  <a:pt x="247" y="79"/>
                  <a:pt x="265" y="79"/>
                </a:cubicBezTo>
                <a:cubicBezTo>
                  <a:pt x="302" y="79"/>
                  <a:pt x="329" y="114"/>
                  <a:pt x="329" y="149"/>
                </a:cubicBezTo>
                <a:close/>
                <a:moveTo>
                  <a:pt x="140" y="149"/>
                </a:moveTo>
                <a:cubicBezTo>
                  <a:pt x="140" y="194"/>
                  <a:pt x="99" y="218"/>
                  <a:pt x="71" y="218"/>
                </a:cubicBezTo>
                <a:cubicBezTo>
                  <a:pt x="43" y="218"/>
                  <a:pt x="0" y="190"/>
                  <a:pt x="0" y="140"/>
                </a:cubicBezTo>
                <a:cubicBezTo>
                  <a:pt x="0" y="62"/>
                  <a:pt x="62" y="6"/>
                  <a:pt x="106" y="0"/>
                </a:cubicBezTo>
                <a:cubicBezTo>
                  <a:pt x="109" y="6"/>
                  <a:pt x="113" y="15"/>
                  <a:pt x="113" y="15"/>
                </a:cubicBezTo>
                <a:cubicBezTo>
                  <a:pt x="94" y="22"/>
                  <a:pt x="39" y="60"/>
                  <a:pt x="36" y="93"/>
                </a:cubicBezTo>
                <a:cubicBezTo>
                  <a:pt x="51" y="84"/>
                  <a:pt x="58" y="79"/>
                  <a:pt x="76" y="79"/>
                </a:cubicBezTo>
                <a:cubicBezTo>
                  <a:pt x="113" y="79"/>
                  <a:pt x="140" y="114"/>
                  <a:pt x="140" y="14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pic>
        <p:nvPicPr>
          <p:cNvPr id="3629" name="Google Shape;3629;p16" descr="Gebrochenes Herz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84227" y="3236333"/>
            <a:ext cx="540000" cy="540000"/>
          </a:xfrm>
          <a:prstGeom prst="rect">
            <a:avLst/>
          </a:prstGeom>
          <a:noFill/>
          <a:ln>
            <a:noFill/>
          </a:ln>
        </p:spPr>
      </p:pic>
      <p:pic>
        <p:nvPicPr>
          <p:cNvPr id="3630" name="Google Shape;3630;p16" descr="Fliegendes Geld mit einfarbiger Füllu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84227" y="2702247"/>
            <a:ext cx="540000" cy="540000"/>
          </a:xfrm>
          <a:prstGeom prst="rect">
            <a:avLst/>
          </a:prstGeom>
          <a:noFill/>
          <a:ln>
            <a:noFill/>
          </a:ln>
        </p:spPr>
      </p:pic>
      <p:pic>
        <p:nvPicPr>
          <p:cNvPr id="3631" name="Google Shape;3631;p16" descr="Verschüttetes, zerbrochenes Glas Milch mit einfarbiger Füllu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271527" y="2148856"/>
            <a:ext cx="540000" cy="540000"/>
          </a:xfrm>
          <a:prstGeom prst="rect">
            <a:avLst/>
          </a:prstGeom>
          <a:noFill/>
          <a:ln>
            <a:noFill/>
          </a:ln>
        </p:spPr>
      </p:pic>
      <p:sp>
        <p:nvSpPr>
          <p:cNvPr id="3" name="Google Shape;3601;p14">
            <a:extLst>
              <a:ext uri="{FF2B5EF4-FFF2-40B4-BE49-F238E27FC236}">
                <a16:creationId xmlns:a16="http://schemas.microsoft.com/office/drawing/2014/main" id="{2A256A82-AE38-4373-7652-DED4E3AA595A}"/>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37"/>
        <p:cNvGrpSpPr/>
        <p:nvPr/>
      </p:nvGrpSpPr>
      <p:grpSpPr>
        <a:xfrm>
          <a:off x="0" y="0"/>
          <a:ext cx="0" cy="0"/>
          <a:chOff x="0" y="0"/>
          <a:chExt cx="0" cy="0"/>
        </a:xfrm>
      </p:grpSpPr>
      <p:sp>
        <p:nvSpPr>
          <p:cNvPr id="3638" name="Google Shape;3638;p17"/>
          <p:cNvSpPr/>
          <p:nvPr/>
        </p:nvSpPr>
        <p:spPr>
          <a:xfrm>
            <a:off x="898733" y="2590891"/>
            <a:ext cx="2736000" cy="1247461"/>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1"/>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Introduction </a:t>
            </a:r>
            <a:endParaRPr dirty="0">
              <a:latin typeface="Century Gothic" panose="020B0502020202020204" pitchFamily="34" charset="0"/>
            </a:endParaRPr>
          </a:p>
          <a:p>
            <a:pPr marL="0" marR="0" lvl="0" indent="0" algn="ctr" rtl="0">
              <a:spcBef>
                <a:spcPts val="0"/>
              </a:spcBef>
              <a:spcAft>
                <a:spcPts val="0"/>
              </a:spcAft>
              <a:buNone/>
            </a:pPr>
            <a:r>
              <a:rPr lang="de-CH" sz="1800" noProof="1">
                <a:solidFill>
                  <a:schemeClr val="lt1"/>
                </a:solidFill>
                <a:latin typeface="Century Gothic" panose="020B0502020202020204" pitchFamily="34" charset="0"/>
                <a:ea typeface="Century Gothic"/>
                <a:sym typeface="Century Gothic"/>
              </a:rPr>
              <a:t>5 min </a:t>
            </a:r>
            <a:endParaRPr dirty="0">
              <a:latin typeface="Century Gothic" panose="020B0502020202020204" pitchFamily="34" charset="0"/>
            </a:endParaRPr>
          </a:p>
        </p:txBody>
      </p:sp>
      <p:sp>
        <p:nvSpPr>
          <p:cNvPr id="3639" name="Google Shape;3639;p17"/>
          <p:cNvSpPr/>
          <p:nvPr/>
        </p:nvSpPr>
        <p:spPr>
          <a:xfrm>
            <a:off x="3443840" y="2590891"/>
            <a:ext cx="2736000" cy="1247461"/>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chemeClr val="accent2"/>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Contexte </a:t>
            </a:r>
            <a:endParaRPr dirty="0">
              <a:latin typeface="Century Gothic" panose="020B0502020202020204" pitchFamily="34" charset="0"/>
            </a:endParaRPr>
          </a:p>
          <a:p>
            <a:pPr marL="0" marR="0" lvl="0" indent="0" algn="ctr" rtl="0">
              <a:spcBef>
                <a:spcPts val="0"/>
              </a:spcBef>
              <a:spcAft>
                <a:spcPts val="0"/>
              </a:spcAft>
              <a:buNone/>
            </a:pPr>
            <a:r>
              <a:rPr lang="de-CH" sz="1800" noProof="1">
                <a:solidFill>
                  <a:schemeClr val="lt1"/>
                </a:solidFill>
                <a:latin typeface="Century Gothic" panose="020B0502020202020204" pitchFamily="34" charset="0"/>
                <a:ea typeface="Century Gothic"/>
                <a:sym typeface="Century Gothic"/>
              </a:rPr>
              <a:t>10 min </a:t>
            </a:r>
            <a:endParaRPr sz="1800" dirty="0">
              <a:solidFill>
                <a:schemeClr val="lt1"/>
              </a:solidFill>
              <a:latin typeface="Century Gothic" panose="020B0502020202020204" pitchFamily="34" charset="0"/>
              <a:ea typeface="Century Gothic"/>
              <a:sym typeface="Century Gothic"/>
            </a:endParaRPr>
          </a:p>
        </p:txBody>
      </p:sp>
      <p:sp>
        <p:nvSpPr>
          <p:cNvPr id="3640" name="Google Shape;3640;p17"/>
          <p:cNvSpPr/>
          <p:nvPr/>
        </p:nvSpPr>
        <p:spPr>
          <a:xfrm>
            <a:off x="5988947" y="2590891"/>
            <a:ext cx="2736000" cy="1247461"/>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4"/>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endParaRPr sz="1700">
              <a:solidFill>
                <a:schemeClr val="lt1"/>
              </a:solidFill>
              <a:latin typeface="Century Gothic" panose="020B0502020202020204" pitchFamily="34" charset="0"/>
              <a:ea typeface="Century Gothic"/>
              <a:sym typeface="Century Gothic"/>
            </a:endParaRPr>
          </a:p>
        </p:txBody>
      </p:sp>
      <p:sp>
        <p:nvSpPr>
          <p:cNvPr id="3641" name="Google Shape;3641;p17"/>
          <p:cNvSpPr/>
          <p:nvPr/>
        </p:nvSpPr>
        <p:spPr>
          <a:xfrm>
            <a:off x="8534054" y="2590891"/>
            <a:ext cx="2736000" cy="1247461"/>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Clôture </a:t>
            </a:r>
            <a:endParaRPr dirty="0">
              <a:latin typeface="Century Gothic" panose="020B0502020202020204" pitchFamily="34" charset="0"/>
            </a:endParaRPr>
          </a:p>
          <a:p>
            <a:pPr marL="0" marR="0" lvl="0" indent="0" algn="ctr" rtl="0">
              <a:spcBef>
                <a:spcPts val="0"/>
              </a:spcBef>
              <a:spcAft>
                <a:spcPts val="0"/>
              </a:spcAft>
              <a:buNone/>
            </a:pPr>
            <a:r>
              <a:rPr lang="de-CH" sz="1800" noProof="1">
                <a:solidFill>
                  <a:schemeClr val="lt1"/>
                </a:solidFill>
                <a:latin typeface="Century Gothic" panose="020B0502020202020204" pitchFamily="34" charset="0"/>
                <a:ea typeface="Century Gothic"/>
                <a:sym typeface="Century Gothic"/>
              </a:rPr>
              <a:t>10 min </a:t>
            </a:r>
            <a:endParaRPr dirty="0">
              <a:latin typeface="Century Gothic" panose="020B0502020202020204" pitchFamily="34" charset="0"/>
            </a:endParaRPr>
          </a:p>
        </p:txBody>
      </p:sp>
      <p:sp>
        <p:nvSpPr>
          <p:cNvPr id="3642" name="Google Shape;3642;p17"/>
          <p:cNvSpPr txBox="1"/>
          <p:nvPr/>
        </p:nvSpPr>
        <p:spPr>
          <a:xfrm>
            <a:off x="963808" y="615517"/>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Structure possible d’un entretien qualitatif pour la validation de votre idée de produit ou de service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643" name="Google Shape;3643;p17"/>
          <p:cNvSpPr/>
          <p:nvPr/>
        </p:nvSpPr>
        <p:spPr>
          <a:xfrm>
            <a:off x="1992409" y="2255965"/>
            <a:ext cx="540000" cy="540000"/>
          </a:xfrm>
          <a:prstGeom prst="ellipse">
            <a:avLst/>
          </a:prstGeom>
          <a:solidFill>
            <a:schemeClr val="accent1"/>
          </a:solidFill>
          <a:ln w="2857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1 </a:t>
            </a:r>
            <a:endParaRPr>
              <a:latin typeface="Century Gothic" panose="020B0502020202020204" pitchFamily="34" charset="0"/>
            </a:endParaRPr>
          </a:p>
        </p:txBody>
      </p:sp>
      <p:sp>
        <p:nvSpPr>
          <p:cNvPr id="3644" name="Google Shape;3644;p17"/>
          <p:cNvSpPr/>
          <p:nvPr/>
        </p:nvSpPr>
        <p:spPr>
          <a:xfrm>
            <a:off x="4515506" y="2255965"/>
            <a:ext cx="540000" cy="540000"/>
          </a:xfrm>
          <a:prstGeom prst="ellipse">
            <a:avLst/>
          </a:prstGeom>
          <a:solidFill>
            <a:schemeClr val="accent2"/>
          </a:solidFill>
          <a:ln w="28575" cap="flat" cmpd="sng">
            <a:solidFill>
              <a:schemeClr val="lt1"/>
            </a:solidFill>
            <a:prstDash val="solid"/>
            <a:round/>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2 </a:t>
            </a:r>
            <a:endParaRPr>
              <a:latin typeface="Century Gothic" panose="020B0502020202020204" pitchFamily="34" charset="0"/>
            </a:endParaRPr>
          </a:p>
        </p:txBody>
      </p:sp>
      <p:sp>
        <p:nvSpPr>
          <p:cNvPr id="3645" name="Google Shape;3645;p17"/>
          <p:cNvSpPr/>
          <p:nvPr/>
        </p:nvSpPr>
        <p:spPr>
          <a:xfrm>
            <a:off x="6974806" y="2255965"/>
            <a:ext cx="540000" cy="540000"/>
          </a:xfrm>
          <a:prstGeom prst="ellipse">
            <a:avLst/>
          </a:prstGeom>
          <a:solidFill>
            <a:schemeClr val="accent4"/>
          </a:solidFill>
          <a:ln w="28575" cap="flat" cmpd="sng">
            <a:solidFill>
              <a:schemeClr val="lt1"/>
            </a:solidFill>
            <a:prstDash val="solid"/>
            <a:round/>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3 </a:t>
            </a:r>
            <a:endParaRPr>
              <a:latin typeface="Century Gothic" panose="020B0502020202020204" pitchFamily="34" charset="0"/>
            </a:endParaRPr>
          </a:p>
        </p:txBody>
      </p:sp>
      <p:sp>
        <p:nvSpPr>
          <p:cNvPr id="3646" name="Google Shape;3646;p17"/>
          <p:cNvSpPr/>
          <p:nvPr/>
        </p:nvSpPr>
        <p:spPr>
          <a:xfrm>
            <a:off x="9462634" y="2255965"/>
            <a:ext cx="540000" cy="540000"/>
          </a:xfrm>
          <a:prstGeom prst="ellipse">
            <a:avLst/>
          </a:prstGeom>
          <a:solidFill>
            <a:schemeClr val="accent5"/>
          </a:solidFill>
          <a:ln w="28575" cap="flat" cmpd="sng">
            <a:solidFill>
              <a:schemeClr val="lt1"/>
            </a:solidFill>
            <a:prstDash val="solid"/>
            <a:round/>
            <a:headEnd type="none" w="sm" len="sm"/>
            <a:tailEnd type="none" w="sm" len="sm"/>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800" b="1" noProof="1">
                <a:solidFill>
                  <a:schemeClr val="lt1"/>
                </a:solidFill>
                <a:latin typeface="Century Gothic" panose="020B0502020202020204" pitchFamily="34" charset="0"/>
                <a:ea typeface="Century Gothic"/>
                <a:sym typeface="Century Gothic"/>
              </a:rPr>
              <a:t>4 </a:t>
            </a:r>
            <a:endParaRPr>
              <a:latin typeface="Century Gothic" panose="020B0502020202020204" pitchFamily="34" charset="0"/>
            </a:endParaRPr>
          </a:p>
        </p:txBody>
      </p:sp>
      <p:sp>
        <p:nvSpPr>
          <p:cNvPr id="3647" name="Google Shape;3647;p17"/>
          <p:cNvSpPr txBox="1"/>
          <p:nvPr/>
        </p:nvSpPr>
        <p:spPr>
          <a:xfrm>
            <a:off x="6181114" y="2866126"/>
            <a:ext cx="2448146" cy="86173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b="1" noProof="1">
                <a:solidFill>
                  <a:schemeClr val="lt1"/>
                </a:solidFill>
                <a:latin typeface="Century Gothic" panose="020B0502020202020204" pitchFamily="34" charset="0"/>
                <a:ea typeface="Century Gothic"/>
                <a:sym typeface="Century Gothic"/>
              </a:rPr>
              <a:t>Montrer des prototypes &amp; tester des idées</a:t>
            </a:r>
            <a:r>
              <a:rPr lang="de-CH" sz="1800" b="1" noProof="1">
                <a:solidFill>
                  <a:schemeClr val="lt1"/>
                </a:solidFill>
                <a:latin typeface="Century Gothic" panose="020B0502020202020204" pitchFamily="34" charset="0"/>
                <a:ea typeface="Century Gothic"/>
                <a:sym typeface="Century Gothic"/>
              </a:rPr>
              <a:t> </a:t>
            </a:r>
            <a:endParaRPr sz="1800" dirty="0">
              <a:latin typeface="Century Gothic" panose="020B0502020202020204" pitchFamily="34" charset="0"/>
            </a:endParaRPr>
          </a:p>
          <a:p>
            <a:pPr marL="0" marR="0" lvl="0" indent="0" algn="ctr" rtl="0">
              <a:spcBef>
                <a:spcPts val="0"/>
              </a:spcBef>
              <a:spcAft>
                <a:spcPts val="0"/>
              </a:spcAft>
              <a:buNone/>
            </a:pPr>
            <a:r>
              <a:rPr lang="de-CH" sz="1800" noProof="1">
                <a:solidFill>
                  <a:schemeClr val="lt1"/>
                </a:solidFill>
                <a:latin typeface="Century Gothic" panose="020B0502020202020204" pitchFamily="34" charset="0"/>
                <a:ea typeface="Century Gothic"/>
                <a:sym typeface="Century Gothic"/>
              </a:rPr>
              <a:t>30 min </a:t>
            </a:r>
            <a:endParaRPr sz="1800" dirty="0">
              <a:solidFill>
                <a:schemeClr val="dk1"/>
              </a:solidFill>
              <a:latin typeface="Century Gothic" panose="020B0502020202020204" pitchFamily="34" charset="0"/>
              <a:ea typeface="Century Gothic"/>
              <a:sym typeface="Century Gothic"/>
            </a:endParaRPr>
          </a:p>
        </p:txBody>
      </p:sp>
      <p:sp>
        <p:nvSpPr>
          <p:cNvPr id="3648" name="Google Shape;3648;p17"/>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18</a:t>
            </a:fld>
            <a:endParaRPr/>
          </a:p>
        </p:txBody>
      </p:sp>
      <p:sp>
        <p:nvSpPr>
          <p:cNvPr id="3" name="Google Shape;3601;p14">
            <a:extLst>
              <a:ext uri="{FF2B5EF4-FFF2-40B4-BE49-F238E27FC236}">
                <a16:creationId xmlns:a16="http://schemas.microsoft.com/office/drawing/2014/main" id="{4A35EDEB-B16A-E9BA-79CD-D9FF827BA9A0}"/>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54"/>
        <p:cNvGrpSpPr/>
        <p:nvPr/>
      </p:nvGrpSpPr>
      <p:grpSpPr>
        <a:xfrm>
          <a:off x="0" y="0"/>
          <a:ext cx="0" cy="0"/>
          <a:chOff x="0" y="0"/>
          <a:chExt cx="0" cy="0"/>
        </a:xfrm>
      </p:grpSpPr>
      <p:sp>
        <p:nvSpPr>
          <p:cNvPr id="3655" name="Google Shape;3655;p18"/>
          <p:cNvSpPr txBox="1"/>
          <p:nvPr/>
        </p:nvSpPr>
        <p:spPr>
          <a:xfrm>
            <a:off x="938619" y="356206"/>
            <a:ext cx="5829029" cy="1167328"/>
          </a:xfrm>
          <a:prstGeom prst="rect">
            <a:avLst/>
          </a:prstGeom>
          <a:noFill/>
          <a:ln>
            <a:noFill/>
          </a:ln>
        </p:spPr>
        <p:txBody>
          <a:bodyPr spcFirstLastPara="1" wrap="square" lIns="91425" tIns="45700" rIns="91425" bIns="45700" anchor="ctr" anchorCtr="0">
            <a:normAutofit fontScale="62500" lnSpcReduction="20000"/>
          </a:bodyPr>
          <a:lstStyle/>
          <a:p>
            <a:pPr marL="0" marR="0" lvl="0" indent="0" algn="l" rtl="0">
              <a:lnSpc>
                <a:spcPct val="120000"/>
              </a:lnSpc>
              <a:spcBef>
                <a:spcPts val="0"/>
              </a:spcBef>
              <a:spcAft>
                <a:spcPts val="0"/>
              </a:spcAft>
              <a:buClr>
                <a:srgbClr val="073450"/>
              </a:buClr>
              <a:buSzPts val="2400"/>
              <a:buFont typeface="Century Gothic"/>
              <a:buNone/>
            </a:pPr>
            <a:r>
              <a:rPr lang="de-CH" sz="3800" b="1" noProof="1">
                <a:solidFill>
                  <a:srgbClr val="073450"/>
                </a:solidFill>
                <a:latin typeface="Century Gothic" panose="020B0502020202020204" pitchFamily="34" charset="0"/>
                <a:ea typeface="Century Gothic"/>
                <a:sym typeface="Century Gothic"/>
              </a:rPr>
              <a:t>1. Introduction : Thèmes pour bien démarrer </a:t>
            </a:r>
            <a:br>
              <a:rPr lang="de-CH" sz="2400" b="1" noProof="1">
                <a:solidFill>
                  <a:srgbClr val="073450"/>
                </a:solidFill>
                <a:latin typeface="Century Gothic" panose="020B0502020202020204" pitchFamily="34" charset="0"/>
                <a:ea typeface="Century Gothic"/>
                <a:sym typeface="Century Gothic"/>
              </a:rPr>
            </a:b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656" name="Google Shape;3656;p18"/>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1"/>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latin typeface="Century Gothic" panose="020B0502020202020204" pitchFamily="34" charset="0"/>
                <a:ea typeface="Century Gothic"/>
                <a:sym typeface="Century Gothic"/>
              </a:rPr>
              <a:t>Introduction </a:t>
            </a:r>
            <a:endParaRPr sz="1100" dirty="0">
              <a:latin typeface="Century Gothic" panose="020B0502020202020204" pitchFamily="34" charset="0"/>
            </a:endParaRPr>
          </a:p>
        </p:txBody>
      </p:sp>
      <p:sp>
        <p:nvSpPr>
          <p:cNvPr id="3657" name="Google Shape;3657;p18"/>
          <p:cNvSpPr/>
          <p:nvPr/>
        </p:nvSpPr>
        <p:spPr>
          <a:xfrm>
            <a:off x="8070748" y="466658"/>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latin typeface="Century Gothic" panose="020B0502020202020204" pitchFamily="34" charset="0"/>
                <a:ea typeface="Century Gothic"/>
                <a:sym typeface="Century Gothic"/>
              </a:rPr>
              <a:t>Contexte </a:t>
            </a:r>
            <a:endParaRPr sz="1100">
              <a:latin typeface="Century Gothic" panose="020B0502020202020204" pitchFamily="34" charset="0"/>
            </a:endParaRPr>
          </a:p>
        </p:txBody>
      </p:sp>
      <p:sp>
        <p:nvSpPr>
          <p:cNvPr id="3658" name="Google Shape;3658;p18"/>
          <p:cNvSpPr/>
          <p:nvPr/>
        </p:nvSpPr>
        <p:spPr>
          <a:xfrm>
            <a:off x="9320149"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Montrer des prototypes &amp; tester des idées </a:t>
            </a:r>
            <a:endParaRPr lang="de-CH" sz="1100" dirty="0">
              <a:latin typeface="Century Gothic" panose="020B0502020202020204" pitchFamily="34" charset="0"/>
            </a:endParaRPr>
          </a:p>
        </p:txBody>
      </p:sp>
      <p:sp>
        <p:nvSpPr>
          <p:cNvPr id="3659" name="Google Shape;3659;p18"/>
          <p:cNvSpPr/>
          <p:nvPr/>
        </p:nvSpPr>
        <p:spPr>
          <a:xfrm>
            <a:off x="10553611" y="466659"/>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sp>
        <p:nvSpPr>
          <p:cNvPr id="3660" name="Google Shape;3660;p18"/>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19</a:t>
            </a:fld>
            <a:endParaRPr/>
          </a:p>
        </p:txBody>
      </p:sp>
      <p:sp>
        <p:nvSpPr>
          <p:cNvPr id="3661" name="Google Shape;3661;p18"/>
          <p:cNvSpPr/>
          <p:nvPr/>
        </p:nvSpPr>
        <p:spPr>
          <a:xfrm>
            <a:off x="1338560" y="1633986"/>
            <a:ext cx="10537245" cy="3949759"/>
          </a:xfrm>
          <a:prstGeom prst="rect">
            <a:avLst/>
          </a:prstGeom>
          <a:noFill/>
          <a:ln>
            <a:noFill/>
          </a:ln>
        </p:spPr>
        <p:txBody>
          <a:bodyPr spcFirstLastPara="1" wrap="square" lIns="91425" tIns="45700" rIns="91425" bIns="45700" anchor="t" anchorCtr="0">
            <a:spAutoFit/>
          </a:bodyPr>
          <a:lstStyle/>
          <a:p>
            <a:pPr marL="354013" indent="-354013">
              <a:spcAft>
                <a:spcPts val="800"/>
              </a:spcAft>
              <a:buClr>
                <a:srgbClr val="073450"/>
              </a:buClr>
              <a:buSzPts val="1700"/>
              <a:buFont typeface="Century Gothic"/>
              <a:buChar char="●"/>
            </a:pPr>
            <a:r>
              <a:rPr lang="de-CH" sz="1700" b="1" noProof="1">
                <a:solidFill>
                  <a:schemeClr val="dk1"/>
                </a:solidFill>
                <a:latin typeface="Century Gothic" panose="020B0502020202020204" pitchFamily="34" charset="0"/>
                <a:ea typeface="Century Gothic"/>
                <a:sym typeface="Century Gothic"/>
              </a:rPr>
              <a:t>Remercier: </a:t>
            </a:r>
            <a:r>
              <a:rPr lang="de-CH" sz="1700" noProof="1">
                <a:solidFill>
                  <a:schemeClr val="dk1"/>
                </a:solidFill>
                <a:latin typeface="Century Gothic" panose="020B0502020202020204" pitchFamily="34" charset="0"/>
                <a:ea typeface="Century Gothic"/>
                <a:sym typeface="Century Gothic"/>
              </a:rPr>
              <a:t>Remerciez votre interlocuteur·trice pour son temps.</a:t>
            </a:r>
            <a:endParaRPr lang="de-CH" sz="1700" b="1" dirty="0">
              <a:solidFill>
                <a:schemeClr val="dk1"/>
              </a:solidFill>
              <a:latin typeface="Century Gothic" panose="020B0502020202020204" pitchFamily="34" charset="0"/>
              <a:ea typeface="Century Gothic"/>
              <a:sym typeface="Century Gothic"/>
            </a:endParaRPr>
          </a:p>
          <a:p>
            <a:pPr marL="354013" indent="-354013">
              <a:spcAft>
                <a:spcPts val="800"/>
              </a:spcAft>
              <a:buClr>
                <a:srgbClr val="073450"/>
              </a:buClr>
              <a:buSzPts val="1700"/>
              <a:buFont typeface="Century Gothic"/>
              <a:buChar char="●"/>
            </a:pPr>
            <a:r>
              <a:rPr lang="de-CH" sz="1700" b="1" noProof="1">
                <a:solidFill>
                  <a:schemeClr val="dk1"/>
                </a:solidFill>
                <a:latin typeface="Century Gothic" panose="020B0502020202020204" pitchFamily="34" charset="0"/>
                <a:ea typeface="Century Gothic"/>
                <a:sym typeface="Century Gothic"/>
              </a:rPr>
              <a:t>Clarifier les attentes : </a:t>
            </a:r>
            <a:r>
              <a:rPr lang="de-CH" sz="1700" noProof="1">
                <a:solidFill>
                  <a:schemeClr val="dk1"/>
                </a:solidFill>
                <a:latin typeface="Century Gothic" panose="020B0502020202020204" pitchFamily="34" charset="0"/>
                <a:ea typeface="Century Gothic"/>
                <a:sym typeface="Century Gothic"/>
              </a:rPr>
              <a:t>Expliquez brièvement le but de l’entretien et ce que vous en attendez. </a:t>
            </a:r>
            <a:endParaRPr sz="1700" dirty="0">
              <a:latin typeface="Century Gothic" panose="020B0502020202020204" pitchFamily="34" charset="0"/>
            </a:endParaRPr>
          </a:p>
          <a:p>
            <a:pPr marL="354013" marR="0" lvl="0" indent="-354013" algn="l" rtl="0">
              <a:spcAft>
                <a:spcPts val="800"/>
              </a:spcAft>
              <a:buClr>
                <a:srgbClr val="073450"/>
              </a:buClr>
              <a:buSzPts val="1700"/>
              <a:buFont typeface="Century Gothic"/>
              <a:buChar char="●"/>
            </a:pPr>
            <a:r>
              <a:rPr lang="de-CH" sz="1700" b="1" noProof="1">
                <a:solidFill>
                  <a:srgbClr val="073450"/>
                </a:solidFill>
                <a:latin typeface="Century Gothic" panose="020B0502020202020204" pitchFamily="34" charset="0"/>
                <a:ea typeface="Century Gothic"/>
                <a:sym typeface="Century Gothic"/>
              </a:rPr>
              <a:t>Rassurer : </a:t>
            </a:r>
            <a:r>
              <a:rPr lang="de-CH" sz="1700" noProof="1">
                <a:solidFill>
                  <a:srgbClr val="073450"/>
                </a:solidFill>
                <a:latin typeface="Century Gothic" panose="020B0502020202020204" pitchFamily="34" charset="0"/>
                <a:ea typeface="Century Gothic"/>
                <a:sym typeface="Century Gothic"/>
              </a:rPr>
              <a:t>Précisez que les informations restent dans le cadre scolaire et qu’il n’y a pas de « bon » ou « mauvais » retour. </a:t>
            </a:r>
            <a:endParaRPr sz="1700" dirty="0">
              <a:solidFill>
                <a:srgbClr val="073450"/>
              </a:solidFill>
              <a:latin typeface="Century Gothic" panose="020B0502020202020204" pitchFamily="34" charset="0"/>
              <a:ea typeface="Century Gothic"/>
              <a:sym typeface="Century Gothic"/>
            </a:endParaRPr>
          </a:p>
          <a:p>
            <a:pPr marL="354013" marR="0" lvl="0" indent="-354013" algn="l" rtl="0">
              <a:spcAft>
                <a:spcPts val="800"/>
              </a:spcAft>
              <a:buClr>
                <a:srgbClr val="073450"/>
              </a:buClr>
              <a:buSzPts val="1700"/>
              <a:buFont typeface="Century Gothic"/>
              <a:buChar char="●"/>
            </a:pPr>
            <a:r>
              <a:rPr lang="de-CH" sz="1700" b="1" noProof="1">
                <a:solidFill>
                  <a:srgbClr val="073450"/>
                </a:solidFill>
                <a:latin typeface="Century Gothic" panose="020B0502020202020204" pitchFamily="34" charset="0"/>
                <a:ea typeface="Century Gothic"/>
                <a:sym typeface="Century Gothic"/>
              </a:rPr>
              <a:t>Prendre des notes : </a:t>
            </a:r>
            <a:r>
              <a:rPr lang="de-CH" sz="1700" noProof="1">
                <a:solidFill>
                  <a:srgbClr val="073450"/>
                </a:solidFill>
                <a:latin typeface="Century Gothic" panose="020B0502020202020204" pitchFamily="34" charset="0"/>
                <a:ea typeface="Century Gothic"/>
                <a:sym typeface="Century Gothic"/>
              </a:rPr>
              <a:t>Notez les points importants par écrit. Cela vous aide à gérer l’entretien et montre que le feedback de la personne est important pour vous. </a:t>
            </a:r>
            <a:endParaRPr sz="1700" dirty="0">
              <a:solidFill>
                <a:srgbClr val="073450"/>
              </a:solidFill>
              <a:latin typeface="Century Gothic" panose="020B0502020202020204" pitchFamily="34" charset="0"/>
              <a:ea typeface="Century Gothic"/>
              <a:sym typeface="Century Gothic"/>
            </a:endParaRPr>
          </a:p>
          <a:p>
            <a:pPr marL="354013" marR="0" lvl="0" indent="-354013" algn="l" rtl="0">
              <a:spcAft>
                <a:spcPts val="800"/>
              </a:spcAft>
              <a:buClr>
                <a:srgbClr val="073450"/>
              </a:buClr>
              <a:buSzPts val="1700"/>
              <a:buFont typeface="Century Gothic"/>
              <a:buChar char="●"/>
            </a:pPr>
            <a:r>
              <a:rPr lang="de-CH" sz="1700" b="1" noProof="1">
                <a:solidFill>
                  <a:srgbClr val="073450"/>
                </a:solidFill>
                <a:latin typeface="Century Gothic" panose="020B0502020202020204" pitchFamily="34" charset="0"/>
                <a:ea typeface="Century Gothic"/>
                <a:sym typeface="Century Gothic"/>
              </a:rPr>
              <a:t>Enregistrements audio : </a:t>
            </a:r>
            <a:r>
              <a:rPr lang="de-CH" sz="1700" noProof="1">
                <a:solidFill>
                  <a:srgbClr val="073450"/>
                </a:solidFill>
                <a:latin typeface="Century Gothic" panose="020B0502020202020204" pitchFamily="34" charset="0"/>
                <a:ea typeface="Century Gothic"/>
                <a:sym typeface="Century Gothic"/>
              </a:rPr>
              <a:t>Demandez la permission d’enregistrer l’entretien. Cela permet de ne rien oublier. </a:t>
            </a:r>
            <a:endParaRPr sz="1700" dirty="0">
              <a:latin typeface="Century Gothic" panose="020B0502020202020204" pitchFamily="34" charset="0"/>
            </a:endParaRPr>
          </a:p>
          <a:p>
            <a:pPr marL="354013" marR="0" lvl="0" indent="-354013" algn="l" rtl="0">
              <a:spcAft>
                <a:spcPts val="800"/>
              </a:spcAft>
              <a:buClr>
                <a:srgbClr val="073450"/>
              </a:buClr>
              <a:buSzPts val="1700"/>
              <a:buFont typeface="Century Gothic"/>
              <a:buChar char="●"/>
            </a:pPr>
            <a:r>
              <a:rPr lang="de-CH" sz="1700" b="1" noProof="1">
                <a:solidFill>
                  <a:srgbClr val="073450"/>
                </a:solidFill>
                <a:latin typeface="Century Gothic" panose="020B0502020202020204" pitchFamily="34" charset="0"/>
                <a:ea typeface="Century Gothic"/>
                <a:sym typeface="Century Gothic"/>
              </a:rPr>
              <a:t>100 % : </a:t>
            </a:r>
            <a:r>
              <a:rPr lang="de-CH" sz="1700" noProof="1">
                <a:solidFill>
                  <a:srgbClr val="073450"/>
                </a:solidFill>
                <a:latin typeface="Century Gothic" panose="020B0502020202020204" pitchFamily="34" charset="0"/>
                <a:ea typeface="Century Gothic"/>
                <a:sym typeface="Century Gothic"/>
              </a:rPr>
              <a:t>Accordez 100 % de votre attention à la personne en face de vous. Évitez les distractions. </a:t>
            </a:r>
            <a:endParaRPr sz="1700" dirty="0">
              <a:solidFill>
                <a:srgbClr val="073450"/>
              </a:solidFill>
              <a:latin typeface="Century Gothic" panose="020B0502020202020204" pitchFamily="34" charset="0"/>
              <a:ea typeface="Century Gothic"/>
              <a:sym typeface="Century Gothic"/>
            </a:endParaRPr>
          </a:p>
          <a:p>
            <a:pPr marL="354013" marR="0" lvl="0" indent="-354013" algn="l" rtl="0">
              <a:spcAft>
                <a:spcPts val="800"/>
              </a:spcAft>
              <a:buClr>
                <a:srgbClr val="073450"/>
              </a:buClr>
              <a:buSzPts val="1700"/>
              <a:buFont typeface="Century Gothic"/>
              <a:buChar char="●"/>
            </a:pPr>
            <a:r>
              <a:rPr lang="de-CH" sz="1700" b="1" noProof="1">
                <a:solidFill>
                  <a:srgbClr val="073450"/>
                </a:solidFill>
                <a:latin typeface="Century Gothic" panose="020B0502020202020204" pitchFamily="34" charset="0"/>
                <a:ea typeface="Century Gothic"/>
                <a:sym typeface="Century Gothic"/>
              </a:rPr>
              <a:t>Limiter le nombre de participant·e·s : </a:t>
            </a:r>
            <a:r>
              <a:rPr lang="de-CH" sz="1700" noProof="1">
                <a:solidFill>
                  <a:srgbClr val="073450"/>
                </a:solidFill>
                <a:latin typeface="Century Gothic" panose="020B0502020202020204" pitchFamily="34" charset="0"/>
                <a:ea typeface="Century Gothic"/>
                <a:sym typeface="Century Gothic"/>
              </a:rPr>
              <a:t>Il ne devrait pas y avoir trop de personnes dans la pièce (3 ou 4 personnes, c’est souvent idéal). Cela favorise une bonne ambiance pour l’entretien. </a:t>
            </a:r>
            <a:endParaRPr sz="1700" dirty="0">
              <a:solidFill>
                <a:srgbClr val="073450"/>
              </a:solidFill>
              <a:latin typeface="Century Gothic" panose="020B0502020202020204" pitchFamily="34" charset="0"/>
              <a:ea typeface="Century Gothic"/>
              <a:sym typeface="Century Gothic"/>
            </a:endParaRPr>
          </a:p>
        </p:txBody>
      </p:sp>
      <p:sp>
        <p:nvSpPr>
          <p:cNvPr id="3" name="Google Shape;3601;p14">
            <a:extLst>
              <a:ext uri="{FF2B5EF4-FFF2-40B4-BE49-F238E27FC236}">
                <a16:creationId xmlns:a16="http://schemas.microsoft.com/office/drawing/2014/main" id="{959AE71A-AD95-54C6-85E6-3EB5834D151A}"/>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rPr>
              <a:t>: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mn-cs"/>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mn-cs"/>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rPr>
              <a:t>: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mn-cs"/>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mn-cs"/>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mn-cs"/>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mn-cs"/>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mn-cs"/>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mn-cs"/>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mn-cs"/>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mn-cs"/>
              </a:rPr>
              <a:t>: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mn-cs"/>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mn-cs"/>
              </a:rPr>
              <a:t>: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mn-cs"/>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mn-cs"/>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mn-cs"/>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mn-cs"/>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mn-cs"/>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mn-cs"/>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mn-cs"/>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mn-cs"/>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mn-cs"/>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mn-cs"/>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mn-cs"/>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mn-cs"/>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mn-cs"/>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mn-cs"/>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mn-cs"/>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67"/>
        <p:cNvGrpSpPr/>
        <p:nvPr/>
      </p:nvGrpSpPr>
      <p:grpSpPr>
        <a:xfrm>
          <a:off x="0" y="0"/>
          <a:ext cx="0" cy="0"/>
          <a:chOff x="0" y="0"/>
          <a:chExt cx="0" cy="0"/>
        </a:xfrm>
      </p:grpSpPr>
      <p:sp>
        <p:nvSpPr>
          <p:cNvPr id="3668" name="Google Shape;3668;p19"/>
          <p:cNvSpPr txBox="1"/>
          <p:nvPr/>
        </p:nvSpPr>
        <p:spPr>
          <a:xfrm>
            <a:off x="942542"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400"/>
              <a:buFont typeface="Century Gothic"/>
              <a:buNone/>
            </a:pPr>
            <a:endParaRPr sz="2400" b="1" i="0" u="none" strike="noStrike" cap="none">
              <a:solidFill>
                <a:srgbClr val="073450"/>
              </a:solidFill>
              <a:ea typeface="Century Gothic"/>
              <a:sym typeface="Century Gothic"/>
            </a:endParaRPr>
          </a:p>
        </p:txBody>
      </p:sp>
      <p:sp>
        <p:nvSpPr>
          <p:cNvPr id="3669" name="Google Shape;3669;p19"/>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3674" name="Google Shape;3674;p19"/>
          <p:cNvSpPr txBox="1"/>
          <p:nvPr/>
        </p:nvSpPr>
        <p:spPr>
          <a:xfrm>
            <a:off x="612927" y="443325"/>
            <a:ext cx="6217914" cy="78100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sym typeface="Century Gothic"/>
              </a:rPr>
              <a:t>2. Contexte : Donnez à votre interlocuteur·trice l'occasion d'entrer dans le sujet </a:t>
            </a:r>
            <a:endParaRPr sz="2400" b="1" dirty="0">
              <a:solidFill>
                <a:srgbClr val="073450"/>
              </a:solidFill>
              <a:latin typeface="Century Gothic" panose="020B0502020202020204" pitchFamily="34" charset="0"/>
              <a:sym typeface="Century Gothic"/>
            </a:endParaRPr>
          </a:p>
        </p:txBody>
      </p:sp>
      <p:sp>
        <p:nvSpPr>
          <p:cNvPr id="3675" name="Google Shape;3675;p19"/>
          <p:cNvSpPr/>
          <p:nvPr/>
        </p:nvSpPr>
        <p:spPr>
          <a:xfrm>
            <a:off x="6710118" y="1919088"/>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Idée derrière </a:t>
            </a:r>
            <a:endParaRPr sz="1600" b="1" dirty="0">
              <a:solidFill>
                <a:srgbClr val="073450"/>
              </a:solidFill>
              <a:latin typeface="Century Gothic" panose="020B0502020202020204" pitchFamily="34" charset="0"/>
              <a:ea typeface="Century Gothic"/>
              <a:sym typeface="Century Gothic"/>
            </a:endParaRPr>
          </a:p>
        </p:txBody>
      </p:sp>
      <p:sp>
        <p:nvSpPr>
          <p:cNvPr id="3676" name="Google Shape;3676;p19"/>
          <p:cNvSpPr/>
          <p:nvPr/>
        </p:nvSpPr>
        <p:spPr>
          <a:xfrm>
            <a:off x="6710979" y="2389342"/>
            <a:ext cx="3963547"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C’est un terrain connu et facile d’accès pour tout le monde. </a:t>
            </a:r>
            <a:endParaRPr sz="1600" dirty="0">
              <a:solidFill>
                <a:srgbClr val="073450"/>
              </a:solidFill>
              <a:latin typeface="Century Gothic" panose="020B0502020202020204" pitchFamily="34" charset="0"/>
              <a:ea typeface="Century Gothic"/>
              <a:sym typeface="Century Gothic"/>
            </a:endParaRPr>
          </a:p>
        </p:txBody>
      </p:sp>
      <p:sp>
        <p:nvSpPr>
          <p:cNvPr id="3677" name="Google Shape;3677;p19"/>
          <p:cNvSpPr/>
          <p:nvPr/>
        </p:nvSpPr>
        <p:spPr>
          <a:xfrm>
            <a:off x="6727488" y="3525730"/>
            <a:ext cx="4308488"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Vous obtenez ainsi des informations précieuses sur les expériences et les méthodes de votre interlocuteur·trice. Cela vous aide à mieux comprendre le «Job to be Done». </a:t>
            </a:r>
            <a:endParaRPr dirty="0">
              <a:latin typeface="Century Gothic" panose="020B0502020202020204" pitchFamily="34" charset="0"/>
            </a:endParaRPr>
          </a:p>
        </p:txBody>
      </p:sp>
      <p:cxnSp>
        <p:nvCxnSpPr>
          <p:cNvPr id="3678" name="Google Shape;3678;p19"/>
          <p:cNvCxnSpPr/>
          <p:nvPr/>
        </p:nvCxnSpPr>
        <p:spPr>
          <a:xfrm>
            <a:off x="1301072" y="3073935"/>
            <a:ext cx="9720000" cy="0"/>
          </a:xfrm>
          <a:prstGeom prst="straightConnector1">
            <a:avLst/>
          </a:prstGeom>
          <a:noFill/>
          <a:ln w="19050" cap="flat" cmpd="sng">
            <a:solidFill>
              <a:srgbClr val="073450"/>
            </a:solidFill>
            <a:prstDash val="solid"/>
            <a:miter lim="800000"/>
            <a:headEnd type="none" w="sm" len="sm"/>
            <a:tailEnd type="none" w="sm" len="sm"/>
          </a:ln>
        </p:spPr>
      </p:cxnSp>
      <p:sp>
        <p:nvSpPr>
          <p:cNvPr id="3679" name="Google Shape;3679;p19"/>
          <p:cNvSpPr/>
          <p:nvPr/>
        </p:nvSpPr>
        <p:spPr>
          <a:xfrm>
            <a:off x="1224889" y="4168869"/>
            <a:ext cx="4462200"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«Pouvez-vous m’expliquer comment vous utilisez [un produit concurrent] ?» </a:t>
            </a:r>
            <a:endParaRPr sz="1600" dirty="0">
              <a:solidFill>
                <a:srgbClr val="073450"/>
              </a:solidFill>
              <a:latin typeface="Century Gothic" panose="020B0502020202020204" pitchFamily="34" charset="0"/>
              <a:ea typeface="Century Gothic"/>
              <a:sym typeface="Century Gothic"/>
            </a:endParaRPr>
          </a:p>
        </p:txBody>
      </p:sp>
      <p:sp>
        <p:nvSpPr>
          <p:cNvPr id="3680" name="Google Shape;3680;p19"/>
          <p:cNvSpPr/>
          <p:nvPr/>
        </p:nvSpPr>
        <p:spPr>
          <a:xfrm>
            <a:off x="1224889" y="3121155"/>
            <a:ext cx="508753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«Pouvez-vous me parler d’une situation où vous avez effectué [une tâche que votre produit vise à soutenir ou à simplifier] ?» </a:t>
            </a:r>
            <a:endParaRPr dirty="0">
              <a:latin typeface="Century Gothic" panose="020B0502020202020204" pitchFamily="34" charset="0"/>
            </a:endParaRPr>
          </a:p>
        </p:txBody>
      </p:sp>
      <p:sp>
        <p:nvSpPr>
          <p:cNvPr id="3681" name="Google Shape;3681;p19"/>
          <p:cNvSpPr/>
          <p:nvPr/>
        </p:nvSpPr>
        <p:spPr>
          <a:xfrm>
            <a:off x="1224889" y="4961930"/>
            <a:ext cx="537094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«Quels outils ou méthodes utilisez-vous actuellement pour accomplir [des tâches que votre produit doit couvrir] ?» </a:t>
            </a:r>
            <a:endParaRPr dirty="0">
              <a:latin typeface="Century Gothic" panose="020B0502020202020204" pitchFamily="34" charset="0"/>
            </a:endParaRPr>
          </a:p>
        </p:txBody>
      </p:sp>
      <p:sp>
        <p:nvSpPr>
          <p:cNvPr id="3682" name="Google Shape;3682;p19"/>
          <p:cNvSpPr/>
          <p:nvPr/>
        </p:nvSpPr>
        <p:spPr>
          <a:xfrm>
            <a:off x="9263368" y="1332228"/>
            <a:ext cx="2690957"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noProof="1">
                <a:solidFill>
                  <a:srgbClr val="073450"/>
                </a:solidFill>
                <a:latin typeface="Century Gothic" panose="020B0502020202020204" pitchFamily="34" charset="0"/>
                <a:ea typeface="Century Gothic"/>
                <a:sym typeface="Century Gothic"/>
              </a:rPr>
              <a:t>Lien avec</a:t>
            </a:r>
            <a:br>
              <a:rPr lang="de-CH" noProof="1">
                <a:solidFill>
                  <a:srgbClr val="073450"/>
                </a:solidFill>
                <a:latin typeface="Century Gothic" panose="020B0502020202020204" pitchFamily="34" charset="0"/>
                <a:ea typeface="Century Gothic"/>
                <a:sym typeface="Century Gothic"/>
              </a:rPr>
            </a:br>
            <a:r>
              <a:rPr lang="de-CH" noProof="1">
                <a:solidFill>
                  <a:srgbClr val="073450"/>
                </a:solidFill>
                <a:latin typeface="Century Gothic" panose="020B0502020202020204" pitchFamily="34" charset="0"/>
                <a:ea typeface="Century Gothic"/>
                <a:sym typeface="Century Gothic"/>
              </a:rPr>
              <a:t>«Jobs to be Done» (M 1.3) </a:t>
            </a:r>
            <a:endParaRPr dirty="0">
              <a:latin typeface="Century Gothic" panose="020B0502020202020204" pitchFamily="34" charset="0"/>
            </a:endParaRPr>
          </a:p>
        </p:txBody>
      </p:sp>
      <p:cxnSp>
        <p:nvCxnSpPr>
          <p:cNvPr id="3683" name="Google Shape;3683;p19"/>
          <p:cNvCxnSpPr/>
          <p:nvPr/>
        </p:nvCxnSpPr>
        <p:spPr>
          <a:xfrm>
            <a:off x="1301072" y="2329660"/>
            <a:ext cx="9720000" cy="0"/>
          </a:xfrm>
          <a:prstGeom prst="straightConnector1">
            <a:avLst/>
          </a:prstGeom>
          <a:noFill/>
          <a:ln w="28575" cap="flat" cmpd="sng">
            <a:solidFill>
              <a:srgbClr val="073450"/>
            </a:solidFill>
            <a:prstDash val="solid"/>
            <a:miter lim="800000"/>
            <a:headEnd type="none" w="sm" len="sm"/>
            <a:tailEnd type="none" w="sm" len="sm"/>
          </a:ln>
        </p:spPr>
      </p:cxnSp>
      <p:cxnSp>
        <p:nvCxnSpPr>
          <p:cNvPr id="3684" name="Google Shape;3684;p19"/>
          <p:cNvCxnSpPr>
            <a:cxnSpLocks/>
          </p:cNvCxnSpPr>
          <p:nvPr/>
        </p:nvCxnSpPr>
        <p:spPr>
          <a:xfrm>
            <a:off x="1301072" y="4017281"/>
            <a:ext cx="5163228" cy="0"/>
          </a:xfrm>
          <a:prstGeom prst="straightConnector1">
            <a:avLst/>
          </a:prstGeom>
          <a:noFill/>
          <a:ln w="19050" cap="flat" cmpd="sng">
            <a:solidFill>
              <a:srgbClr val="073450"/>
            </a:solidFill>
            <a:prstDash val="solid"/>
            <a:miter lim="800000"/>
            <a:headEnd type="none" w="sm" len="sm"/>
            <a:tailEnd type="none" w="sm" len="sm"/>
          </a:ln>
        </p:spPr>
      </p:cxnSp>
      <p:cxnSp>
        <p:nvCxnSpPr>
          <p:cNvPr id="3685" name="Google Shape;3685;p19"/>
          <p:cNvCxnSpPr/>
          <p:nvPr/>
        </p:nvCxnSpPr>
        <p:spPr>
          <a:xfrm>
            <a:off x="1301072" y="5814787"/>
            <a:ext cx="8019077" cy="0"/>
          </a:xfrm>
          <a:prstGeom prst="straightConnector1">
            <a:avLst/>
          </a:prstGeom>
          <a:noFill/>
          <a:ln w="28575" cap="flat" cmpd="sng">
            <a:solidFill>
              <a:srgbClr val="073450"/>
            </a:solidFill>
            <a:prstDash val="solid"/>
            <a:miter lim="800000"/>
            <a:headEnd type="none" w="sm" len="sm"/>
            <a:tailEnd type="none" w="sm" len="sm"/>
          </a:ln>
        </p:spPr>
      </p:cxnSp>
      <p:cxnSp>
        <p:nvCxnSpPr>
          <p:cNvPr id="3686" name="Google Shape;3686;p19"/>
          <p:cNvCxnSpPr>
            <a:cxnSpLocks/>
          </p:cNvCxnSpPr>
          <p:nvPr/>
        </p:nvCxnSpPr>
        <p:spPr>
          <a:xfrm>
            <a:off x="1353879" y="4877604"/>
            <a:ext cx="5110421" cy="0"/>
          </a:xfrm>
          <a:prstGeom prst="straightConnector1">
            <a:avLst/>
          </a:prstGeom>
          <a:noFill/>
          <a:ln w="19050" cap="flat" cmpd="sng">
            <a:solidFill>
              <a:srgbClr val="073450"/>
            </a:solidFill>
            <a:prstDash val="solid"/>
            <a:miter lim="800000"/>
            <a:headEnd type="none" w="sm" len="sm"/>
            <a:tailEnd type="none" w="sm" len="sm"/>
          </a:ln>
        </p:spPr>
      </p:cxnSp>
      <p:sp>
        <p:nvSpPr>
          <p:cNvPr id="3691" name="Google Shape;3691;p19"/>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latin typeface="Century Gothic" panose="020B0502020202020204" pitchFamily="34" charset="0"/>
              </a:rPr>
              <a:t>20</a:t>
            </a:fld>
            <a:endParaRPr>
              <a:latin typeface="Century Gothic" panose="020B0502020202020204" pitchFamily="34" charset="0"/>
            </a:endParaRPr>
          </a:p>
        </p:txBody>
      </p:sp>
      <p:sp>
        <p:nvSpPr>
          <p:cNvPr id="2" name="Google Shape;3675;p19">
            <a:extLst>
              <a:ext uri="{FF2B5EF4-FFF2-40B4-BE49-F238E27FC236}">
                <a16:creationId xmlns:a16="http://schemas.microsoft.com/office/drawing/2014/main" id="{A52409DF-C7A8-D6FB-4337-8B60671FC23D}"/>
              </a:ext>
            </a:extLst>
          </p:cNvPr>
          <p:cNvSpPr/>
          <p:nvPr/>
        </p:nvSpPr>
        <p:spPr>
          <a:xfrm>
            <a:off x="1250638" y="1905895"/>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Question</a:t>
            </a:r>
            <a:endParaRPr sz="1600" b="1" dirty="0">
              <a:solidFill>
                <a:srgbClr val="073450"/>
              </a:solidFill>
              <a:latin typeface="Century Gothic" panose="020B0502020202020204" pitchFamily="34" charset="0"/>
              <a:ea typeface="Century Gothic"/>
              <a:sym typeface="Century Gothic"/>
            </a:endParaRPr>
          </a:p>
        </p:txBody>
      </p:sp>
      <p:sp>
        <p:nvSpPr>
          <p:cNvPr id="4" name="Rectangle 1">
            <a:extLst>
              <a:ext uri="{FF2B5EF4-FFF2-40B4-BE49-F238E27FC236}">
                <a16:creationId xmlns:a16="http://schemas.microsoft.com/office/drawing/2014/main" id="{E02BCA39-20EB-7779-761C-091BF24A02B1}"/>
              </a:ext>
            </a:extLst>
          </p:cNvPr>
          <p:cNvSpPr>
            <a:spLocks noChangeArrowheads="1"/>
          </p:cNvSpPr>
          <p:nvPr/>
        </p:nvSpPr>
        <p:spPr bwMode="auto">
          <a:xfrm>
            <a:off x="1224889" y="2383745"/>
            <a:ext cx="4729421"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600" b="0" i="0" u="none" strike="noStrike" cap="none" normalizeH="0" baseline="0" noProof="1">
                <a:ln>
                  <a:noFill/>
                </a:ln>
                <a:solidFill>
                  <a:schemeClr val="tx1"/>
                </a:solidFill>
                <a:effectLst/>
                <a:latin typeface="Century Gothic" panose="020B0502020202020204" pitchFamily="34" charset="0"/>
              </a:rPr>
              <a:t>«Pouvez-vous me parler de vous / de votre entreprise / de votre poste ?»</a:t>
            </a:r>
            <a:endParaRPr kumimoji="0" lang="de-DE" altLang="de-DE" sz="1600"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Century Gothic" panose="020B0502020202020204" pitchFamily="34" charset="0"/>
            </a:endParaRPr>
          </a:p>
        </p:txBody>
      </p:sp>
      <p:sp>
        <p:nvSpPr>
          <p:cNvPr id="5" name="Google Shape;3657;p18">
            <a:extLst>
              <a:ext uri="{FF2B5EF4-FFF2-40B4-BE49-F238E27FC236}">
                <a16:creationId xmlns:a16="http://schemas.microsoft.com/office/drawing/2014/main" id="{4FF74571-A12A-C859-D436-CDD08A0A3F1F}"/>
              </a:ext>
            </a:extLst>
          </p:cNvPr>
          <p:cNvSpPr/>
          <p:nvPr/>
        </p:nvSpPr>
        <p:spPr>
          <a:xfrm>
            <a:off x="8078185" y="458293"/>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chemeClr val="accent2"/>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Contexte </a:t>
            </a:r>
            <a:endParaRPr sz="1100" b="1">
              <a:solidFill>
                <a:schemeClr val="lt1"/>
              </a:solidFill>
            </a:endParaRPr>
          </a:p>
        </p:txBody>
      </p:sp>
      <p:sp>
        <p:nvSpPr>
          <p:cNvPr id="6" name="Google Shape;3658;p18">
            <a:extLst>
              <a:ext uri="{FF2B5EF4-FFF2-40B4-BE49-F238E27FC236}">
                <a16:creationId xmlns:a16="http://schemas.microsoft.com/office/drawing/2014/main" id="{484CA2B2-7B66-E535-3138-FFCCBCB17CA2}"/>
              </a:ext>
            </a:extLst>
          </p:cNvPr>
          <p:cNvSpPr/>
          <p:nvPr/>
        </p:nvSpPr>
        <p:spPr>
          <a:xfrm>
            <a:off x="9327586" y="458293"/>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Montrer des prototypes &amp; tester des idées </a:t>
            </a:r>
            <a:endParaRPr lang="de-CH" sz="1100" dirty="0">
              <a:latin typeface="Century Gothic" panose="020B0502020202020204" pitchFamily="34" charset="0"/>
            </a:endParaRPr>
          </a:p>
        </p:txBody>
      </p:sp>
      <p:sp>
        <p:nvSpPr>
          <p:cNvPr id="7" name="Google Shape;3659;p18">
            <a:extLst>
              <a:ext uri="{FF2B5EF4-FFF2-40B4-BE49-F238E27FC236}">
                <a16:creationId xmlns:a16="http://schemas.microsoft.com/office/drawing/2014/main" id="{B04D235D-4238-B8D3-5EBD-8D7C591512A4}"/>
              </a:ext>
            </a:extLst>
          </p:cNvPr>
          <p:cNvSpPr/>
          <p:nvPr/>
        </p:nvSpPr>
        <p:spPr>
          <a:xfrm>
            <a:off x="10561048" y="458294"/>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grpSp>
        <p:nvGrpSpPr>
          <p:cNvPr id="20" name="Gruppieren 19">
            <a:extLst>
              <a:ext uri="{FF2B5EF4-FFF2-40B4-BE49-F238E27FC236}">
                <a16:creationId xmlns:a16="http://schemas.microsoft.com/office/drawing/2014/main" id="{3EB88C82-BBC5-9B89-A6DD-5B486470ECA1}"/>
              </a:ext>
            </a:extLst>
          </p:cNvPr>
          <p:cNvGrpSpPr/>
          <p:nvPr/>
        </p:nvGrpSpPr>
        <p:grpSpPr>
          <a:xfrm>
            <a:off x="8609330" y="1279253"/>
            <a:ext cx="638627" cy="599420"/>
            <a:chOff x="4096535" y="3368565"/>
            <a:chExt cx="1135146" cy="1136163"/>
          </a:xfrm>
        </p:grpSpPr>
        <p:sp>
          <p:nvSpPr>
            <p:cNvPr id="22" name="Oval 11">
              <a:extLst>
                <a:ext uri="{FF2B5EF4-FFF2-40B4-BE49-F238E27FC236}">
                  <a16:creationId xmlns:a16="http://schemas.microsoft.com/office/drawing/2014/main" id="{A14B2C13-C013-7CFA-6378-F2DCC4863CFF}"/>
                </a:ext>
              </a:extLst>
            </p:cNvPr>
            <p:cNvSpPr>
              <a:spLocks noChangeArrowheads="1"/>
            </p:cNvSpPr>
            <p:nvPr/>
          </p:nvSpPr>
          <p:spPr bwMode="auto">
            <a:xfrm>
              <a:off x="4096535" y="3368565"/>
              <a:ext cx="1135146" cy="1136163"/>
            </a:xfrm>
            <a:prstGeom prst="ellipse">
              <a:avLst/>
            </a:prstGeom>
            <a:solidFill>
              <a:srgbClr val="0B4874"/>
            </a:solidFill>
            <a:ln>
              <a:solidFill>
                <a:schemeClr val="bg1"/>
              </a:solidFill>
            </a:ln>
          </p:spPr>
          <p:txBody>
            <a:bodyPr vert="horz" wrap="square" lIns="91440" tIns="45720" rIns="91440" bIns="45720" numCol="1" anchor="t" anchorCtr="0" compatLnSpc="1">
              <a:prstTxWarp prst="textNoShape">
                <a:avLst/>
              </a:prstTxWarp>
            </a:bodyPr>
            <a:lstStyle/>
            <a:p>
              <a:endParaRPr lang="en-GB" noProof="0" dirty="0"/>
            </a:p>
          </p:txBody>
        </p:sp>
        <p:sp>
          <p:nvSpPr>
            <p:cNvPr id="23" name="Freeform 51">
              <a:extLst>
                <a:ext uri="{FF2B5EF4-FFF2-40B4-BE49-F238E27FC236}">
                  <a16:creationId xmlns:a16="http://schemas.microsoft.com/office/drawing/2014/main" id="{93895EB8-4621-61BD-86AE-9EF9E91A33C1}"/>
                </a:ext>
              </a:extLst>
            </p:cNvPr>
            <p:cNvSpPr>
              <a:spLocks noEditPoints="1"/>
            </p:cNvSpPr>
            <p:nvPr/>
          </p:nvSpPr>
          <p:spPr bwMode="auto">
            <a:xfrm>
              <a:off x="4292633" y="3558567"/>
              <a:ext cx="733425" cy="754068"/>
            </a:xfrm>
            <a:custGeom>
              <a:avLst/>
              <a:gdLst>
                <a:gd name="T0" fmla="*/ 138 w 176"/>
                <a:gd name="T1" fmla="*/ 19 h 176"/>
                <a:gd name="T2" fmla="*/ 108 w 176"/>
                <a:gd name="T3" fmla="*/ 60 h 176"/>
                <a:gd name="T4" fmla="*/ 77 w 176"/>
                <a:gd name="T5" fmla="*/ 60 h 176"/>
                <a:gd name="T6" fmla="*/ 54 w 176"/>
                <a:gd name="T7" fmla="*/ 29 h 176"/>
                <a:gd name="T8" fmla="*/ 29 w 176"/>
                <a:gd name="T9" fmla="*/ 29 h 176"/>
                <a:gd name="T10" fmla="*/ 48 w 176"/>
                <a:gd name="T11" fmla="*/ 40 h 176"/>
                <a:gd name="T12" fmla="*/ 67 w 176"/>
                <a:gd name="T13" fmla="*/ 80 h 176"/>
                <a:gd name="T14" fmla="*/ 32 w 176"/>
                <a:gd name="T15" fmla="*/ 136 h 176"/>
                <a:gd name="T16" fmla="*/ 0 w 176"/>
                <a:gd name="T17" fmla="*/ 150 h 176"/>
                <a:gd name="T18" fmla="*/ 38 w 176"/>
                <a:gd name="T19" fmla="*/ 150 h 176"/>
                <a:gd name="T20" fmla="*/ 77 w 176"/>
                <a:gd name="T21" fmla="*/ 100 h 176"/>
                <a:gd name="T22" fmla="*/ 90 w 176"/>
                <a:gd name="T23" fmla="*/ 138 h 176"/>
                <a:gd name="T24" fmla="*/ 93 w 176"/>
                <a:gd name="T25" fmla="*/ 176 h 176"/>
                <a:gd name="T26" fmla="*/ 96 w 176"/>
                <a:gd name="T27" fmla="*/ 138 h 176"/>
                <a:gd name="T28" fmla="*/ 108 w 176"/>
                <a:gd name="T29" fmla="*/ 100 h 176"/>
                <a:gd name="T30" fmla="*/ 131 w 176"/>
                <a:gd name="T31" fmla="*/ 131 h 176"/>
                <a:gd name="T32" fmla="*/ 157 w 176"/>
                <a:gd name="T33" fmla="*/ 131 h 176"/>
                <a:gd name="T34" fmla="*/ 138 w 176"/>
                <a:gd name="T35" fmla="*/ 120 h 176"/>
                <a:gd name="T36" fmla="*/ 118 w 176"/>
                <a:gd name="T37" fmla="*/ 80 h 176"/>
                <a:gd name="T38" fmla="*/ 144 w 176"/>
                <a:gd name="T39" fmla="*/ 33 h 176"/>
                <a:gd name="T40" fmla="*/ 176 w 176"/>
                <a:gd name="T41" fmla="*/ 19 h 176"/>
                <a:gd name="T42" fmla="*/ 35 w 176"/>
                <a:gd name="T43" fmla="*/ 29 h 176"/>
                <a:gd name="T44" fmla="*/ 48 w 176"/>
                <a:gd name="T45" fmla="*/ 29 h 176"/>
                <a:gd name="T46" fmla="*/ 35 w 176"/>
                <a:gd name="T47" fmla="*/ 29 h 176"/>
                <a:gd name="T48" fmla="*/ 6 w 176"/>
                <a:gd name="T49" fmla="*/ 150 h 176"/>
                <a:gd name="T50" fmla="*/ 32 w 176"/>
                <a:gd name="T51" fmla="*/ 150 h 176"/>
                <a:gd name="T52" fmla="*/ 106 w 176"/>
                <a:gd name="T53" fmla="*/ 157 h 176"/>
                <a:gd name="T54" fmla="*/ 80 w 176"/>
                <a:gd name="T55" fmla="*/ 157 h 176"/>
                <a:gd name="T56" fmla="*/ 106 w 176"/>
                <a:gd name="T57" fmla="*/ 157 h 176"/>
                <a:gd name="T58" fmla="*/ 74 w 176"/>
                <a:gd name="T59" fmla="*/ 80 h 176"/>
                <a:gd name="T60" fmla="*/ 112 w 176"/>
                <a:gd name="T61" fmla="*/ 80 h 176"/>
                <a:gd name="T62" fmla="*/ 150 w 176"/>
                <a:gd name="T63" fmla="*/ 131 h 176"/>
                <a:gd name="T64" fmla="*/ 138 w 176"/>
                <a:gd name="T65" fmla="*/ 131 h 176"/>
                <a:gd name="T66" fmla="*/ 150 w 176"/>
                <a:gd name="T67" fmla="*/ 131 h 176"/>
                <a:gd name="T68" fmla="*/ 144 w 176"/>
                <a:gd name="T69" fmla="*/ 19 h 176"/>
                <a:gd name="T70" fmla="*/ 170 w 176"/>
                <a:gd name="T71" fmla="*/ 19 h 176"/>
                <a:gd name="T72" fmla="*/ 157 w 176"/>
                <a:gd name="T73" fmla="*/ 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 h="176">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noProof="0" dirty="0"/>
            </a:p>
          </p:txBody>
        </p:sp>
      </p:grpSp>
      <p:sp>
        <p:nvSpPr>
          <p:cNvPr id="8" name="Google Shape;3601;p14">
            <a:extLst>
              <a:ext uri="{FF2B5EF4-FFF2-40B4-BE49-F238E27FC236}">
                <a16:creationId xmlns:a16="http://schemas.microsoft.com/office/drawing/2014/main" id="{11250414-D688-9684-268E-E6E6AF47849F}"/>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6"/>
        <p:cNvGrpSpPr/>
        <p:nvPr/>
      </p:nvGrpSpPr>
      <p:grpSpPr>
        <a:xfrm>
          <a:off x="0" y="0"/>
          <a:ext cx="0" cy="0"/>
          <a:chOff x="0" y="0"/>
          <a:chExt cx="0" cy="0"/>
        </a:xfrm>
      </p:grpSpPr>
      <p:sp>
        <p:nvSpPr>
          <p:cNvPr id="3697" name="Google Shape;3697;p20"/>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21</a:t>
            </a:fld>
            <a:endParaRPr/>
          </a:p>
        </p:txBody>
      </p:sp>
      <p:sp>
        <p:nvSpPr>
          <p:cNvPr id="3698" name="Google Shape;3698;p20"/>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3704" name="Google Shape;3704;p20"/>
          <p:cNvSpPr/>
          <p:nvPr/>
        </p:nvSpPr>
        <p:spPr>
          <a:xfrm>
            <a:off x="5979374" y="1616507"/>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Idée derrière </a:t>
            </a:r>
            <a:endParaRPr sz="1600" b="1" dirty="0">
              <a:solidFill>
                <a:srgbClr val="073450"/>
              </a:solidFill>
              <a:latin typeface="Century Gothic" panose="020B0502020202020204" pitchFamily="34" charset="0"/>
              <a:ea typeface="Century Gothic"/>
              <a:sym typeface="Century Gothic"/>
            </a:endParaRPr>
          </a:p>
        </p:txBody>
      </p:sp>
      <p:sp>
        <p:nvSpPr>
          <p:cNvPr id="3705" name="Google Shape;3705;p20"/>
          <p:cNvSpPr/>
          <p:nvPr/>
        </p:nvSpPr>
        <p:spPr>
          <a:xfrm>
            <a:off x="5999648" y="2161623"/>
            <a:ext cx="5540700"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Important : Commencez absolument avec une question ouverte pour ne pas orienter la personne dans une direction précise. </a:t>
            </a:r>
            <a:endParaRPr sz="1600" dirty="0">
              <a:solidFill>
                <a:srgbClr val="073450"/>
              </a:solidFill>
              <a:latin typeface="Century Gothic" panose="020B0502020202020204" pitchFamily="34" charset="0"/>
              <a:ea typeface="Century Gothic"/>
              <a:sym typeface="Century Gothic"/>
            </a:endParaRPr>
          </a:p>
        </p:txBody>
      </p:sp>
      <p:sp>
        <p:nvSpPr>
          <p:cNvPr id="3706" name="Google Shape;3706;p20"/>
          <p:cNvSpPr/>
          <p:nvPr/>
        </p:nvSpPr>
        <p:spPr>
          <a:xfrm>
            <a:off x="5994088" y="3366799"/>
            <a:ext cx="5087535"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Pour vous, votre produit semble peut-être évident, car vous avez passé beaucoup de temps dessus. Est-ce aussi le cas pour la personne en face ? </a:t>
            </a:r>
            <a:endParaRPr dirty="0">
              <a:latin typeface="Century Gothic" panose="020B0502020202020204" pitchFamily="34" charset="0"/>
            </a:endParaRPr>
          </a:p>
        </p:txBody>
      </p:sp>
      <p:sp>
        <p:nvSpPr>
          <p:cNvPr id="3707" name="Google Shape;3707;p20"/>
          <p:cNvSpPr/>
          <p:nvPr/>
        </p:nvSpPr>
        <p:spPr>
          <a:xfrm>
            <a:off x="5995475" y="4929350"/>
            <a:ext cx="508753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Cela vous permet de mieux comprendre comment votre produit pourrait être utilisé dans un contexte réel. </a:t>
            </a:r>
            <a:endParaRPr dirty="0">
              <a:latin typeface="Century Gothic" panose="020B0502020202020204" pitchFamily="34" charset="0"/>
            </a:endParaRPr>
          </a:p>
        </p:txBody>
      </p:sp>
      <p:sp>
        <p:nvSpPr>
          <p:cNvPr id="3708" name="Google Shape;3708;p20"/>
          <p:cNvSpPr/>
          <p:nvPr/>
        </p:nvSpPr>
        <p:spPr>
          <a:xfrm>
            <a:off x="1315636" y="3147357"/>
            <a:ext cx="489323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Pouvez-vous décrire ce que vous voyez à l’écran ? » [si c’est une app] </a:t>
            </a:r>
            <a:endParaRPr dirty="0">
              <a:latin typeface="Century Gothic" panose="020B0502020202020204" pitchFamily="34" charset="0"/>
            </a:endParaRPr>
          </a:p>
        </p:txBody>
      </p:sp>
      <p:sp>
        <p:nvSpPr>
          <p:cNvPr id="3709" name="Google Shape;3709;p20"/>
          <p:cNvSpPr/>
          <p:nvPr/>
        </p:nvSpPr>
        <p:spPr>
          <a:xfrm>
            <a:off x="1329105" y="4158866"/>
            <a:ext cx="5087535"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Adapté de vous, à quoi sert ce prototype ? » </a:t>
            </a:r>
            <a:endParaRPr dirty="0">
              <a:latin typeface="Century Gothic" panose="020B0502020202020204" pitchFamily="34" charset="0"/>
            </a:endParaRPr>
          </a:p>
        </p:txBody>
      </p:sp>
      <p:sp>
        <p:nvSpPr>
          <p:cNvPr id="3710" name="Google Shape;3710;p20"/>
          <p:cNvSpPr/>
          <p:nvPr/>
        </p:nvSpPr>
        <p:spPr>
          <a:xfrm>
            <a:off x="1329105" y="4933901"/>
            <a:ext cx="4449582"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Imaginez que vous deviez accomplir [tâche]. Comment utiliseriez-vous le prototype pour cela ? » </a:t>
            </a:r>
            <a:endParaRPr dirty="0">
              <a:latin typeface="Century Gothic" panose="020B0502020202020204" pitchFamily="34" charset="0"/>
            </a:endParaRPr>
          </a:p>
        </p:txBody>
      </p:sp>
      <p:cxnSp>
        <p:nvCxnSpPr>
          <p:cNvPr id="3712" name="Google Shape;3712;p20"/>
          <p:cNvCxnSpPr/>
          <p:nvPr/>
        </p:nvCxnSpPr>
        <p:spPr>
          <a:xfrm>
            <a:off x="1280479" y="3879500"/>
            <a:ext cx="4546835" cy="0"/>
          </a:xfrm>
          <a:prstGeom prst="straightConnector1">
            <a:avLst/>
          </a:prstGeom>
          <a:noFill/>
          <a:ln w="19050" cap="flat" cmpd="sng">
            <a:solidFill>
              <a:srgbClr val="073450"/>
            </a:solidFill>
            <a:prstDash val="solid"/>
            <a:miter lim="800000"/>
            <a:headEnd type="none" w="sm" len="sm"/>
            <a:tailEnd type="none" w="sm" len="sm"/>
          </a:ln>
        </p:spPr>
      </p:cxnSp>
      <p:cxnSp>
        <p:nvCxnSpPr>
          <p:cNvPr id="3713" name="Google Shape;3713;p20"/>
          <p:cNvCxnSpPr/>
          <p:nvPr/>
        </p:nvCxnSpPr>
        <p:spPr>
          <a:xfrm>
            <a:off x="1280479" y="5916738"/>
            <a:ext cx="8094090" cy="0"/>
          </a:xfrm>
          <a:prstGeom prst="straightConnector1">
            <a:avLst/>
          </a:prstGeom>
          <a:noFill/>
          <a:ln w="28575" cap="flat" cmpd="sng">
            <a:solidFill>
              <a:srgbClr val="073450"/>
            </a:solidFill>
            <a:prstDash val="solid"/>
            <a:miter lim="800000"/>
            <a:headEnd type="none" w="sm" len="sm"/>
            <a:tailEnd type="none" w="sm" len="sm"/>
          </a:ln>
        </p:spPr>
      </p:cxnSp>
      <p:cxnSp>
        <p:nvCxnSpPr>
          <p:cNvPr id="3714" name="Google Shape;3714;p20"/>
          <p:cNvCxnSpPr/>
          <p:nvPr/>
        </p:nvCxnSpPr>
        <p:spPr>
          <a:xfrm>
            <a:off x="1280479" y="2109982"/>
            <a:ext cx="9720000" cy="0"/>
          </a:xfrm>
          <a:prstGeom prst="straightConnector1">
            <a:avLst/>
          </a:prstGeom>
          <a:noFill/>
          <a:ln w="28575" cap="flat" cmpd="sng">
            <a:solidFill>
              <a:srgbClr val="073450"/>
            </a:solidFill>
            <a:prstDash val="solid"/>
            <a:miter lim="800000"/>
            <a:headEnd type="none" w="sm" len="sm"/>
            <a:tailEnd type="none" w="sm" len="sm"/>
          </a:ln>
        </p:spPr>
      </p:cxnSp>
      <p:cxnSp>
        <p:nvCxnSpPr>
          <p:cNvPr id="3715" name="Google Shape;3715;p20"/>
          <p:cNvCxnSpPr/>
          <p:nvPr/>
        </p:nvCxnSpPr>
        <p:spPr>
          <a:xfrm>
            <a:off x="1280479" y="3040862"/>
            <a:ext cx="9720000" cy="0"/>
          </a:xfrm>
          <a:prstGeom prst="straightConnector1">
            <a:avLst/>
          </a:prstGeom>
          <a:noFill/>
          <a:ln w="28575" cap="flat" cmpd="sng">
            <a:solidFill>
              <a:srgbClr val="073450"/>
            </a:solidFill>
            <a:prstDash val="solid"/>
            <a:miter lim="800000"/>
            <a:headEnd type="none" w="sm" len="sm"/>
            <a:tailEnd type="none" w="sm" len="sm"/>
          </a:ln>
        </p:spPr>
      </p:cxnSp>
      <p:cxnSp>
        <p:nvCxnSpPr>
          <p:cNvPr id="3716" name="Google Shape;3716;p20"/>
          <p:cNvCxnSpPr/>
          <p:nvPr/>
        </p:nvCxnSpPr>
        <p:spPr>
          <a:xfrm>
            <a:off x="1280479" y="4799645"/>
            <a:ext cx="9720000" cy="0"/>
          </a:xfrm>
          <a:prstGeom prst="straightConnector1">
            <a:avLst/>
          </a:prstGeom>
          <a:noFill/>
          <a:ln w="28575" cap="flat" cmpd="sng">
            <a:solidFill>
              <a:srgbClr val="073450"/>
            </a:solidFill>
            <a:prstDash val="solid"/>
            <a:miter lim="800000"/>
            <a:headEnd type="none" w="sm" len="sm"/>
            <a:tailEnd type="none" w="sm" len="sm"/>
          </a:ln>
        </p:spPr>
      </p:cxnSp>
      <p:sp>
        <p:nvSpPr>
          <p:cNvPr id="2" name="Google Shape;3675;p19">
            <a:extLst>
              <a:ext uri="{FF2B5EF4-FFF2-40B4-BE49-F238E27FC236}">
                <a16:creationId xmlns:a16="http://schemas.microsoft.com/office/drawing/2014/main" id="{0C4040A9-DFEB-D408-1F5B-B434A6806F0C}"/>
              </a:ext>
            </a:extLst>
          </p:cNvPr>
          <p:cNvSpPr/>
          <p:nvPr/>
        </p:nvSpPr>
        <p:spPr>
          <a:xfrm>
            <a:off x="1250638" y="1674689"/>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Question</a:t>
            </a:r>
            <a:endParaRPr sz="1600" b="1" dirty="0">
              <a:solidFill>
                <a:srgbClr val="073450"/>
              </a:solidFill>
              <a:latin typeface="Century Gothic" panose="020B0502020202020204" pitchFamily="34" charset="0"/>
              <a:ea typeface="Century Gothic"/>
              <a:sym typeface="Century Gothic"/>
            </a:endParaRPr>
          </a:p>
        </p:txBody>
      </p:sp>
      <p:sp>
        <p:nvSpPr>
          <p:cNvPr id="3" name="Rectangle 1">
            <a:extLst>
              <a:ext uri="{FF2B5EF4-FFF2-40B4-BE49-F238E27FC236}">
                <a16:creationId xmlns:a16="http://schemas.microsoft.com/office/drawing/2014/main" id="{51CE0A2E-8105-BF81-E945-EEDC04B301C2}"/>
              </a:ext>
            </a:extLst>
          </p:cNvPr>
          <p:cNvSpPr>
            <a:spLocks noChangeArrowheads="1"/>
          </p:cNvSpPr>
          <p:nvPr/>
        </p:nvSpPr>
        <p:spPr bwMode="auto">
          <a:xfrm>
            <a:off x="1315636" y="2372540"/>
            <a:ext cx="424988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600" b="0" i="0" u="none" strike="noStrike" cap="none" normalizeH="0" baseline="0" noProof="1">
                <a:ln>
                  <a:noFill/>
                </a:ln>
                <a:solidFill>
                  <a:schemeClr val="tx1"/>
                </a:solidFill>
                <a:effectLst/>
                <a:latin typeface="Century Gothic" panose="020B0502020202020204" pitchFamily="34" charset="0"/>
              </a:rPr>
              <a:t>« Quelle est votre première impression ? »</a:t>
            </a:r>
            <a:endParaRPr kumimoji="0" lang="de-DE" altLang="de-DE" sz="1600"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Century Gothic" panose="020B0502020202020204" pitchFamily="34" charset="0"/>
            </a:endParaRPr>
          </a:p>
        </p:txBody>
      </p:sp>
      <p:sp>
        <p:nvSpPr>
          <p:cNvPr id="5" name="Textfeld 4">
            <a:extLst>
              <a:ext uri="{FF2B5EF4-FFF2-40B4-BE49-F238E27FC236}">
                <a16:creationId xmlns:a16="http://schemas.microsoft.com/office/drawing/2014/main" id="{C6162F58-7EDD-739D-E179-96C7C417184C}"/>
              </a:ext>
            </a:extLst>
          </p:cNvPr>
          <p:cNvSpPr txBox="1"/>
          <p:nvPr/>
        </p:nvSpPr>
        <p:spPr>
          <a:xfrm>
            <a:off x="762767" y="299310"/>
            <a:ext cx="6111432" cy="1200329"/>
          </a:xfrm>
          <a:prstGeom prst="rect">
            <a:avLst/>
          </a:prstGeom>
          <a:noFill/>
        </p:spPr>
        <p:txBody>
          <a:bodyPr wrap="square">
            <a:spAutoFit/>
          </a:bodyPr>
          <a:lstStyle/>
          <a:p>
            <a:r>
              <a:rPr lang="de-CH" sz="2400" b="1" noProof="1">
                <a:solidFill>
                  <a:srgbClr val="073450"/>
                </a:solidFill>
                <a:latin typeface="Century Gothic" panose="020B0502020202020204" pitchFamily="34" charset="0"/>
              </a:rPr>
              <a:t>3. Montrer le prototype ou la maquette : poser des questions ouvertes et axées sur l'objectif</a:t>
            </a:r>
            <a:endParaRPr lang="de-DE" sz="2400" b="1" dirty="0">
              <a:solidFill>
                <a:srgbClr val="073450"/>
              </a:solidFill>
              <a:latin typeface="Century Gothic" panose="020B0502020202020204" pitchFamily="34" charset="0"/>
            </a:endParaRPr>
          </a:p>
        </p:txBody>
      </p:sp>
      <p:sp>
        <p:nvSpPr>
          <p:cNvPr id="6" name="Google Shape;3657;p18">
            <a:extLst>
              <a:ext uri="{FF2B5EF4-FFF2-40B4-BE49-F238E27FC236}">
                <a16:creationId xmlns:a16="http://schemas.microsoft.com/office/drawing/2014/main" id="{C55613FB-5EE0-61CE-C546-6A5CE9704565}"/>
              </a:ext>
            </a:extLst>
          </p:cNvPr>
          <p:cNvSpPr/>
          <p:nvPr/>
        </p:nvSpPr>
        <p:spPr>
          <a:xfrm>
            <a:off x="8078185" y="458293"/>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Contexte </a:t>
            </a:r>
            <a:endParaRPr sz="1100" b="1">
              <a:solidFill>
                <a:schemeClr val="lt1"/>
              </a:solidFill>
            </a:endParaRPr>
          </a:p>
        </p:txBody>
      </p:sp>
      <p:sp>
        <p:nvSpPr>
          <p:cNvPr id="7" name="Google Shape;3658;p18">
            <a:extLst>
              <a:ext uri="{FF2B5EF4-FFF2-40B4-BE49-F238E27FC236}">
                <a16:creationId xmlns:a16="http://schemas.microsoft.com/office/drawing/2014/main" id="{B4B410B4-3801-AB6A-2AF4-415B363380B1}"/>
              </a:ext>
            </a:extLst>
          </p:cNvPr>
          <p:cNvSpPr/>
          <p:nvPr/>
        </p:nvSpPr>
        <p:spPr>
          <a:xfrm>
            <a:off x="9327586" y="458293"/>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FF9E61"/>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Montrer des prototypes &amp; tester des idées </a:t>
            </a:r>
            <a:endParaRPr lang="de-CH" sz="1100" dirty="0">
              <a:latin typeface="Century Gothic" panose="020B0502020202020204" pitchFamily="34" charset="0"/>
            </a:endParaRPr>
          </a:p>
        </p:txBody>
      </p:sp>
      <p:sp>
        <p:nvSpPr>
          <p:cNvPr id="8" name="Google Shape;3659;p18">
            <a:extLst>
              <a:ext uri="{FF2B5EF4-FFF2-40B4-BE49-F238E27FC236}">
                <a16:creationId xmlns:a16="http://schemas.microsoft.com/office/drawing/2014/main" id="{29CAC715-43D0-8867-6DE7-8FC5C2325BF0}"/>
              </a:ext>
            </a:extLst>
          </p:cNvPr>
          <p:cNvSpPr/>
          <p:nvPr/>
        </p:nvSpPr>
        <p:spPr>
          <a:xfrm>
            <a:off x="10561048" y="458294"/>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sp>
        <p:nvSpPr>
          <p:cNvPr id="9" name="Google Shape;3601;p14">
            <a:extLst>
              <a:ext uri="{FF2B5EF4-FFF2-40B4-BE49-F238E27FC236}">
                <a16:creationId xmlns:a16="http://schemas.microsoft.com/office/drawing/2014/main" id="{1C9E8830-54D8-9F2E-220B-8C809766C7A9}"/>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22"/>
        <p:cNvGrpSpPr/>
        <p:nvPr/>
      </p:nvGrpSpPr>
      <p:grpSpPr>
        <a:xfrm>
          <a:off x="0" y="0"/>
          <a:ext cx="0" cy="0"/>
          <a:chOff x="0" y="0"/>
          <a:chExt cx="0" cy="0"/>
        </a:xfrm>
      </p:grpSpPr>
      <p:sp>
        <p:nvSpPr>
          <p:cNvPr id="3723" name="Google Shape;3723;p21"/>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22</a:t>
            </a:fld>
            <a:endParaRPr/>
          </a:p>
        </p:txBody>
      </p:sp>
      <p:sp>
        <p:nvSpPr>
          <p:cNvPr id="3724" name="Google Shape;3724;p21"/>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3725" name="Google Shape;3725;p21"/>
          <p:cNvSpPr/>
          <p:nvPr/>
        </p:nvSpPr>
        <p:spPr>
          <a:xfrm>
            <a:off x="8070748" y="466658"/>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Contexte </a:t>
            </a:r>
            <a:endParaRPr/>
          </a:p>
        </p:txBody>
      </p:sp>
      <p:sp>
        <p:nvSpPr>
          <p:cNvPr id="3726" name="Google Shape;3726;p21"/>
          <p:cNvSpPr/>
          <p:nvPr/>
        </p:nvSpPr>
        <p:spPr>
          <a:xfrm>
            <a:off x="9320149"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4"/>
          </a:solidFill>
          <a:ln>
            <a:noFill/>
          </a:ln>
        </p:spPr>
        <p:txBody>
          <a:bodyPr spcFirstLastPara="1" wrap="square" lIns="68550" tIns="34275" rIns="68550" bIns="34275" anchor="ctr" anchorCtr="0">
            <a:noAutofit/>
          </a:bodyPr>
          <a:lstStyle/>
          <a:p>
            <a:pPr algn="ctr"/>
            <a:r>
              <a:rPr lang="de-CH" sz="1100" b="1" noProof="1">
                <a:solidFill>
                  <a:schemeClr val="lt1"/>
                </a:solidFill>
                <a:ea typeface="Century Gothic"/>
                <a:sym typeface="Century Gothic"/>
              </a:rPr>
              <a:t>Montrer des prototypes &amp; tester des idées </a:t>
            </a:r>
            <a:endParaRPr lang="de-CH" sz="1100" dirty="0"/>
          </a:p>
          <a:p>
            <a:pPr marL="0" marR="0" lvl="0" indent="0" algn="ctr" rtl="0">
              <a:spcBef>
                <a:spcPts val="0"/>
              </a:spcBef>
              <a:spcAft>
                <a:spcPts val="0"/>
              </a:spcAft>
              <a:buNone/>
            </a:pPr>
            <a:r>
              <a:rPr lang="de-CH" sz="1100" b="1" noProof="1">
                <a:solidFill>
                  <a:schemeClr val="lt1"/>
                </a:solidFill>
                <a:ea typeface="Century Gothic"/>
                <a:sym typeface="Century Gothic"/>
              </a:rPr>
              <a:t> </a:t>
            </a:r>
            <a:endParaRPr dirty="0"/>
          </a:p>
        </p:txBody>
      </p:sp>
      <p:sp>
        <p:nvSpPr>
          <p:cNvPr id="3727" name="Google Shape;3727;p21"/>
          <p:cNvSpPr/>
          <p:nvPr/>
        </p:nvSpPr>
        <p:spPr>
          <a:xfrm>
            <a:off x="10553611" y="466659"/>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b="1" noProof="1">
                <a:solidFill>
                  <a:schemeClr val="lt1"/>
                </a:solidFill>
                <a:ea typeface="Century Gothic"/>
                <a:sym typeface="Century Gothic"/>
              </a:rPr>
              <a:t>Clôture</a:t>
            </a:r>
            <a:endParaRPr dirty="0"/>
          </a:p>
        </p:txBody>
      </p:sp>
      <p:sp>
        <p:nvSpPr>
          <p:cNvPr id="3728" name="Google Shape;3728;p21"/>
          <p:cNvSpPr txBox="1"/>
          <p:nvPr/>
        </p:nvSpPr>
        <p:spPr>
          <a:xfrm>
            <a:off x="942542" y="456025"/>
            <a:ext cx="5770042" cy="781003"/>
          </a:xfrm>
          <a:prstGeom prst="rect">
            <a:avLst/>
          </a:prstGeom>
          <a:noFill/>
          <a:ln>
            <a:noFill/>
          </a:ln>
        </p:spPr>
        <p:txBody>
          <a:bodyPr spcFirstLastPara="1" wrap="square" lIns="91425" tIns="45700" rIns="91425" bIns="45700" anchor="ctr" anchorCtr="0">
            <a:normAutofit/>
          </a:bodyPr>
          <a:lstStyle/>
          <a:p>
            <a:pPr lvl="0">
              <a:lnSpc>
                <a:spcPct val="90000"/>
              </a:lnSpc>
              <a:buClr>
                <a:srgbClr val="073450"/>
              </a:buClr>
              <a:buSzPts val="2400"/>
            </a:pPr>
            <a:r>
              <a:rPr lang="de-CH" sz="2400" b="1" noProof="1">
                <a:solidFill>
                  <a:srgbClr val="073450"/>
                </a:solidFill>
                <a:latin typeface="Century Gothic" panose="020B0502020202020204" pitchFamily="34" charset="0"/>
              </a:rPr>
              <a:t>3. Montrer le prototype ou la maquette : quelques conseils</a:t>
            </a:r>
            <a:endParaRPr sz="2400" b="1" dirty="0">
              <a:solidFill>
                <a:srgbClr val="073450"/>
              </a:solidFill>
              <a:latin typeface="Century Gothic" panose="020B0502020202020204" pitchFamily="34" charset="0"/>
              <a:sym typeface="Century Gothic"/>
            </a:endParaRPr>
          </a:p>
        </p:txBody>
      </p:sp>
      <p:sp>
        <p:nvSpPr>
          <p:cNvPr id="3729" name="Google Shape;3729;p21"/>
          <p:cNvSpPr/>
          <p:nvPr/>
        </p:nvSpPr>
        <p:spPr>
          <a:xfrm>
            <a:off x="3415775" y="1766940"/>
            <a:ext cx="7790100" cy="4493497"/>
          </a:xfrm>
          <a:prstGeom prst="rect">
            <a:avLst/>
          </a:prstGeom>
          <a:noFill/>
          <a:ln>
            <a:noFill/>
          </a:ln>
        </p:spPr>
        <p:txBody>
          <a:bodyPr spcFirstLastPara="1" wrap="square" lIns="91425" tIns="45700" rIns="91425" bIns="45700" anchor="t" anchorCtr="0">
            <a:spAutoFit/>
          </a:bodyPr>
          <a:lstStyle/>
          <a:p>
            <a:pPr marL="989013" lvl="0" indent="-808038"/>
            <a:r>
              <a:rPr lang="de-CH" sz="2200" kern="1200" noProof="1">
                <a:solidFill>
                  <a:schemeClr val="tx1"/>
                </a:solidFill>
                <a:latin typeface="Century Gothic" panose="020B0502020202020204" pitchFamily="34" charset="0"/>
                <a:ea typeface="+mn-ea"/>
                <a:cs typeface="+mn-cs"/>
              </a:rPr>
              <a:t>Posez une question après l'autre</a:t>
            </a:r>
            <a:endParaRPr lang="de-CH" sz="2200" kern="1200" dirty="0">
              <a:solidFill>
                <a:schemeClr val="tx1"/>
              </a:solidFill>
              <a:latin typeface="Century Gothic" panose="020B0502020202020204" pitchFamily="34" charset="0"/>
              <a:ea typeface="+mn-ea"/>
              <a:cs typeface="+mn-cs"/>
            </a:endParaRPr>
          </a:p>
          <a:p>
            <a:pPr marL="989013" lvl="0" indent="-808038"/>
            <a:endParaRPr lang="de-CH" sz="2200" kern="1200" dirty="0">
              <a:solidFill>
                <a:schemeClr val="tx1"/>
              </a:solidFill>
              <a:latin typeface="Century Gothic" panose="020B0502020202020204" pitchFamily="34" charset="0"/>
              <a:ea typeface="+mn-ea"/>
              <a:cs typeface="+mn-cs"/>
              <a:sym typeface="Century Gothic"/>
            </a:endParaRPr>
          </a:p>
          <a:p>
            <a:pPr marL="989013" lvl="0" indent="-808038"/>
            <a:r>
              <a:rPr lang="de-CH" sz="2200" kern="1200" noProof="1">
                <a:solidFill>
                  <a:schemeClr val="tx1"/>
                </a:solidFill>
                <a:latin typeface="Century Gothic" panose="020B0502020202020204" pitchFamily="34" charset="0"/>
                <a:ea typeface="+mn-ea"/>
                <a:cs typeface="+mn-cs"/>
              </a:rPr>
              <a:t>Évitez les questions suggestives ou fermées</a:t>
            </a:r>
            <a:endParaRPr lang="de-CH" sz="2200" kern="1200" dirty="0">
              <a:solidFill>
                <a:schemeClr val="tx1"/>
              </a:solidFill>
              <a:latin typeface="Century Gothic" panose="020B0502020202020204" pitchFamily="34" charset="0"/>
              <a:ea typeface="+mn-ea"/>
              <a:cs typeface="+mn-cs"/>
            </a:endParaRPr>
          </a:p>
          <a:p>
            <a:pPr marL="989013" lvl="0" indent="-808038"/>
            <a:endParaRPr lang="de-CH" sz="2200" kern="1200" dirty="0">
              <a:solidFill>
                <a:schemeClr val="tx1"/>
              </a:solidFill>
              <a:latin typeface="Century Gothic" panose="020B0502020202020204" pitchFamily="34" charset="0"/>
              <a:ea typeface="+mn-ea"/>
              <a:cs typeface="+mn-cs"/>
              <a:sym typeface="Century Gothic"/>
            </a:endParaRPr>
          </a:p>
          <a:p>
            <a:pPr marL="177800" lvl="0" indent="3175"/>
            <a:r>
              <a:rPr lang="de-CH" sz="2200" kern="1200" noProof="1">
                <a:solidFill>
                  <a:schemeClr val="tx1"/>
                </a:solidFill>
                <a:latin typeface="Century Gothic" panose="020B0502020202020204" pitchFamily="34" charset="0"/>
                <a:ea typeface="+mn-ea"/>
                <a:cs typeface="+mn-cs"/>
              </a:rPr>
              <a:t>Acceptez les silences et laissez à votre interlocuteur·trice le temps de répondre</a:t>
            </a:r>
            <a:endParaRPr lang="de-CH" sz="2200" kern="1200" dirty="0">
              <a:solidFill>
                <a:schemeClr val="tx1"/>
              </a:solidFill>
              <a:latin typeface="Century Gothic" panose="020B0502020202020204" pitchFamily="34" charset="0"/>
              <a:ea typeface="+mn-ea"/>
              <a:cs typeface="+mn-cs"/>
            </a:endParaRPr>
          </a:p>
          <a:p>
            <a:pPr marL="989013" lvl="0" indent="-808038"/>
            <a:endParaRPr lang="de-CH" sz="2200" kern="1200" dirty="0">
              <a:solidFill>
                <a:schemeClr val="tx1"/>
              </a:solidFill>
              <a:latin typeface="Century Gothic" panose="020B0502020202020204" pitchFamily="34" charset="0"/>
              <a:ea typeface="+mn-ea"/>
              <a:cs typeface="+mn-cs"/>
              <a:sym typeface="Century Gothic"/>
            </a:endParaRPr>
          </a:p>
          <a:p>
            <a:pPr marL="989013" lvl="0" indent="-808038"/>
            <a:r>
              <a:rPr lang="de-CH" sz="2200" kern="1200" noProof="1">
                <a:solidFill>
                  <a:schemeClr val="tx1"/>
                </a:solidFill>
                <a:latin typeface="Century Gothic" panose="020B0502020202020204" pitchFamily="34" charset="0"/>
                <a:ea typeface="+mn-ea"/>
                <a:cs typeface="+mn-cs"/>
              </a:rPr>
              <a:t>Soyez attentif·ve aux indices non verbaux</a:t>
            </a:r>
            <a:endParaRPr lang="de-CH" sz="2200" kern="1200" dirty="0">
              <a:solidFill>
                <a:schemeClr val="tx1"/>
              </a:solidFill>
              <a:latin typeface="Century Gothic" panose="020B0502020202020204" pitchFamily="34" charset="0"/>
              <a:ea typeface="+mn-ea"/>
              <a:cs typeface="+mn-cs"/>
            </a:endParaRPr>
          </a:p>
          <a:p>
            <a:pPr marL="989013" lvl="0" indent="-808038"/>
            <a:endParaRPr lang="de-CH" sz="2200" kern="1200" dirty="0">
              <a:solidFill>
                <a:schemeClr val="tx1"/>
              </a:solidFill>
              <a:latin typeface="Century Gothic" panose="020B0502020202020204" pitchFamily="34" charset="0"/>
              <a:ea typeface="+mn-ea"/>
              <a:cs typeface="+mn-cs"/>
              <a:sym typeface="Century Gothic"/>
            </a:endParaRPr>
          </a:p>
          <a:p>
            <a:pPr marL="989013" lvl="0" indent="-808038"/>
            <a:r>
              <a:rPr lang="de-CH" sz="2200" kern="1200" noProof="1">
                <a:solidFill>
                  <a:schemeClr val="tx1"/>
                </a:solidFill>
                <a:latin typeface="Century Gothic" panose="020B0502020202020204" pitchFamily="34" charset="0"/>
                <a:ea typeface="+mn-ea"/>
                <a:cs typeface="+mn-cs"/>
              </a:rPr>
              <a:t>Ne défendez pas votre prototype</a:t>
            </a:r>
          </a:p>
          <a:p>
            <a:pPr marL="989013" lvl="0" indent="-808038"/>
            <a:endParaRPr lang="de-CH" sz="2200" kern="1200" noProof="1">
              <a:solidFill>
                <a:schemeClr val="tx1"/>
              </a:solidFill>
              <a:latin typeface="Century Gothic" panose="020B0502020202020204" pitchFamily="34" charset="0"/>
              <a:ea typeface="+mn-ea"/>
              <a:cs typeface="+mn-cs"/>
            </a:endParaRPr>
          </a:p>
          <a:p>
            <a:pPr marL="177800" lvl="0" indent="3175"/>
            <a:r>
              <a:rPr lang="de-CH" sz="2200" kern="1200" noProof="1">
                <a:solidFill>
                  <a:schemeClr val="tx1"/>
                </a:solidFill>
                <a:latin typeface="Century Gothic" panose="020B0502020202020204" pitchFamily="34" charset="0"/>
                <a:ea typeface="+mn-ea"/>
                <a:cs typeface="+mn-cs"/>
              </a:rPr>
              <a:t>Approfondissez : posez des questions</a:t>
            </a:r>
            <a:br>
              <a:rPr lang="de-CH" sz="2200" kern="1200" noProof="1">
                <a:solidFill>
                  <a:schemeClr val="tx1"/>
                </a:solidFill>
                <a:latin typeface="Century Gothic" panose="020B0502020202020204" pitchFamily="34" charset="0"/>
                <a:ea typeface="+mn-ea"/>
                <a:cs typeface="+mn-cs"/>
              </a:rPr>
            </a:br>
            <a:r>
              <a:rPr lang="de-CH" sz="2200" kern="1200" noProof="1">
                <a:solidFill>
                  <a:schemeClr val="tx1"/>
                </a:solidFill>
                <a:latin typeface="Century Gothic" panose="020B0502020202020204" pitchFamily="34" charset="0"/>
                <a:ea typeface="+mn-ea"/>
                <a:cs typeface="+mn-cs"/>
              </a:rPr>
              <a:t>pour en savoir plus</a:t>
            </a:r>
          </a:p>
        </p:txBody>
      </p:sp>
      <p:pic>
        <p:nvPicPr>
          <p:cNvPr id="3730" name="Google Shape;3730;p21" descr="Gebäudesteinmauer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455110" y="1751628"/>
            <a:ext cx="540000" cy="540000"/>
          </a:xfrm>
          <a:prstGeom prst="rect">
            <a:avLst/>
          </a:prstGeom>
          <a:noFill/>
          <a:ln>
            <a:noFill/>
          </a:ln>
        </p:spPr>
      </p:pic>
      <p:pic>
        <p:nvPicPr>
          <p:cNvPr id="3731" name="Google Shape;3731;p21" descr="Tür geschlossen mit einfarbiger Füllu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442410" y="2400806"/>
            <a:ext cx="540000" cy="540000"/>
          </a:xfrm>
          <a:prstGeom prst="rect">
            <a:avLst/>
          </a:prstGeom>
          <a:noFill/>
          <a:ln>
            <a:noFill/>
          </a:ln>
        </p:spPr>
      </p:pic>
      <p:pic>
        <p:nvPicPr>
          <p:cNvPr id="3732" name="Google Shape;3732;p21" descr="Zeichensprache Silhouette"/>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425692" y="4074093"/>
            <a:ext cx="540000" cy="540000"/>
          </a:xfrm>
          <a:prstGeom prst="rect">
            <a:avLst/>
          </a:prstGeom>
          <a:noFill/>
          <a:ln>
            <a:noFill/>
          </a:ln>
        </p:spPr>
      </p:pic>
      <p:pic>
        <p:nvPicPr>
          <p:cNvPr id="3733" name="Google Shape;3733;p21" descr="Fechten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67810" y="4876805"/>
            <a:ext cx="540000" cy="540000"/>
          </a:xfrm>
          <a:prstGeom prst="rect">
            <a:avLst/>
          </a:prstGeom>
          <a:noFill/>
          <a:ln>
            <a:noFill/>
          </a:ln>
        </p:spPr>
      </p:pic>
      <p:pic>
        <p:nvPicPr>
          <p:cNvPr id="3734" name="Google Shape;3734;p21" descr="Meditation mit einfarbiger Füllung"/>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06925" y="3222500"/>
            <a:ext cx="540000" cy="540000"/>
          </a:xfrm>
          <a:prstGeom prst="rect">
            <a:avLst/>
          </a:prstGeom>
          <a:noFill/>
          <a:ln>
            <a:noFill/>
          </a:ln>
        </p:spPr>
      </p:pic>
      <p:pic>
        <p:nvPicPr>
          <p:cNvPr id="3735" name="Google Shape;3735;p21" descr="Tauchen mit Tauchgerät mit einfarbiger Füllung"/>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67810" y="5556505"/>
            <a:ext cx="540000" cy="540000"/>
          </a:xfrm>
          <a:prstGeom prst="rect">
            <a:avLst/>
          </a:prstGeom>
          <a:noFill/>
          <a:ln>
            <a:noFill/>
          </a:ln>
        </p:spPr>
      </p:pic>
      <p:sp>
        <p:nvSpPr>
          <p:cNvPr id="2" name="Google Shape;3698;p20">
            <a:extLst>
              <a:ext uri="{FF2B5EF4-FFF2-40B4-BE49-F238E27FC236}">
                <a16:creationId xmlns:a16="http://schemas.microsoft.com/office/drawing/2014/main" id="{9CB43BE1-19C1-38A4-202A-E4C035293C9D}"/>
              </a:ext>
            </a:extLst>
          </p:cNvPr>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4" name="Google Shape;3657;p18">
            <a:extLst>
              <a:ext uri="{FF2B5EF4-FFF2-40B4-BE49-F238E27FC236}">
                <a16:creationId xmlns:a16="http://schemas.microsoft.com/office/drawing/2014/main" id="{1D23B0FD-6EFA-6234-16CD-0BDE6C4F046F}"/>
              </a:ext>
            </a:extLst>
          </p:cNvPr>
          <p:cNvSpPr/>
          <p:nvPr/>
        </p:nvSpPr>
        <p:spPr>
          <a:xfrm>
            <a:off x="8078185" y="458293"/>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Contexte </a:t>
            </a:r>
            <a:endParaRPr sz="1100" b="1">
              <a:solidFill>
                <a:schemeClr val="lt1"/>
              </a:solidFill>
            </a:endParaRPr>
          </a:p>
        </p:txBody>
      </p:sp>
      <p:sp>
        <p:nvSpPr>
          <p:cNvPr id="5" name="Google Shape;3658;p18">
            <a:extLst>
              <a:ext uri="{FF2B5EF4-FFF2-40B4-BE49-F238E27FC236}">
                <a16:creationId xmlns:a16="http://schemas.microsoft.com/office/drawing/2014/main" id="{97FD65EB-B70F-3830-A8B2-C1D0175ADA97}"/>
              </a:ext>
            </a:extLst>
          </p:cNvPr>
          <p:cNvSpPr/>
          <p:nvPr/>
        </p:nvSpPr>
        <p:spPr>
          <a:xfrm>
            <a:off x="9327586" y="458293"/>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FF9E61"/>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Montrer des prototypes &amp; tester des idées </a:t>
            </a:r>
            <a:endParaRPr lang="de-CH" sz="1100" dirty="0">
              <a:latin typeface="Century Gothic" panose="020B0502020202020204" pitchFamily="34" charset="0"/>
            </a:endParaRPr>
          </a:p>
        </p:txBody>
      </p:sp>
      <p:sp>
        <p:nvSpPr>
          <p:cNvPr id="6" name="Google Shape;3659;p18">
            <a:extLst>
              <a:ext uri="{FF2B5EF4-FFF2-40B4-BE49-F238E27FC236}">
                <a16:creationId xmlns:a16="http://schemas.microsoft.com/office/drawing/2014/main" id="{0DED9523-0EC7-76E5-0538-4259DC5FB3FE}"/>
              </a:ext>
            </a:extLst>
          </p:cNvPr>
          <p:cNvSpPr/>
          <p:nvPr/>
        </p:nvSpPr>
        <p:spPr>
          <a:xfrm>
            <a:off x="10561048" y="458294"/>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sp>
        <p:nvSpPr>
          <p:cNvPr id="8" name="Google Shape;3601;p14">
            <a:extLst>
              <a:ext uri="{FF2B5EF4-FFF2-40B4-BE49-F238E27FC236}">
                <a16:creationId xmlns:a16="http://schemas.microsoft.com/office/drawing/2014/main" id="{8E19AC21-25CC-0EA1-5BE4-4CFD34BE7078}"/>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40"/>
        <p:cNvGrpSpPr/>
        <p:nvPr/>
      </p:nvGrpSpPr>
      <p:grpSpPr>
        <a:xfrm>
          <a:off x="0" y="0"/>
          <a:ext cx="0" cy="0"/>
          <a:chOff x="0" y="0"/>
          <a:chExt cx="0" cy="0"/>
        </a:xfrm>
      </p:grpSpPr>
      <p:sp>
        <p:nvSpPr>
          <p:cNvPr id="3741" name="Google Shape;3741;p22"/>
          <p:cNvSpPr txBox="1"/>
          <p:nvPr/>
        </p:nvSpPr>
        <p:spPr>
          <a:xfrm>
            <a:off x="942542"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400"/>
              <a:buFont typeface="Century Gothic"/>
              <a:buNone/>
            </a:pPr>
            <a:endParaRPr sz="2400" b="1" i="0" u="none" strike="noStrike" cap="none">
              <a:solidFill>
                <a:srgbClr val="073450"/>
              </a:solidFill>
              <a:latin typeface="Century Gothic" panose="020B0502020202020204" pitchFamily="34" charset="0"/>
              <a:ea typeface="Century Gothic"/>
              <a:sym typeface="Century Gothic"/>
            </a:endParaRPr>
          </a:p>
        </p:txBody>
      </p:sp>
      <p:sp>
        <p:nvSpPr>
          <p:cNvPr id="3742" name="Google Shape;3742;p22"/>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23</a:t>
            </a:fld>
            <a:endParaRPr/>
          </a:p>
        </p:txBody>
      </p:sp>
      <p:sp>
        <p:nvSpPr>
          <p:cNvPr id="3748" name="Google Shape;3748;p22"/>
          <p:cNvSpPr/>
          <p:nvPr/>
        </p:nvSpPr>
        <p:spPr>
          <a:xfrm>
            <a:off x="1293982" y="1733087"/>
            <a:ext cx="4438949"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Question </a:t>
            </a:r>
            <a:endParaRPr b="1" dirty="0">
              <a:latin typeface="Century Gothic" panose="020B0502020202020204" pitchFamily="34" charset="0"/>
            </a:endParaRPr>
          </a:p>
        </p:txBody>
      </p:sp>
      <p:sp>
        <p:nvSpPr>
          <p:cNvPr id="3749" name="Google Shape;3749;p22"/>
          <p:cNvSpPr/>
          <p:nvPr/>
        </p:nvSpPr>
        <p:spPr>
          <a:xfrm>
            <a:off x="6096000" y="1604694"/>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Idée derrière </a:t>
            </a:r>
            <a:endParaRPr sz="1600" b="1" dirty="0">
              <a:solidFill>
                <a:srgbClr val="073450"/>
              </a:solidFill>
              <a:latin typeface="Century Gothic" panose="020B0502020202020204" pitchFamily="34" charset="0"/>
              <a:ea typeface="Century Gothic"/>
              <a:sym typeface="Century Gothic"/>
            </a:endParaRPr>
          </a:p>
        </p:txBody>
      </p:sp>
      <p:sp>
        <p:nvSpPr>
          <p:cNvPr id="3750" name="Google Shape;3750;p22"/>
          <p:cNvSpPr/>
          <p:nvPr/>
        </p:nvSpPr>
        <p:spPr>
          <a:xfrm>
            <a:off x="6151249" y="2270874"/>
            <a:ext cx="5557821"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Important : Posez absolument une question ouverte au début, afin de ne pas orienter directement votre interlocuteur·trice. </a:t>
            </a:r>
            <a:endParaRPr sz="1600" dirty="0">
              <a:solidFill>
                <a:srgbClr val="073450"/>
              </a:solidFill>
              <a:latin typeface="Century Gothic" panose="020B0502020202020204" pitchFamily="34" charset="0"/>
              <a:ea typeface="Century Gothic"/>
              <a:sym typeface="Century Gothic"/>
            </a:endParaRPr>
          </a:p>
        </p:txBody>
      </p:sp>
      <p:sp>
        <p:nvSpPr>
          <p:cNvPr id="3751" name="Google Shape;3751;p22"/>
          <p:cNvSpPr/>
          <p:nvPr/>
        </p:nvSpPr>
        <p:spPr>
          <a:xfrm>
            <a:off x="1291165" y="3229638"/>
            <a:ext cx="5087535"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 En quoi votre façon de procéder avec mon produit est-elle différente de la manière dont vous accomplissez actuellement [la tâche en question] ? » </a:t>
            </a:r>
            <a:endParaRPr dirty="0">
              <a:latin typeface="Century Gothic" panose="020B0502020202020204" pitchFamily="34" charset="0"/>
            </a:endParaRPr>
          </a:p>
        </p:txBody>
      </p:sp>
      <p:cxnSp>
        <p:nvCxnSpPr>
          <p:cNvPr id="3752" name="Google Shape;3752;p22"/>
          <p:cNvCxnSpPr/>
          <p:nvPr/>
        </p:nvCxnSpPr>
        <p:spPr>
          <a:xfrm rot="10800000" flipH="1">
            <a:off x="1301072" y="2115573"/>
            <a:ext cx="10574896" cy="15960"/>
          </a:xfrm>
          <a:prstGeom prst="straightConnector1">
            <a:avLst/>
          </a:prstGeom>
          <a:noFill/>
          <a:ln w="28575" cap="flat" cmpd="sng">
            <a:solidFill>
              <a:srgbClr val="073450"/>
            </a:solidFill>
            <a:prstDash val="solid"/>
            <a:miter lim="800000"/>
            <a:headEnd type="none" w="sm" len="sm"/>
            <a:tailEnd type="none" w="sm" len="sm"/>
          </a:ln>
        </p:spPr>
      </p:cxnSp>
      <p:sp>
        <p:nvSpPr>
          <p:cNvPr id="3753" name="Google Shape;3753;p22"/>
          <p:cNvSpPr/>
          <p:nvPr/>
        </p:nvSpPr>
        <p:spPr>
          <a:xfrm>
            <a:off x="6151248" y="3371170"/>
            <a:ext cx="5557822"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Pour réussir avec une idée, il faut proposer une solution meilleure que celle qui existe actuellement. </a:t>
            </a:r>
            <a:endParaRPr dirty="0">
              <a:latin typeface="Century Gothic" panose="020B0502020202020204" pitchFamily="34" charset="0"/>
            </a:endParaRPr>
          </a:p>
        </p:txBody>
      </p:sp>
      <p:sp>
        <p:nvSpPr>
          <p:cNvPr id="3754" name="Google Shape;3754;p22"/>
          <p:cNvSpPr/>
          <p:nvPr/>
        </p:nvSpPr>
        <p:spPr>
          <a:xfrm>
            <a:off x="1331231" y="4758958"/>
            <a:ext cx="4548869"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 Si vous comparez ces options avec le statu quo : laquelle préférez-vous et pourquoi ? » </a:t>
            </a:r>
            <a:endParaRPr dirty="0">
              <a:latin typeface="Century Gothic" panose="020B0502020202020204" pitchFamily="34" charset="0"/>
            </a:endParaRPr>
          </a:p>
        </p:txBody>
      </p:sp>
      <p:sp>
        <p:nvSpPr>
          <p:cNvPr id="3755" name="Google Shape;3755;p22"/>
          <p:cNvSpPr/>
          <p:nvPr/>
        </p:nvSpPr>
        <p:spPr>
          <a:xfrm>
            <a:off x="6151249" y="4426922"/>
            <a:ext cx="5717629"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Il nous est plus facile de comparer entre des solutions concrètes. Et au final, vous voulez savoir : apportez-vous réellement une valeur ajoutée par rapport à la solution actuelle ou non ? </a:t>
            </a:r>
            <a:endParaRPr dirty="0">
              <a:latin typeface="Century Gothic" panose="020B0502020202020204" pitchFamily="34" charset="0"/>
            </a:endParaRPr>
          </a:p>
        </p:txBody>
      </p:sp>
      <p:cxnSp>
        <p:nvCxnSpPr>
          <p:cNvPr id="3757" name="Google Shape;3757;p22"/>
          <p:cNvCxnSpPr/>
          <p:nvPr/>
        </p:nvCxnSpPr>
        <p:spPr>
          <a:xfrm>
            <a:off x="1301072" y="3184155"/>
            <a:ext cx="10574896" cy="0"/>
          </a:xfrm>
          <a:prstGeom prst="straightConnector1">
            <a:avLst/>
          </a:prstGeom>
          <a:noFill/>
          <a:ln w="19050" cap="flat" cmpd="sng">
            <a:solidFill>
              <a:srgbClr val="073450"/>
            </a:solidFill>
            <a:prstDash val="solid"/>
            <a:miter lim="800000"/>
            <a:headEnd type="none" w="sm" len="sm"/>
            <a:tailEnd type="none" w="sm" len="sm"/>
          </a:ln>
        </p:spPr>
      </p:cxnSp>
      <p:cxnSp>
        <p:nvCxnSpPr>
          <p:cNvPr id="3758" name="Google Shape;3758;p22"/>
          <p:cNvCxnSpPr/>
          <p:nvPr/>
        </p:nvCxnSpPr>
        <p:spPr>
          <a:xfrm>
            <a:off x="1293982" y="4389182"/>
            <a:ext cx="10574896" cy="0"/>
          </a:xfrm>
          <a:prstGeom prst="straightConnector1">
            <a:avLst/>
          </a:prstGeom>
          <a:noFill/>
          <a:ln w="19050" cap="flat" cmpd="sng">
            <a:solidFill>
              <a:srgbClr val="073450"/>
            </a:solidFill>
            <a:prstDash val="solid"/>
            <a:miter lim="800000"/>
            <a:headEnd type="none" w="sm" len="sm"/>
            <a:tailEnd type="none" w="sm" len="sm"/>
          </a:ln>
        </p:spPr>
      </p:cxnSp>
      <p:cxnSp>
        <p:nvCxnSpPr>
          <p:cNvPr id="3759" name="Google Shape;3759;p22"/>
          <p:cNvCxnSpPr/>
          <p:nvPr/>
        </p:nvCxnSpPr>
        <p:spPr>
          <a:xfrm>
            <a:off x="1301072" y="5749919"/>
            <a:ext cx="8321393" cy="0"/>
          </a:xfrm>
          <a:prstGeom prst="straightConnector1">
            <a:avLst/>
          </a:prstGeom>
          <a:noFill/>
          <a:ln w="28575" cap="flat" cmpd="sng">
            <a:solidFill>
              <a:srgbClr val="073450"/>
            </a:solidFill>
            <a:prstDash val="solid"/>
            <a:miter lim="800000"/>
            <a:headEnd type="none" w="sm" len="sm"/>
            <a:tailEnd type="none" w="sm" len="sm"/>
          </a:ln>
        </p:spPr>
      </p:cxnSp>
      <p:sp>
        <p:nvSpPr>
          <p:cNvPr id="2" name="Rectangle 1">
            <a:extLst>
              <a:ext uri="{FF2B5EF4-FFF2-40B4-BE49-F238E27FC236}">
                <a16:creationId xmlns:a16="http://schemas.microsoft.com/office/drawing/2014/main" id="{573103A2-0D3F-4472-FA8E-5B09660DBD64}"/>
              </a:ext>
            </a:extLst>
          </p:cNvPr>
          <p:cNvSpPr>
            <a:spLocks noChangeArrowheads="1"/>
          </p:cNvSpPr>
          <p:nvPr/>
        </p:nvSpPr>
        <p:spPr bwMode="auto">
          <a:xfrm>
            <a:off x="1272748" y="2366520"/>
            <a:ext cx="3705374"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600" b="0" i="0" u="none" strike="noStrike" cap="none" normalizeH="0" baseline="0" noProof="1">
                <a:ln>
                  <a:noFill/>
                </a:ln>
                <a:solidFill>
                  <a:schemeClr val="tx1"/>
                </a:solidFill>
                <a:effectLst/>
                <a:latin typeface="Century Gothic" panose="020B0502020202020204" pitchFamily="34" charset="0"/>
              </a:rPr>
              <a:t>«Pourquoi avez-vous choisi de traiter la tâche de cette manière ?»</a:t>
            </a:r>
            <a:endParaRPr kumimoji="0" lang="de-DE" altLang="de-DE" sz="1600"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Century Gothic" panose="020B0502020202020204" pitchFamily="34" charset="0"/>
            </a:endParaRPr>
          </a:p>
        </p:txBody>
      </p:sp>
      <p:sp>
        <p:nvSpPr>
          <p:cNvPr id="4" name="Google Shape;3724;p21">
            <a:extLst>
              <a:ext uri="{FF2B5EF4-FFF2-40B4-BE49-F238E27FC236}">
                <a16:creationId xmlns:a16="http://schemas.microsoft.com/office/drawing/2014/main" id="{FFB103F2-DC3E-324A-136E-7F453403C542}"/>
              </a:ext>
            </a:extLst>
          </p:cNvPr>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5" name="Google Shape;3725;p21">
            <a:extLst>
              <a:ext uri="{FF2B5EF4-FFF2-40B4-BE49-F238E27FC236}">
                <a16:creationId xmlns:a16="http://schemas.microsoft.com/office/drawing/2014/main" id="{3623B3D6-FE0F-E445-2AD1-BE1DECEEC218}"/>
              </a:ext>
            </a:extLst>
          </p:cNvPr>
          <p:cNvSpPr/>
          <p:nvPr/>
        </p:nvSpPr>
        <p:spPr>
          <a:xfrm>
            <a:off x="8070748" y="466658"/>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Contexte </a:t>
            </a:r>
            <a:endParaRPr/>
          </a:p>
        </p:txBody>
      </p:sp>
      <p:sp>
        <p:nvSpPr>
          <p:cNvPr id="6" name="Google Shape;3726;p21">
            <a:extLst>
              <a:ext uri="{FF2B5EF4-FFF2-40B4-BE49-F238E27FC236}">
                <a16:creationId xmlns:a16="http://schemas.microsoft.com/office/drawing/2014/main" id="{F87278D2-EB78-2924-B7E5-253DB22AD421}"/>
              </a:ext>
            </a:extLst>
          </p:cNvPr>
          <p:cNvSpPr/>
          <p:nvPr/>
        </p:nvSpPr>
        <p:spPr>
          <a:xfrm>
            <a:off x="9320149"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4"/>
          </a:solidFill>
          <a:ln>
            <a:noFill/>
          </a:ln>
        </p:spPr>
        <p:txBody>
          <a:bodyPr spcFirstLastPara="1" wrap="square" lIns="68550" tIns="34275" rIns="68550" bIns="34275" anchor="ctr" anchorCtr="0">
            <a:noAutofit/>
          </a:bodyPr>
          <a:lstStyle/>
          <a:p>
            <a:pPr algn="ctr"/>
            <a:r>
              <a:rPr lang="de-CH" sz="1100" b="1" noProof="1">
                <a:solidFill>
                  <a:schemeClr val="lt1"/>
                </a:solidFill>
                <a:ea typeface="Century Gothic"/>
                <a:sym typeface="Century Gothic"/>
              </a:rPr>
              <a:t>Montrer des prototypes &amp; tester des idées </a:t>
            </a:r>
            <a:endParaRPr lang="de-CH" sz="1100" dirty="0"/>
          </a:p>
          <a:p>
            <a:pPr marL="0" marR="0" lvl="0" indent="0" algn="ctr" rtl="0">
              <a:spcBef>
                <a:spcPts val="0"/>
              </a:spcBef>
              <a:spcAft>
                <a:spcPts val="0"/>
              </a:spcAft>
              <a:buNone/>
            </a:pPr>
            <a:r>
              <a:rPr lang="de-CH" sz="1100" b="1" noProof="1">
                <a:solidFill>
                  <a:schemeClr val="lt1"/>
                </a:solidFill>
                <a:ea typeface="Century Gothic"/>
                <a:sym typeface="Century Gothic"/>
              </a:rPr>
              <a:t> </a:t>
            </a:r>
            <a:endParaRPr dirty="0"/>
          </a:p>
        </p:txBody>
      </p:sp>
      <p:sp>
        <p:nvSpPr>
          <p:cNvPr id="7" name="Google Shape;3727;p21">
            <a:extLst>
              <a:ext uri="{FF2B5EF4-FFF2-40B4-BE49-F238E27FC236}">
                <a16:creationId xmlns:a16="http://schemas.microsoft.com/office/drawing/2014/main" id="{29FC81B5-9E0F-3A89-CFB0-261C58E8333C}"/>
              </a:ext>
            </a:extLst>
          </p:cNvPr>
          <p:cNvSpPr/>
          <p:nvPr/>
        </p:nvSpPr>
        <p:spPr>
          <a:xfrm>
            <a:off x="10553611" y="466659"/>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b="1" noProof="1">
                <a:solidFill>
                  <a:schemeClr val="lt1"/>
                </a:solidFill>
                <a:ea typeface="Century Gothic"/>
                <a:sym typeface="Century Gothic"/>
              </a:rPr>
              <a:t>Clôture</a:t>
            </a:r>
            <a:endParaRPr dirty="0"/>
          </a:p>
        </p:txBody>
      </p:sp>
      <p:sp>
        <p:nvSpPr>
          <p:cNvPr id="8" name="Google Shape;3698;p20">
            <a:extLst>
              <a:ext uri="{FF2B5EF4-FFF2-40B4-BE49-F238E27FC236}">
                <a16:creationId xmlns:a16="http://schemas.microsoft.com/office/drawing/2014/main" id="{88CF4F52-A140-1E12-6E0F-7A205598FF89}"/>
              </a:ext>
            </a:extLst>
          </p:cNvPr>
          <p:cNvSpPr/>
          <p:nvPr/>
        </p:nvSpPr>
        <p:spPr>
          <a:xfrm>
            <a:off x="6823403" y="4666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9" name="Google Shape;3657;p18">
            <a:extLst>
              <a:ext uri="{FF2B5EF4-FFF2-40B4-BE49-F238E27FC236}">
                <a16:creationId xmlns:a16="http://schemas.microsoft.com/office/drawing/2014/main" id="{485E410D-50C7-DA3F-1883-8ADD3ABDD5BD}"/>
              </a:ext>
            </a:extLst>
          </p:cNvPr>
          <p:cNvSpPr/>
          <p:nvPr/>
        </p:nvSpPr>
        <p:spPr>
          <a:xfrm>
            <a:off x="8078185" y="458293"/>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Contexte </a:t>
            </a:r>
            <a:endParaRPr sz="1100" b="1">
              <a:solidFill>
                <a:schemeClr val="lt1"/>
              </a:solidFill>
            </a:endParaRPr>
          </a:p>
        </p:txBody>
      </p:sp>
      <p:sp>
        <p:nvSpPr>
          <p:cNvPr id="10" name="Google Shape;3658;p18">
            <a:extLst>
              <a:ext uri="{FF2B5EF4-FFF2-40B4-BE49-F238E27FC236}">
                <a16:creationId xmlns:a16="http://schemas.microsoft.com/office/drawing/2014/main" id="{11CAB232-3CCD-BA5B-D57C-E6B893309006}"/>
              </a:ext>
            </a:extLst>
          </p:cNvPr>
          <p:cNvSpPr/>
          <p:nvPr/>
        </p:nvSpPr>
        <p:spPr>
          <a:xfrm>
            <a:off x="9327586" y="458293"/>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FF9E61"/>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Montrer des prototypes &amp; tester des idées </a:t>
            </a:r>
            <a:endParaRPr lang="de-CH" sz="1100" dirty="0">
              <a:latin typeface="Century Gothic" panose="020B0502020202020204" pitchFamily="34" charset="0"/>
            </a:endParaRPr>
          </a:p>
        </p:txBody>
      </p:sp>
      <p:sp>
        <p:nvSpPr>
          <p:cNvPr id="11" name="Google Shape;3659;p18">
            <a:extLst>
              <a:ext uri="{FF2B5EF4-FFF2-40B4-BE49-F238E27FC236}">
                <a16:creationId xmlns:a16="http://schemas.microsoft.com/office/drawing/2014/main" id="{6FA8011D-FACB-5959-0DE0-809CC35DE59A}"/>
              </a:ext>
            </a:extLst>
          </p:cNvPr>
          <p:cNvSpPr/>
          <p:nvPr/>
        </p:nvSpPr>
        <p:spPr>
          <a:xfrm>
            <a:off x="10561048" y="458294"/>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sp>
        <p:nvSpPr>
          <p:cNvPr id="13" name="Textfeld 12">
            <a:extLst>
              <a:ext uri="{FF2B5EF4-FFF2-40B4-BE49-F238E27FC236}">
                <a16:creationId xmlns:a16="http://schemas.microsoft.com/office/drawing/2014/main" id="{0537C45E-4E88-82E1-D552-34B1FF2E93FD}"/>
              </a:ext>
            </a:extLst>
          </p:cNvPr>
          <p:cNvSpPr txBox="1"/>
          <p:nvPr/>
        </p:nvSpPr>
        <p:spPr>
          <a:xfrm>
            <a:off x="762767" y="299310"/>
            <a:ext cx="6111432" cy="1200329"/>
          </a:xfrm>
          <a:prstGeom prst="rect">
            <a:avLst/>
          </a:prstGeom>
          <a:noFill/>
        </p:spPr>
        <p:txBody>
          <a:bodyPr wrap="square">
            <a:spAutoFit/>
          </a:bodyPr>
          <a:lstStyle/>
          <a:p>
            <a:r>
              <a:rPr lang="de-CH" sz="2400" b="1" noProof="1">
                <a:solidFill>
                  <a:srgbClr val="073450"/>
                </a:solidFill>
                <a:latin typeface="Century Gothic" panose="020B0502020202020204" pitchFamily="34" charset="0"/>
              </a:rPr>
              <a:t>3. Montrer le prototype ou la maquette : questions approfondies et comparatives</a:t>
            </a:r>
            <a:endParaRPr lang="de-DE" sz="2400" b="1" dirty="0">
              <a:solidFill>
                <a:srgbClr val="073450"/>
              </a:solidFill>
              <a:latin typeface="Century Gothic" panose="020B0502020202020204" pitchFamily="34" charset="0"/>
            </a:endParaRPr>
          </a:p>
        </p:txBody>
      </p:sp>
      <p:sp>
        <p:nvSpPr>
          <p:cNvPr id="12" name="Google Shape;3601;p14">
            <a:extLst>
              <a:ext uri="{FF2B5EF4-FFF2-40B4-BE49-F238E27FC236}">
                <a16:creationId xmlns:a16="http://schemas.microsoft.com/office/drawing/2014/main" id="{7EA200D5-D3F4-8CE4-C9EF-29DD11E828B7}"/>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64"/>
        <p:cNvGrpSpPr/>
        <p:nvPr/>
      </p:nvGrpSpPr>
      <p:grpSpPr>
        <a:xfrm>
          <a:off x="0" y="0"/>
          <a:ext cx="0" cy="0"/>
          <a:chOff x="0" y="0"/>
          <a:chExt cx="0" cy="0"/>
        </a:xfrm>
      </p:grpSpPr>
      <p:sp>
        <p:nvSpPr>
          <p:cNvPr id="3765" name="Google Shape;3765;p23"/>
          <p:cNvSpPr txBox="1"/>
          <p:nvPr/>
        </p:nvSpPr>
        <p:spPr>
          <a:xfrm>
            <a:off x="942542" y="466658"/>
            <a:ext cx="5660277"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4. Clôture : Exemples de questions pour conclure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766" name="Google Shape;3766;p23"/>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24</a:t>
            </a:fld>
            <a:endParaRPr/>
          </a:p>
        </p:txBody>
      </p:sp>
      <p:sp>
        <p:nvSpPr>
          <p:cNvPr id="3771" name="Google Shape;3771;p23"/>
          <p:cNvSpPr/>
          <p:nvPr/>
        </p:nvSpPr>
        <p:spPr>
          <a:xfrm>
            <a:off x="1302632" y="2070033"/>
            <a:ext cx="5087535"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 Qu’est-ce qui vous plaît le plus ? » </a:t>
            </a:r>
            <a:endParaRPr>
              <a:latin typeface="Century Gothic" panose="020B0502020202020204" pitchFamily="34" charset="0"/>
            </a:endParaRPr>
          </a:p>
        </p:txBody>
      </p:sp>
      <p:sp>
        <p:nvSpPr>
          <p:cNvPr id="3772" name="Google Shape;3772;p23"/>
          <p:cNvSpPr/>
          <p:nvPr/>
        </p:nvSpPr>
        <p:spPr>
          <a:xfrm>
            <a:off x="1302632" y="1638219"/>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Question </a:t>
            </a:r>
            <a:endParaRPr sz="1600" b="1">
              <a:solidFill>
                <a:srgbClr val="073450"/>
              </a:solidFill>
              <a:latin typeface="Century Gothic" panose="020B0502020202020204" pitchFamily="34" charset="0"/>
              <a:ea typeface="Century Gothic"/>
              <a:sym typeface="Century Gothic"/>
            </a:endParaRPr>
          </a:p>
        </p:txBody>
      </p:sp>
      <p:sp>
        <p:nvSpPr>
          <p:cNvPr id="3774" name="Google Shape;3774;p23"/>
          <p:cNvSpPr/>
          <p:nvPr/>
        </p:nvSpPr>
        <p:spPr>
          <a:xfrm>
            <a:off x="6712584" y="2300728"/>
            <a:ext cx="4176783"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chemeClr val="dk1"/>
                </a:solidFill>
                <a:latin typeface="Century Gothic" panose="020B0502020202020204" pitchFamily="34" charset="0"/>
                <a:ea typeface="Century Gothic"/>
                <a:sym typeface="Century Gothic"/>
              </a:rPr>
              <a:t>Il est pertinent de demander les deux extrêmes ainsi que ce qui devrait être changé. Important : posez à nouveau des questions ouvertes pour éviter d’orienter votre interlocuteur·trice. </a:t>
            </a:r>
            <a:endParaRPr>
              <a:latin typeface="Century Gothic" panose="020B0502020202020204" pitchFamily="34" charset="0"/>
            </a:endParaRPr>
          </a:p>
        </p:txBody>
      </p:sp>
      <p:cxnSp>
        <p:nvCxnSpPr>
          <p:cNvPr id="3775" name="Google Shape;3775;p23"/>
          <p:cNvCxnSpPr/>
          <p:nvPr/>
        </p:nvCxnSpPr>
        <p:spPr>
          <a:xfrm>
            <a:off x="1302632" y="2534988"/>
            <a:ext cx="5098168" cy="0"/>
          </a:xfrm>
          <a:prstGeom prst="straightConnector1">
            <a:avLst/>
          </a:prstGeom>
          <a:noFill/>
          <a:ln w="19050" cap="flat" cmpd="sng">
            <a:solidFill>
              <a:srgbClr val="073450"/>
            </a:solidFill>
            <a:prstDash val="solid"/>
            <a:miter lim="800000"/>
            <a:headEnd type="none" w="sm" len="sm"/>
            <a:tailEnd type="none" w="sm" len="sm"/>
          </a:ln>
        </p:spPr>
      </p:cxnSp>
      <p:sp>
        <p:nvSpPr>
          <p:cNvPr id="3776" name="Google Shape;3776;p23"/>
          <p:cNvSpPr/>
          <p:nvPr/>
        </p:nvSpPr>
        <p:spPr>
          <a:xfrm>
            <a:off x="6722128" y="4343784"/>
            <a:ext cx="4530071"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Si votre interlocuteur·trice n’utiliserait pas votre produit (du moins sous cette forme), vous pouvez beaucoup apprendre de lui ou d’elle. Profitez de cette opportunité ! </a:t>
            </a:r>
            <a:endParaRPr dirty="0">
              <a:latin typeface="Century Gothic" panose="020B0502020202020204" pitchFamily="34" charset="0"/>
            </a:endParaRPr>
          </a:p>
        </p:txBody>
      </p:sp>
      <p:sp>
        <p:nvSpPr>
          <p:cNvPr id="3777" name="Google Shape;3777;p23"/>
          <p:cNvSpPr/>
          <p:nvPr/>
        </p:nvSpPr>
        <p:spPr>
          <a:xfrm>
            <a:off x="1302632" y="2660429"/>
            <a:ext cx="508753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Qu’est-ce que vous aimez le moins ou que trouvez-vous déroutant ? » </a:t>
            </a:r>
            <a:endParaRPr sz="1600" dirty="0">
              <a:solidFill>
                <a:srgbClr val="073450"/>
              </a:solidFill>
              <a:latin typeface="Century Gothic" panose="020B0502020202020204" pitchFamily="34" charset="0"/>
              <a:ea typeface="Century Gothic"/>
              <a:sym typeface="Century Gothic"/>
            </a:endParaRPr>
          </a:p>
        </p:txBody>
      </p:sp>
      <p:sp>
        <p:nvSpPr>
          <p:cNvPr id="3778" name="Google Shape;3778;p23"/>
          <p:cNvSpPr/>
          <p:nvPr/>
        </p:nvSpPr>
        <p:spPr>
          <a:xfrm>
            <a:off x="1302632" y="3515370"/>
            <a:ext cx="508753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Si vous pouviez changer une chose à ce prototype, laquelle serait-ce ? » </a:t>
            </a:r>
            <a:endParaRPr sz="1600" dirty="0">
              <a:solidFill>
                <a:srgbClr val="073450"/>
              </a:solidFill>
              <a:latin typeface="Century Gothic" panose="020B0502020202020204" pitchFamily="34" charset="0"/>
              <a:ea typeface="Century Gothic"/>
              <a:sym typeface="Century Gothic"/>
            </a:endParaRPr>
          </a:p>
        </p:txBody>
      </p:sp>
      <p:sp>
        <p:nvSpPr>
          <p:cNvPr id="3779" name="Google Shape;3779;p23"/>
          <p:cNvSpPr/>
          <p:nvPr/>
        </p:nvSpPr>
        <p:spPr>
          <a:xfrm>
            <a:off x="1313265" y="4492314"/>
            <a:ext cx="5510138"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noProof="1">
                <a:solidFill>
                  <a:srgbClr val="073450"/>
                </a:solidFill>
                <a:latin typeface="Century Gothic" panose="020B0502020202020204" pitchFamily="34" charset="0"/>
                <a:ea typeface="Century Gothic"/>
                <a:sym typeface="Century Gothic"/>
              </a:rPr>
              <a:t>« Sur la base de ce que vous avez vu aujourd’hui : l’utiliseriez-vous ? Si oui : pourquoi ? Si non : qu’est-ce que je devrais changer pour que vous l’utilisiez ? » </a:t>
            </a:r>
            <a:endParaRPr sz="1600" dirty="0">
              <a:solidFill>
                <a:srgbClr val="073450"/>
              </a:solidFill>
              <a:latin typeface="Century Gothic" panose="020B0502020202020204" pitchFamily="34" charset="0"/>
              <a:ea typeface="Century Gothic"/>
              <a:sym typeface="Century Gothic"/>
            </a:endParaRPr>
          </a:p>
        </p:txBody>
      </p:sp>
      <p:cxnSp>
        <p:nvCxnSpPr>
          <p:cNvPr id="3780" name="Google Shape;3780;p23"/>
          <p:cNvCxnSpPr/>
          <p:nvPr/>
        </p:nvCxnSpPr>
        <p:spPr>
          <a:xfrm>
            <a:off x="1302632" y="1992733"/>
            <a:ext cx="9720000" cy="0"/>
          </a:xfrm>
          <a:prstGeom prst="straightConnector1">
            <a:avLst/>
          </a:prstGeom>
          <a:noFill/>
          <a:ln w="28575" cap="flat" cmpd="sng">
            <a:solidFill>
              <a:srgbClr val="073450"/>
            </a:solidFill>
            <a:prstDash val="solid"/>
            <a:miter lim="800000"/>
            <a:headEnd type="none" w="sm" len="sm"/>
            <a:tailEnd type="none" w="sm" len="sm"/>
          </a:ln>
        </p:spPr>
      </p:cxnSp>
      <p:cxnSp>
        <p:nvCxnSpPr>
          <p:cNvPr id="3781" name="Google Shape;3781;p23"/>
          <p:cNvCxnSpPr/>
          <p:nvPr/>
        </p:nvCxnSpPr>
        <p:spPr>
          <a:xfrm>
            <a:off x="1302632" y="4260411"/>
            <a:ext cx="9720000" cy="0"/>
          </a:xfrm>
          <a:prstGeom prst="straightConnector1">
            <a:avLst/>
          </a:prstGeom>
          <a:noFill/>
          <a:ln w="19050" cap="flat" cmpd="sng">
            <a:solidFill>
              <a:srgbClr val="073450"/>
            </a:solidFill>
            <a:prstDash val="solid"/>
            <a:miter lim="800000"/>
            <a:headEnd type="none" w="sm" len="sm"/>
            <a:tailEnd type="none" w="sm" len="sm"/>
          </a:ln>
        </p:spPr>
      </p:cxnSp>
      <p:cxnSp>
        <p:nvCxnSpPr>
          <p:cNvPr id="3782" name="Google Shape;3782;p23"/>
          <p:cNvCxnSpPr/>
          <p:nvPr/>
        </p:nvCxnSpPr>
        <p:spPr>
          <a:xfrm>
            <a:off x="1302632" y="5558181"/>
            <a:ext cx="8904049" cy="0"/>
          </a:xfrm>
          <a:prstGeom prst="straightConnector1">
            <a:avLst/>
          </a:prstGeom>
          <a:noFill/>
          <a:ln w="28575" cap="flat" cmpd="sng">
            <a:solidFill>
              <a:srgbClr val="073450"/>
            </a:solidFill>
            <a:prstDash val="solid"/>
            <a:miter lim="800000"/>
            <a:headEnd type="none" w="sm" len="sm"/>
            <a:tailEnd type="none" w="sm" len="sm"/>
          </a:ln>
        </p:spPr>
      </p:cxnSp>
      <p:cxnSp>
        <p:nvCxnSpPr>
          <p:cNvPr id="3783" name="Google Shape;3783;p23"/>
          <p:cNvCxnSpPr/>
          <p:nvPr/>
        </p:nvCxnSpPr>
        <p:spPr>
          <a:xfrm>
            <a:off x="1316810" y="3357243"/>
            <a:ext cx="5098168" cy="0"/>
          </a:xfrm>
          <a:prstGeom prst="straightConnector1">
            <a:avLst/>
          </a:prstGeom>
          <a:noFill/>
          <a:ln w="19050" cap="flat" cmpd="sng">
            <a:solidFill>
              <a:srgbClr val="073450"/>
            </a:solidFill>
            <a:prstDash val="solid"/>
            <a:miter lim="800000"/>
            <a:headEnd type="none" w="sm" len="sm"/>
            <a:tailEnd type="none" w="sm" len="sm"/>
          </a:ln>
        </p:spPr>
      </p:cxnSp>
      <p:sp>
        <p:nvSpPr>
          <p:cNvPr id="2" name="Google Shape;3749;p22">
            <a:extLst>
              <a:ext uri="{FF2B5EF4-FFF2-40B4-BE49-F238E27FC236}">
                <a16:creationId xmlns:a16="http://schemas.microsoft.com/office/drawing/2014/main" id="{104A7D19-475F-D107-EDE3-BB7011DEECAA}"/>
              </a:ext>
            </a:extLst>
          </p:cNvPr>
          <p:cNvSpPr/>
          <p:nvPr/>
        </p:nvSpPr>
        <p:spPr>
          <a:xfrm>
            <a:off x="6730073" y="1572151"/>
            <a:ext cx="183397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noProof="1">
                <a:solidFill>
                  <a:schemeClr val="dk1"/>
                </a:solidFill>
                <a:latin typeface="Century Gothic" panose="020B0502020202020204" pitchFamily="34" charset="0"/>
                <a:ea typeface="Century Gothic"/>
                <a:sym typeface="Century Gothic"/>
              </a:rPr>
              <a:t>Idée derrière </a:t>
            </a:r>
            <a:endParaRPr sz="1600" b="1" dirty="0">
              <a:solidFill>
                <a:srgbClr val="073450"/>
              </a:solidFill>
              <a:latin typeface="Century Gothic" panose="020B0502020202020204" pitchFamily="34" charset="0"/>
              <a:ea typeface="Century Gothic"/>
              <a:sym typeface="Century Gothic"/>
            </a:endParaRPr>
          </a:p>
        </p:txBody>
      </p:sp>
      <p:sp>
        <p:nvSpPr>
          <p:cNvPr id="3" name="Google Shape;3724;p21">
            <a:extLst>
              <a:ext uri="{FF2B5EF4-FFF2-40B4-BE49-F238E27FC236}">
                <a16:creationId xmlns:a16="http://schemas.microsoft.com/office/drawing/2014/main" id="{A3AAB21B-3FBF-0F43-1A3D-27FF03E5ADD0}"/>
              </a:ext>
            </a:extLst>
          </p:cNvPr>
          <p:cNvSpPr/>
          <p:nvPr/>
        </p:nvSpPr>
        <p:spPr>
          <a:xfrm>
            <a:off x="6823403" y="4285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4" name="Google Shape;3725;p21">
            <a:extLst>
              <a:ext uri="{FF2B5EF4-FFF2-40B4-BE49-F238E27FC236}">
                <a16:creationId xmlns:a16="http://schemas.microsoft.com/office/drawing/2014/main" id="{7BE1491C-5325-92A6-C6E1-56B6F9AE17A6}"/>
              </a:ext>
            </a:extLst>
          </p:cNvPr>
          <p:cNvSpPr/>
          <p:nvPr/>
        </p:nvSpPr>
        <p:spPr>
          <a:xfrm>
            <a:off x="8070748" y="428558"/>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Contexte </a:t>
            </a:r>
            <a:endParaRPr/>
          </a:p>
        </p:txBody>
      </p:sp>
      <p:sp>
        <p:nvSpPr>
          <p:cNvPr id="5" name="Google Shape;3726;p21">
            <a:extLst>
              <a:ext uri="{FF2B5EF4-FFF2-40B4-BE49-F238E27FC236}">
                <a16:creationId xmlns:a16="http://schemas.microsoft.com/office/drawing/2014/main" id="{43CEEEF2-AA56-0119-F687-5FB36C81F2C8}"/>
              </a:ext>
            </a:extLst>
          </p:cNvPr>
          <p:cNvSpPr/>
          <p:nvPr/>
        </p:nvSpPr>
        <p:spPr>
          <a:xfrm>
            <a:off x="9320149" y="4285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chemeClr val="accent4"/>
          </a:solidFill>
          <a:ln>
            <a:noFill/>
          </a:ln>
        </p:spPr>
        <p:txBody>
          <a:bodyPr spcFirstLastPara="1" wrap="square" lIns="68550" tIns="34275" rIns="68550" bIns="34275" anchor="ctr" anchorCtr="0">
            <a:noAutofit/>
          </a:bodyPr>
          <a:lstStyle/>
          <a:p>
            <a:pPr algn="ctr"/>
            <a:r>
              <a:rPr lang="de-CH" sz="1100" b="1" noProof="1">
                <a:solidFill>
                  <a:schemeClr val="lt1"/>
                </a:solidFill>
                <a:ea typeface="Century Gothic"/>
                <a:sym typeface="Century Gothic"/>
              </a:rPr>
              <a:t>Montrer des prototypes &amp; tester des idées </a:t>
            </a:r>
            <a:endParaRPr lang="de-CH" sz="1100" dirty="0"/>
          </a:p>
          <a:p>
            <a:pPr marL="0" marR="0" lvl="0" indent="0" algn="ctr" rtl="0">
              <a:spcBef>
                <a:spcPts val="0"/>
              </a:spcBef>
              <a:spcAft>
                <a:spcPts val="0"/>
              </a:spcAft>
              <a:buNone/>
            </a:pPr>
            <a:r>
              <a:rPr lang="de-CH" sz="1100" b="1" noProof="1">
                <a:solidFill>
                  <a:schemeClr val="lt1"/>
                </a:solidFill>
                <a:ea typeface="Century Gothic"/>
                <a:sym typeface="Century Gothic"/>
              </a:rPr>
              <a:t> </a:t>
            </a:r>
            <a:endParaRPr dirty="0"/>
          </a:p>
        </p:txBody>
      </p:sp>
      <p:sp>
        <p:nvSpPr>
          <p:cNvPr id="6" name="Google Shape;3727;p21">
            <a:extLst>
              <a:ext uri="{FF2B5EF4-FFF2-40B4-BE49-F238E27FC236}">
                <a16:creationId xmlns:a16="http://schemas.microsoft.com/office/drawing/2014/main" id="{3AB07F15-A906-A682-9827-39DE43B5644A}"/>
              </a:ext>
            </a:extLst>
          </p:cNvPr>
          <p:cNvSpPr/>
          <p:nvPr/>
        </p:nvSpPr>
        <p:spPr>
          <a:xfrm>
            <a:off x="10553611" y="428559"/>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lvl="0" algn="ctr"/>
            <a:r>
              <a:rPr lang="de-CH" b="1" noProof="1">
                <a:solidFill>
                  <a:schemeClr val="lt1"/>
                </a:solidFill>
                <a:ea typeface="Century Gothic"/>
                <a:sym typeface="Century Gothic"/>
              </a:rPr>
              <a:t>Clôture</a:t>
            </a:r>
            <a:endParaRPr dirty="0"/>
          </a:p>
        </p:txBody>
      </p:sp>
      <p:sp>
        <p:nvSpPr>
          <p:cNvPr id="7" name="Google Shape;3698;p20">
            <a:extLst>
              <a:ext uri="{FF2B5EF4-FFF2-40B4-BE49-F238E27FC236}">
                <a16:creationId xmlns:a16="http://schemas.microsoft.com/office/drawing/2014/main" id="{E9AF4CB5-DA38-7169-E14A-7273D0E77BE4}"/>
              </a:ext>
            </a:extLst>
          </p:cNvPr>
          <p:cNvSpPr/>
          <p:nvPr/>
        </p:nvSpPr>
        <p:spPr>
          <a:xfrm>
            <a:off x="6823403" y="428558"/>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marL="0" marR="0" lvl="0" indent="0" algn="ctr" rtl="0">
              <a:spcBef>
                <a:spcPts val="0"/>
              </a:spcBef>
              <a:spcAft>
                <a:spcPts val="0"/>
              </a:spcAft>
              <a:buNone/>
            </a:pPr>
            <a:r>
              <a:rPr lang="de-CH" sz="1100" b="1" noProof="1">
                <a:solidFill>
                  <a:schemeClr val="lt1"/>
                </a:solidFill>
                <a:ea typeface="Century Gothic"/>
                <a:sym typeface="Century Gothic"/>
              </a:rPr>
              <a:t>Introduction </a:t>
            </a:r>
            <a:endParaRPr/>
          </a:p>
        </p:txBody>
      </p:sp>
      <p:sp>
        <p:nvSpPr>
          <p:cNvPr id="8" name="Google Shape;3657;p18">
            <a:extLst>
              <a:ext uri="{FF2B5EF4-FFF2-40B4-BE49-F238E27FC236}">
                <a16:creationId xmlns:a16="http://schemas.microsoft.com/office/drawing/2014/main" id="{F6B472F2-9E01-24BC-A77E-FB4338677FF2}"/>
              </a:ext>
            </a:extLst>
          </p:cNvPr>
          <p:cNvSpPr/>
          <p:nvPr/>
        </p:nvSpPr>
        <p:spPr>
          <a:xfrm>
            <a:off x="8078185" y="420193"/>
            <a:ext cx="1324414" cy="691309"/>
          </a:xfrm>
          <a:custGeom>
            <a:avLst/>
            <a:gdLst/>
            <a:ahLst/>
            <a:cxnLst/>
            <a:rect l="l" t="t" r="r" b="b"/>
            <a:pathLst>
              <a:path w="1932" h="649" extrusionOk="0">
                <a:moveTo>
                  <a:pt x="1695" y="649"/>
                </a:moveTo>
                <a:lnTo>
                  <a:pt x="0" y="649"/>
                </a:lnTo>
                <a:lnTo>
                  <a:pt x="237" y="339"/>
                </a:lnTo>
                <a:lnTo>
                  <a:pt x="0" y="0"/>
                </a:lnTo>
                <a:lnTo>
                  <a:pt x="1695" y="0"/>
                </a:lnTo>
                <a:lnTo>
                  <a:pt x="1932" y="339"/>
                </a:lnTo>
                <a:lnTo>
                  <a:pt x="1695" y="649"/>
                </a:lnTo>
                <a:close/>
              </a:path>
            </a:pathLst>
          </a:custGeom>
          <a:solidFill>
            <a:srgbClr val="A5A5A5"/>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Contexte </a:t>
            </a:r>
            <a:endParaRPr sz="1100" b="1">
              <a:solidFill>
                <a:schemeClr val="lt1"/>
              </a:solidFill>
            </a:endParaRPr>
          </a:p>
        </p:txBody>
      </p:sp>
      <p:sp>
        <p:nvSpPr>
          <p:cNvPr id="9" name="Google Shape;3658;p18">
            <a:extLst>
              <a:ext uri="{FF2B5EF4-FFF2-40B4-BE49-F238E27FC236}">
                <a16:creationId xmlns:a16="http://schemas.microsoft.com/office/drawing/2014/main" id="{16C84DEE-4A8C-AB90-9DA6-478DB8F2A24A}"/>
              </a:ext>
            </a:extLst>
          </p:cNvPr>
          <p:cNvSpPr/>
          <p:nvPr/>
        </p:nvSpPr>
        <p:spPr>
          <a:xfrm>
            <a:off x="9327586" y="420193"/>
            <a:ext cx="1322357" cy="691309"/>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A5A5A5"/>
          </a:solidFill>
          <a:ln>
            <a:noFill/>
          </a:ln>
        </p:spPr>
        <p:txBody>
          <a:bodyPr spcFirstLastPara="1" wrap="square" lIns="68550" tIns="34275" rIns="68550" bIns="34275" anchor="ctr" anchorCtr="0">
            <a:noAutofit/>
          </a:bodyPr>
          <a:lstStyle/>
          <a:p>
            <a:pPr algn="ctr"/>
            <a:r>
              <a:rPr lang="de-CH" sz="1100" b="1" noProof="1">
                <a:solidFill>
                  <a:schemeClr val="lt1"/>
                </a:solidFill>
                <a:sym typeface="Century Gothic"/>
              </a:rPr>
              <a:t>Montrer des prototypes &amp; tester des idées </a:t>
            </a:r>
            <a:endParaRPr lang="de-CH" sz="1100" b="1" dirty="0">
              <a:solidFill>
                <a:schemeClr val="lt1"/>
              </a:solidFill>
            </a:endParaRPr>
          </a:p>
        </p:txBody>
      </p:sp>
      <p:sp>
        <p:nvSpPr>
          <p:cNvPr id="10" name="Google Shape;3659;p18">
            <a:extLst>
              <a:ext uri="{FF2B5EF4-FFF2-40B4-BE49-F238E27FC236}">
                <a16:creationId xmlns:a16="http://schemas.microsoft.com/office/drawing/2014/main" id="{16F4D67F-9526-B931-BB03-CF0C8106E50F}"/>
              </a:ext>
            </a:extLst>
          </p:cNvPr>
          <p:cNvSpPr/>
          <p:nvPr/>
        </p:nvSpPr>
        <p:spPr>
          <a:xfrm>
            <a:off x="10561048" y="420194"/>
            <a:ext cx="1322357" cy="702923"/>
          </a:xfrm>
          <a:custGeom>
            <a:avLst/>
            <a:gdLst/>
            <a:ahLst/>
            <a:cxnLst/>
            <a:rect l="l" t="t" r="r" b="b"/>
            <a:pathLst>
              <a:path w="1929" h="649" extrusionOk="0">
                <a:moveTo>
                  <a:pt x="1695" y="649"/>
                </a:moveTo>
                <a:lnTo>
                  <a:pt x="0" y="649"/>
                </a:lnTo>
                <a:lnTo>
                  <a:pt x="234" y="339"/>
                </a:lnTo>
                <a:lnTo>
                  <a:pt x="0" y="0"/>
                </a:lnTo>
                <a:lnTo>
                  <a:pt x="1695" y="0"/>
                </a:lnTo>
                <a:lnTo>
                  <a:pt x="1929" y="339"/>
                </a:lnTo>
                <a:lnTo>
                  <a:pt x="1695" y="649"/>
                </a:lnTo>
                <a:close/>
              </a:path>
            </a:pathLst>
          </a:custGeom>
          <a:solidFill>
            <a:srgbClr val="D17930"/>
          </a:solidFill>
          <a:ln>
            <a:noFill/>
          </a:ln>
        </p:spPr>
        <p:txBody>
          <a:bodyPr spcFirstLastPara="1" wrap="square" lIns="68550" tIns="34275" rIns="68550" bIns="34275" anchor="ctr" anchorCtr="0">
            <a:noAutofit/>
          </a:bodyPr>
          <a:lstStyle/>
          <a:p>
            <a:pPr lvl="0" algn="ctr"/>
            <a:r>
              <a:rPr lang="de-CH" sz="1100" b="1" noProof="1">
                <a:solidFill>
                  <a:schemeClr val="lt1"/>
                </a:solidFill>
                <a:latin typeface="Century Gothic" panose="020B0502020202020204" pitchFamily="34" charset="0"/>
                <a:ea typeface="Century Gothic"/>
                <a:sym typeface="Century Gothic"/>
              </a:rPr>
              <a:t> Clôture</a:t>
            </a:r>
            <a:endParaRPr sz="1100" dirty="0">
              <a:latin typeface="Century Gothic" panose="020B0502020202020204" pitchFamily="34" charset="0"/>
            </a:endParaRPr>
          </a:p>
        </p:txBody>
      </p:sp>
      <p:sp>
        <p:nvSpPr>
          <p:cNvPr id="12" name="Google Shape;3601;p14">
            <a:extLst>
              <a:ext uri="{FF2B5EF4-FFF2-40B4-BE49-F238E27FC236}">
                <a16:creationId xmlns:a16="http://schemas.microsoft.com/office/drawing/2014/main" id="{D76249E1-F89E-6BB2-F3EE-9B0E4522ECC8}"/>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88"/>
        <p:cNvGrpSpPr/>
        <p:nvPr/>
      </p:nvGrpSpPr>
      <p:grpSpPr>
        <a:xfrm>
          <a:off x="0" y="0"/>
          <a:ext cx="0" cy="0"/>
          <a:chOff x="0" y="0"/>
          <a:chExt cx="0" cy="0"/>
        </a:xfrm>
      </p:grpSpPr>
      <p:sp>
        <p:nvSpPr>
          <p:cNvPr id="3789" name="Google Shape;3789;p24"/>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latin typeface="Century Gothic" panose="020B0502020202020204" pitchFamily="34" charset="0"/>
              </a:rPr>
              <a:t>25</a:t>
            </a:fld>
            <a:endParaRPr>
              <a:latin typeface="Century Gothic" panose="020B0502020202020204" pitchFamily="34" charset="0"/>
            </a:endParaRPr>
          </a:p>
        </p:txBody>
      </p:sp>
      <p:sp>
        <p:nvSpPr>
          <p:cNvPr id="3790" name="Google Shape;3790;p24"/>
          <p:cNvSpPr txBox="1"/>
          <p:nvPr/>
        </p:nvSpPr>
        <p:spPr>
          <a:xfrm>
            <a:off x="950390" y="441258"/>
            <a:ext cx="9865871" cy="781003"/>
          </a:xfrm>
          <a:prstGeom prst="rect">
            <a:avLst/>
          </a:prstGeom>
          <a:noFill/>
          <a:ln>
            <a:noFill/>
          </a:ln>
        </p:spPr>
        <p:txBody>
          <a:bodyPr spcFirstLastPara="1" wrap="square" lIns="91425" tIns="45700" rIns="91425" bIns="45700" anchor="ctr" anchorCtr="0">
            <a:normAutofit/>
          </a:bodyPr>
          <a:lstStyle/>
          <a:p>
            <a:pPr lvl="0">
              <a:lnSpc>
                <a:spcPct val="90000"/>
              </a:lnSpc>
              <a:buClr>
                <a:srgbClr val="073450"/>
              </a:buClr>
              <a:buSzPts val="2400"/>
            </a:pPr>
            <a:r>
              <a:rPr lang="de-CH" sz="2400" b="1" noProof="1">
                <a:solidFill>
                  <a:srgbClr val="073450"/>
                </a:solidFill>
                <a:latin typeface="Century Gothic" panose="020B0502020202020204" pitchFamily="34" charset="0"/>
              </a:rPr>
              <a:t>Résumez vos notes</a:t>
            </a:r>
            <a:endParaRPr sz="2400" b="1" dirty="0">
              <a:solidFill>
                <a:srgbClr val="073450"/>
              </a:solidFill>
              <a:latin typeface="Century Gothic" panose="020B0502020202020204" pitchFamily="34" charset="0"/>
            </a:endParaRPr>
          </a:p>
        </p:txBody>
      </p:sp>
      <p:sp>
        <p:nvSpPr>
          <p:cNvPr id="3791" name="Google Shape;3791;p24"/>
          <p:cNvSpPr/>
          <p:nvPr/>
        </p:nvSpPr>
        <p:spPr>
          <a:xfrm>
            <a:off x="2604975" y="1459450"/>
            <a:ext cx="9396525" cy="3108503"/>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ct val="0"/>
              </a:spcAft>
              <a:buClrTx/>
            </a:pPr>
            <a:r>
              <a:rPr lang="de-DE" altLang="de-DE" sz="2200" noProof="1">
                <a:solidFill>
                  <a:schemeClr val="tx1"/>
                </a:solidFill>
                <a:latin typeface="Century Gothic" panose="020B0502020202020204" pitchFamily="34" charset="0"/>
              </a:rPr>
              <a:t>Tapez vos notes pour que tout soit bien consigné</a:t>
            </a:r>
            <a:endParaRPr lang="de-DE" altLang="de-DE" sz="2200" dirty="0">
              <a:solidFill>
                <a:schemeClr val="tx1"/>
              </a:solidFill>
              <a:latin typeface="Century Gothic" panose="020B0502020202020204" pitchFamily="34" charset="0"/>
            </a:endParaRPr>
          </a:p>
          <a:p>
            <a:pPr lvl="0" eaLnBrk="0" fontAlgn="base" hangingPunct="0">
              <a:spcBef>
                <a:spcPct val="0"/>
              </a:spcBef>
              <a:spcAft>
                <a:spcPct val="0"/>
              </a:spcAft>
              <a:buClrTx/>
            </a:pPr>
            <a:endParaRPr lang="de-DE" altLang="de-DE" sz="2200" dirty="0">
              <a:solidFill>
                <a:schemeClr val="tx1"/>
              </a:solidFill>
              <a:latin typeface="Century Gothic" panose="020B0502020202020204" pitchFamily="34" charset="0"/>
            </a:endParaRPr>
          </a:p>
          <a:p>
            <a:pPr eaLnBrk="0" fontAlgn="base" hangingPunct="0">
              <a:spcBef>
                <a:spcPct val="0"/>
              </a:spcBef>
              <a:spcAft>
                <a:spcPct val="0"/>
              </a:spcAft>
              <a:buClrTx/>
            </a:pPr>
            <a:r>
              <a:rPr lang="de-DE" altLang="de-DE" sz="2200" noProof="1">
                <a:solidFill>
                  <a:schemeClr val="tx1"/>
                </a:solidFill>
                <a:latin typeface="Century Gothic" panose="020B0502020202020204" pitchFamily="34" charset="0"/>
              </a:rPr>
              <a:t>Mettez en évidence les retours selon leur type, par exemple : compliments, critiques ou questions </a:t>
            </a:r>
            <a:endParaRPr lang="de-CH" sz="2200" dirty="0">
              <a:solidFill>
                <a:schemeClr val="dk1"/>
              </a:solidFill>
              <a:latin typeface="Century Gothic" panose="020B0502020202020204" pitchFamily="34" charset="0"/>
              <a:ea typeface="Century Gothic"/>
              <a:sym typeface="Century Gothic"/>
            </a:endParaRPr>
          </a:p>
          <a:p>
            <a:pPr marR="0" lvl="0" algn="l" rtl="0">
              <a:spcBef>
                <a:spcPts val="1200"/>
              </a:spcBef>
              <a:spcAft>
                <a:spcPts val="0"/>
              </a:spcAft>
              <a:buNone/>
            </a:pPr>
            <a:r>
              <a:rPr lang="de-CH" sz="2200" noProof="1">
                <a:solidFill>
                  <a:schemeClr val="dk1"/>
                </a:solidFill>
                <a:latin typeface="Century Gothic" panose="020B0502020202020204" pitchFamily="34" charset="0"/>
                <a:ea typeface="Century Gothic"/>
                <a:sym typeface="Century Gothic"/>
              </a:rPr>
              <a:t>Comparez tous les entretiens entre eux : remarquez-vous des schémas récurrents ? </a:t>
            </a:r>
          </a:p>
          <a:p>
            <a:pPr marR="0" lvl="0" algn="l" rtl="0">
              <a:spcBef>
                <a:spcPts val="1200"/>
              </a:spcBef>
              <a:spcAft>
                <a:spcPts val="0"/>
              </a:spcAft>
              <a:buNone/>
            </a:pPr>
            <a:r>
              <a:rPr lang="de-CH" sz="2200" noProof="1">
                <a:solidFill>
                  <a:schemeClr val="dk1"/>
                </a:solidFill>
                <a:latin typeface="Century Gothic" panose="020B0502020202020204" pitchFamily="34" charset="0"/>
                <a:ea typeface="Century Gothic"/>
                <a:sym typeface="Century Gothic"/>
              </a:rPr>
              <a:t>Ne reprenez pas tout tel quel, questionnez ce qui est vraiment pertinent </a:t>
            </a:r>
            <a:endParaRPr sz="2200" dirty="0">
              <a:solidFill>
                <a:schemeClr val="dk1"/>
              </a:solidFill>
              <a:latin typeface="Century Gothic" panose="020B0502020202020204" pitchFamily="34" charset="0"/>
              <a:ea typeface="Century Gothic"/>
              <a:sym typeface="Century Gothic"/>
            </a:endParaRPr>
          </a:p>
        </p:txBody>
      </p:sp>
      <p:sp>
        <p:nvSpPr>
          <p:cNvPr id="3792" name="Google Shape;3792;p24"/>
          <p:cNvSpPr/>
          <p:nvPr/>
        </p:nvSpPr>
        <p:spPr>
          <a:xfrm>
            <a:off x="1546276" y="4957543"/>
            <a:ext cx="7888949" cy="1294872"/>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lvl="0" eaLnBrk="0" fontAlgn="base" hangingPunct="0">
              <a:spcBef>
                <a:spcPct val="0"/>
              </a:spcBef>
              <a:spcAft>
                <a:spcPct val="0"/>
              </a:spcAft>
              <a:buClrTx/>
            </a:pPr>
            <a:r>
              <a:rPr lang="de-DE" altLang="de-DE" sz="1800" noProof="1">
                <a:solidFill>
                  <a:schemeClr val="tx1"/>
                </a:solidFill>
                <a:latin typeface="Century Gothic" panose="020B0502020202020204" pitchFamily="34" charset="0"/>
              </a:rPr>
              <a:t>Ne modifiez pas votre produit trop rapidement à cause d'un seul retour. Analysez soigneusement les résultats pour identifier des schémas clairs qui vous aideront à faire évoluer votre produit dans la bonne direction.</a:t>
            </a:r>
            <a:endParaRPr lang="de-DE" altLang="de-DE" dirty="0">
              <a:solidFill>
                <a:schemeClr val="tx1"/>
              </a:solidFill>
              <a:latin typeface="Century Gothic" panose="020B0502020202020204" pitchFamily="34" charset="0"/>
            </a:endParaRPr>
          </a:p>
        </p:txBody>
      </p:sp>
      <p:pic>
        <p:nvPicPr>
          <p:cNvPr id="3794" name="Google Shape;3794;p24" descr="Tastatur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805635" y="1501025"/>
            <a:ext cx="540000" cy="540000"/>
          </a:xfrm>
          <a:prstGeom prst="rect">
            <a:avLst/>
          </a:prstGeom>
          <a:noFill/>
          <a:ln>
            <a:noFill/>
          </a:ln>
        </p:spPr>
      </p:pic>
      <p:pic>
        <p:nvPicPr>
          <p:cNvPr id="3795" name="Google Shape;3795;p24" descr="Anker mit einfarbiger Füllu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05635" y="2372819"/>
            <a:ext cx="540000" cy="540000"/>
          </a:xfrm>
          <a:prstGeom prst="rect">
            <a:avLst/>
          </a:prstGeom>
          <a:noFill/>
          <a:ln>
            <a:noFill/>
          </a:ln>
        </p:spPr>
      </p:pic>
      <p:pic>
        <p:nvPicPr>
          <p:cNvPr id="3796" name="Google Shape;3796;p24" descr="Blitzlicht mit einfarbiger Füllu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809532" y="3166183"/>
            <a:ext cx="540000" cy="540000"/>
          </a:xfrm>
          <a:prstGeom prst="rect">
            <a:avLst/>
          </a:prstGeom>
          <a:noFill/>
          <a:ln>
            <a:noFill/>
          </a:ln>
        </p:spPr>
      </p:pic>
      <p:pic>
        <p:nvPicPr>
          <p:cNvPr id="3797" name="Google Shape;3797;p24" descr="Neutrale Gesichtskontur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05635" y="3959547"/>
            <a:ext cx="540000" cy="540000"/>
          </a:xfrm>
          <a:prstGeom prst="rect">
            <a:avLst/>
          </a:prstGeom>
          <a:noFill/>
          <a:ln>
            <a:noFill/>
          </a:ln>
        </p:spPr>
      </p:pic>
      <p:sp>
        <p:nvSpPr>
          <p:cNvPr id="3" name="Google Shape;3601;p14">
            <a:extLst>
              <a:ext uri="{FF2B5EF4-FFF2-40B4-BE49-F238E27FC236}">
                <a16:creationId xmlns:a16="http://schemas.microsoft.com/office/drawing/2014/main" id="{B08DB6BA-7240-E868-8120-84A2CCE54724}"/>
              </a:ext>
            </a:extLst>
          </p:cNvPr>
          <p:cNvSpPr/>
          <p:nvPr/>
        </p:nvSpPr>
        <p:spPr>
          <a:xfrm>
            <a:off x="2167623" y="6390775"/>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02"/>
        <p:cNvGrpSpPr/>
        <p:nvPr/>
      </p:nvGrpSpPr>
      <p:grpSpPr>
        <a:xfrm>
          <a:off x="0" y="0"/>
          <a:ext cx="0" cy="0"/>
          <a:chOff x="0" y="0"/>
          <a:chExt cx="0" cy="0"/>
        </a:xfrm>
      </p:grpSpPr>
      <p:sp>
        <p:nvSpPr>
          <p:cNvPr id="3803" name="Google Shape;3803;p25"/>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26</a:t>
            </a:fld>
            <a:endParaRPr/>
          </a:p>
        </p:txBody>
      </p:sp>
      <p:sp>
        <p:nvSpPr>
          <p:cNvPr id="3804" name="Google Shape;3804;p25"/>
          <p:cNvSpPr txBox="1"/>
          <p:nvPr/>
        </p:nvSpPr>
        <p:spPr>
          <a:xfrm>
            <a:off x="950390" y="466658"/>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i="0" u="none" strike="noStrike" cap="none" noProof="1">
                <a:solidFill>
                  <a:srgbClr val="073450"/>
                </a:solidFill>
                <a:latin typeface="Century Gothic" panose="020B0502020202020204" pitchFamily="34" charset="0"/>
                <a:ea typeface="Century Gothic"/>
                <a:sym typeface="Century Gothic"/>
              </a:rPr>
              <a:t>Synthèse et prochaines étapes </a:t>
            </a:r>
            <a:endParaRPr dirty="0">
              <a:latin typeface="Century Gothic" panose="020B0502020202020204" pitchFamily="34" charset="0"/>
            </a:endParaRPr>
          </a:p>
        </p:txBody>
      </p:sp>
      <p:sp>
        <p:nvSpPr>
          <p:cNvPr id="3805" name="Google Shape;3805;p25"/>
          <p:cNvSpPr/>
          <p:nvPr/>
        </p:nvSpPr>
        <p:spPr>
          <a:xfrm>
            <a:off x="1338560" y="1596915"/>
            <a:ext cx="4349859" cy="3724056"/>
          </a:xfrm>
          <a:prstGeom prst="rect">
            <a:avLst/>
          </a:prstGeom>
          <a:noFill/>
          <a:ln>
            <a:noFill/>
          </a:ln>
        </p:spPr>
        <p:txBody>
          <a:bodyPr spcFirstLastPara="1" wrap="square" lIns="91425" tIns="45700" rIns="91425" bIns="45700" anchor="t" anchorCtr="0">
            <a:spAutoFit/>
          </a:bodyPr>
          <a:lstStyle/>
          <a:p>
            <a:pPr marL="354013" marR="0" lvl="0" indent="-354013" algn="l" rtl="0">
              <a:spcBef>
                <a:spcPts val="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Passez en revue les enseignements et les retours ensemble avec votre coéquipier·ère.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Donnez la priorité aux retours selon leur faisabilité et leur importance.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Apportez des ajustements à votre Prototype sur la base des retours reçus. </a:t>
            </a:r>
            <a:endParaRPr sz="1800" dirty="0">
              <a:latin typeface="Century Gothic" panose="020B0502020202020204" pitchFamily="34" charset="0"/>
            </a:endParaRPr>
          </a:p>
          <a:p>
            <a:pPr marL="354013" marR="0" lvl="0" indent="-354013" algn="l" rtl="0">
              <a:spcBef>
                <a:spcPts val="800"/>
              </a:spcBef>
              <a:spcAft>
                <a:spcPts val="0"/>
              </a:spcAft>
              <a:buClr>
                <a:srgbClr val="073450"/>
              </a:buClr>
              <a:buSzPts val="1800"/>
              <a:buFont typeface="Century Gothic"/>
              <a:buChar char="●"/>
            </a:pPr>
            <a:r>
              <a:rPr lang="de-CH" sz="1800" noProof="1">
                <a:solidFill>
                  <a:schemeClr val="dk1"/>
                </a:solidFill>
                <a:latin typeface="Century Gothic" panose="020B0502020202020204" pitchFamily="34" charset="0"/>
                <a:ea typeface="Century Gothic"/>
                <a:sym typeface="Century Gothic"/>
              </a:rPr>
              <a:t>Testez de manière ciblée de nouvelles hypothèses. </a:t>
            </a:r>
            <a:endParaRPr sz="1800" dirty="0">
              <a:solidFill>
                <a:srgbClr val="073450"/>
              </a:solidFill>
              <a:latin typeface="Century Gothic" panose="020B0502020202020204" pitchFamily="34" charset="0"/>
              <a:ea typeface="Century Gothic"/>
              <a:sym typeface="Century Gothic"/>
            </a:endParaRPr>
          </a:p>
        </p:txBody>
      </p:sp>
      <p:pic>
        <p:nvPicPr>
          <p:cNvPr id="3806" name="Google Shape;3806;p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345514" y="1386245"/>
            <a:ext cx="3870961" cy="3900286"/>
          </a:xfrm>
          <a:prstGeom prst="rect">
            <a:avLst/>
          </a:prstGeom>
          <a:noFill/>
          <a:ln>
            <a:noFill/>
          </a:ln>
        </p:spPr>
      </p:pic>
      <p:sp>
        <p:nvSpPr>
          <p:cNvPr id="3" name="Textfeld 2">
            <a:extLst>
              <a:ext uri="{FF2B5EF4-FFF2-40B4-BE49-F238E27FC236}">
                <a16:creationId xmlns:a16="http://schemas.microsoft.com/office/drawing/2014/main" id="{982702C0-9B51-6159-10A6-A47F968A48D6}"/>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
        <p:nvSpPr>
          <p:cNvPr id="4" name="Textfeld 3">
            <a:extLst>
              <a:ext uri="{FF2B5EF4-FFF2-40B4-BE49-F238E27FC236}">
                <a16:creationId xmlns:a16="http://schemas.microsoft.com/office/drawing/2014/main" id="{77AAD5E2-0C44-F799-A092-05DBC51EEEF3}"/>
              </a:ext>
            </a:extLst>
          </p:cNvPr>
          <p:cNvSpPr txBox="1"/>
          <p:nvPr/>
        </p:nvSpPr>
        <p:spPr>
          <a:xfrm>
            <a:off x="6354294" y="5321011"/>
            <a:ext cx="3042355" cy="234808"/>
          </a:xfrm>
          <a:prstGeom prst="rect">
            <a:avLst/>
          </a:prstGeom>
          <a:noFill/>
        </p:spPr>
        <p:txBody>
          <a:bodyPr wrap="square">
            <a:spAutoFit/>
          </a:bodyPr>
          <a:lstStyle/>
          <a:p>
            <a:pPr>
              <a:lnSpc>
                <a:spcPts val="1220"/>
              </a:lnSpc>
              <a:buNone/>
            </a:pPr>
            <a:r>
              <a:rPr lang="en-US" sz="95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95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95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Natalia </a:t>
            </a:r>
            <a:r>
              <a:rPr lang="de-CH" sz="95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Shabasheva</a:t>
            </a:r>
            <a:endParaRPr lang="de-CH" sz="95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
        <p:nvSpPr>
          <p:cNvPr id="5" name="Google Shape;3601;p14">
            <a:extLst>
              <a:ext uri="{FF2B5EF4-FFF2-40B4-BE49-F238E27FC236}">
                <a16:creationId xmlns:a16="http://schemas.microsoft.com/office/drawing/2014/main" id="{6B29D47B-441A-5CD8-77E9-A504E7C8D807}"/>
              </a:ext>
            </a:extLst>
          </p:cNvPr>
          <p:cNvSpPr/>
          <p:nvPr/>
        </p:nvSpPr>
        <p:spPr>
          <a:xfrm>
            <a:off x="2167623" y="6224521"/>
            <a:ext cx="9708182" cy="246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999" b="1" noProof="1">
                <a:solidFill>
                  <a:srgbClr val="686868"/>
                </a:solidFill>
                <a:latin typeface="Century Gothic" panose="020B0502020202020204" pitchFamily="34" charset="0"/>
                <a:ea typeface="Century Gothic"/>
                <a:sym typeface="Century Gothic"/>
              </a:rPr>
              <a:t>Source : </a:t>
            </a:r>
            <a:r>
              <a:rPr lang="de-CH" sz="999" noProof="1">
                <a:solidFill>
                  <a:srgbClr val="686868"/>
                </a:solidFill>
                <a:latin typeface="Century Gothic" panose="020B0502020202020204" pitchFamily="34" charset="0"/>
                <a:ea typeface="Century Gothic"/>
                <a:sym typeface="Century Gothic"/>
              </a:rPr>
              <a:t>Adapté de Zuend (2003). Validating product ideas. How to run customer interviews. headbits. </a:t>
            </a:r>
            <a:endParaRPr dirty="0">
              <a:solidFill>
                <a:srgbClr val="686868"/>
              </a:solidFill>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10"/>
        <p:cNvGrpSpPr/>
        <p:nvPr/>
      </p:nvGrpSpPr>
      <p:grpSpPr>
        <a:xfrm>
          <a:off x="0" y="0"/>
          <a:ext cx="0" cy="0"/>
          <a:chOff x="0" y="0"/>
          <a:chExt cx="0" cy="0"/>
        </a:xfrm>
      </p:grpSpPr>
      <p:pic>
        <p:nvPicPr>
          <p:cNvPr id="3411" name="Google Shape;3411;p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225749" y="0"/>
            <a:ext cx="2176672" cy="1043578"/>
          </a:xfrm>
          <a:prstGeom prst="rect">
            <a:avLst/>
          </a:prstGeom>
          <a:noFill/>
          <a:ln>
            <a:noFill/>
          </a:ln>
        </p:spPr>
      </p:pic>
      <p:sp>
        <p:nvSpPr>
          <p:cNvPr id="3412" name="Google Shape;3412;p2"/>
          <p:cNvSpPr/>
          <p:nvPr/>
        </p:nvSpPr>
        <p:spPr>
          <a:xfrm>
            <a:off x="5425953" y="2563196"/>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3413" name="Google Shape;3413;p2"/>
          <p:cNvSpPr/>
          <p:nvPr/>
        </p:nvSpPr>
        <p:spPr>
          <a:xfrm>
            <a:off x="5677626" y="2814869"/>
            <a:ext cx="756655" cy="756655"/>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
        <p:nvSpPr>
          <p:cNvPr id="3414" name="Google Shape;3414;p2"/>
          <p:cNvSpPr/>
          <p:nvPr/>
        </p:nvSpPr>
        <p:spPr>
          <a:xfrm>
            <a:off x="6937626" y="2649425"/>
            <a:ext cx="4864230" cy="10771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3200" b="1" noProof="1">
                <a:solidFill>
                  <a:srgbClr val="0B4874"/>
                </a:solidFill>
                <a:latin typeface="Century Gothic" panose="020B0502020202020204" pitchFamily="34" charset="0"/>
                <a:ea typeface="Century Gothic"/>
                <a:sym typeface="Century Gothic"/>
              </a:rPr>
              <a:t>Thème récurrent </a:t>
            </a:r>
            <a:endParaRPr lang="fr-CH" noProof="1">
              <a:latin typeface="Century Gothic" panose="020B0502020202020204" pitchFamily="34" charset="0"/>
            </a:endParaRPr>
          </a:p>
          <a:p>
            <a:pPr lvl="0"/>
            <a:r>
              <a:rPr lang="fr-CH" sz="3200" dirty="0">
                <a:solidFill>
                  <a:srgbClr val="0B4874"/>
                </a:solidFill>
                <a:latin typeface="Century Gothic" panose="020B0502020202020204" pitchFamily="34" charset="0"/>
              </a:rPr>
              <a:t>Mener des entretiens</a:t>
            </a:r>
            <a:r>
              <a:rPr lang="fr-CH" sz="3200" noProof="0" dirty="0">
                <a:solidFill>
                  <a:srgbClr val="0B4874"/>
                </a:solidFill>
                <a:latin typeface="Century Gothic" panose="020B0502020202020204" pitchFamily="34" charset="0"/>
              </a:rPr>
              <a:t> </a:t>
            </a:r>
          </a:p>
        </p:txBody>
      </p:sp>
      <p:sp>
        <p:nvSpPr>
          <p:cNvPr id="3" name="Textfeld 2">
            <a:extLst>
              <a:ext uri="{FF2B5EF4-FFF2-40B4-BE49-F238E27FC236}">
                <a16:creationId xmlns:a16="http://schemas.microsoft.com/office/drawing/2014/main" id="{C8C04DC3-FFD5-343A-A427-43B14D536079}"/>
              </a:ext>
            </a:extLst>
          </p:cNvPr>
          <p:cNvSpPr txBox="1"/>
          <p:nvPr/>
        </p:nvSpPr>
        <p:spPr>
          <a:xfrm>
            <a:off x="6870198" y="6248116"/>
            <a:ext cx="3964437" cy="430887"/>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19"/>
        <p:cNvGrpSpPr/>
        <p:nvPr/>
      </p:nvGrpSpPr>
      <p:grpSpPr>
        <a:xfrm>
          <a:off x="0" y="0"/>
          <a:ext cx="0" cy="0"/>
          <a:chOff x="0" y="0"/>
          <a:chExt cx="0" cy="0"/>
        </a:xfrm>
      </p:grpSpPr>
      <p:sp>
        <p:nvSpPr>
          <p:cNvPr id="3420" name="Google Shape;3420;p3"/>
          <p:cNvSpPr txBox="1">
            <a:spLocks noGrp="1"/>
          </p:cNvSpPr>
          <p:nvPr>
            <p:ph type="sldNum" idx="12"/>
          </p:nvPr>
        </p:nvSpPr>
        <p:spPr>
          <a:xfrm>
            <a:off x="115862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4</a:t>
            </a:fld>
            <a:endParaRPr/>
          </a:p>
        </p:txBody>
      </p:sp>
      <p:sp>
        <p:nvSpPr>
          <p:cNvPr id="3421" name="Google Shape;3421;p3"/>
          <p:cNvSpPr/>
          <p:nvPr/>
        </p:nvSpPr>
        <p:spPr>
          <a:xfrm>
            <a:off x="1765353" y="1664859"/>
            <a:ext cx="3160758" cy="3159216"/>
          </a:xfrm>
          <a:prstGeom prst="ellipse">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sp>
        <p:nvSpPr>
          <p:cNvPr id="3422" name="Google Shape;3422;p3"/>
          <p:cNvSpPr/>
          <p:nvPr/>
        </p:nvSpPr>
        <p:spPr>
          <a:xfrm>
            <a:off x="7251157" y="1664859"/>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23" name="Google Shape;3423;p3"/>
          <p:cNvSpPr/>
          <p:nvPr/>
        </p:nvSpPr>
        <p:spPr>
          <a:xfrm>
            <a:off x="4489059" y="1664859"/>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24" name="Google Shape;3424;p3"/>
          <p:cNvSpPr/>
          <p:nvPr/>
        </p:nvSpPr>
        <p:spPr>
          <a:xfrm>
            <a:off x="4721512" y="2880879"/>
            <a:ext cx="2636471" cy="923289"/>
          </a:xfrm>
          <a:prstGeom prst="rect">
            <a:avLst/>
          </a:prstGeom>
          <a:noFill/>
          <a:ln>
            <a:noFill/>
          </a:ln>
        </p:spPr>
        <p:txBody>
          <a:bodyPr spcFirstLastPara="1" wrap="square" lIns="91425" tIns="45700" rIns="91425" bIns="45700" anchor="t" anchorCtr="0">
            <a:spAutoFit/>
          </a:bodyPr>
          <a:lstStyle/>
          <a:p>
            <a:pPr lvl="0" algn="ctr"/>
            <a:r>
              <a:rPr lang="de-CH" sz="1800" b="1" noProof="1">
                <a:solidFill>
                  <a:schemeClr val="lt1"/>
                </a:solidFill>
                <a:latin typeface="Century Gothic" panose="020B0502020202020204" pitchFamily="34" charset="0"/>
              </a:rPr>
              <a:t>C</a:t>
            </a:r>
            <a:r>
              <a:rPr lang="fr-CH" sz="1800" b="1" noProof="1">
                <a:solidFill>
                  <a:schemeClr val="lt1"/>
                </a:solidFill>
                <a:latin typeface="Century Gothic" panose="020B0502020202020204" pitchFamily="34" charset="0"/>
              </a:rPr>
              <a:t>omment puis-je trouver des personnes à interviewer ?</a:t>
            </a:r>
            <a:endParaRPr sz="1800" b="1" dirty="0">
              <a:solidFill>
                <a:schemeClr val="lt1"/>
              </a:solidFill>
              <a:latin typeface="Century Gothic" panose="020B0502020202020204" pitchFamily="34" charset="0"/>
            </a:endParaRPr>
          </a:p>
        </p:txBody>
      </p:sp>
      <p:sp>
        <p:nvSpPr>
          <p:cNvPr id="3425" name="Google Shape;3425;p3"/>
          <p:cNvSpPr/>
          <p:nvPr/>
        </p:nvSpPr>
        <p:spPr>
          <a:xfrm>
            <a:off x="7555024" y="2791839"/>
            <a:ext cx="2667018" cy="1177215"/>
          </a:xfrm>
          <a:prstGeom prst="rect">
            <a:avLst/>
          </a:prstGeom>
          <a:noFill/>
          <a:ln>
            <a:noFill/>
          </a:ln>
        </p:spPr>
        <p:txBody>
          <a:bodyPr spcFirstLastPara="1" wrap="square" lIns="68550" tIns="34275" rIns="68550" bIns="34275" anchor="t" anchorCtr="0">
            <a:spAutoFit/>
          </a:bodyPr>
          <a:lstStyle/>
          <a:p>
            <a:pPr marL="0" marR="0" lvl="0" indent="0" algn="ctr" rtl="0">
              <a:spcBef>
                <a:spcPts val="0"/>
              </a:spcBef>
              <a:spcAft>
                <a:spcPts val="0"/>
              </a:spcAft>
              <a:buNone/>
            </a:pPr>
            <a:r>
              <a:rPr lang="fr-CH" sz="1800" b="1" noProof="1">
                <a:solidFill>
                  <a:schemeClr val="lt1"/>
                </a:solidFill>
                <a:latin typeface="Century Gothic" panose="020B0502020202020204" pitchFamily="34" charset="0"/>
                <a:ea typeface="Century Gothic"/>
                <a:sym typeface="Century Gothic"/>
              </a:rPr>
              <a:t>Comment mener à bien des entretiens qualitatifs pour la validation d'idées ?</a:t>
            </a:r>
            <a:endParaRPr lang="fr-CH" noProof="1">
              <a:latin typeface="Century Gothic" panose="020B0502020202020204" pitchFamily="34" charset="0"/>
            </a:endParaRPr>
          </a:p>
        </p:txBody>
      </p:sp>
      <p:grpSp>
        <p:nvGrpSpPr>
          <p:cNvPr id="3427" name="Google Shape;3427;p3"/>
          <p:cNvGrpSpPr/>
          <p:nvPr/>
        </p:nvGrpSpPr>
        <p:grpSpPr>
          <a:xfrm>
            <a:off x="5706005" y="2016958"/>
            <a:ext cx="722112" cy="709640"/>
            <a:chOff x="-2439" y="397"/>
            <a:chExt cx="5790" cy="5690"/>
          </a:xfrm>
        </p:grpSpPr>
        <p:sp>
          <p:nvSpPr>
            <p:cNvPr id="3428" name="Google Shape;3428;p3"/>
            <p:cNvSpPr/>
            <p:nvPr/>
          </p:nvSpPr>
          <p:spPr>
            <a:xfrm>
              <a:off x="1405" y="397"/>
              <a:ext cx="1461" cy="1462"/>
            </a:xfrm>
            <a:custGeom>
              <a:avLst/>
              <a:gdLst/>
              <a:ahLst/>
              <a:cxnLst/>
              <a:rect l="l" t="t" r="r" b="b"/>
              <a:pathLst>
                <a:path w="618" h="618" extrusionOk="0">
                  <a:moveTo>
                    <a:pt x="309" y="0"/>
                  </a:moveTo>
                  <a:cubicBezTo>
                    <a:pt x="139" y="0"/>
                    <a:pt x="0" y="138"/>
                    <a:pt x="0" y="309"/>
                  </a:cubicBezTo>
                  <a:cubicBezTo>
                    <a:pt x="0" y="479"/>
                    <a:pt x="139" y="618"/>
                    <a:pt x="309" y="618"/>
                  </a:cubicBezTo>
                  <a:cubicBezTo>
                    <a:pt x="480" y="618"/>
                    <a:pt x="618" y="479"/>
                    <a:pt x="618" y="309"/>
                  </a:cubicBezTo>
                  <a:cubicBezTo>
                    <a:pt x="618" y="138"/>
                    <a:pt x="480" y="0"/>
                    <a:pt x="309" y="0"/>
                  </a:cubicBezTo>
                  <a:close/>
                  <a:moveTo>
                    <a:pt x="309" y="495"/>
                  </a:moveTo>
                  <a:cubicBezTo>
                    <a:pt x="206" y="495"/>
                    <a:pt x="123" y="412"/>
                    <a:pt x="123" y="309"/>
                  </a:cubicBezTo>
                  <a:cubicBezTo>
                    <a:pt x="123" y="206"/>
                    <a:pt x="206" y="122"/>
                    <a:pt x="309" y="122"/>
                  </a:cubicBezTo>
                  <a:cubicBezTo>
                    <a:pt x="412" y="122"/>
                    <a:pt x="496" y="206"/>
                    <a:pt x="496" y="309"/>
                  </a:cubicBezTo>
                  <a:cubicBezTo>
                    <a:pt x="496" y="412"/>
                    <a:pt x="412" y="495"/>
                    <a:pt x="309" y="495"/>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29" name="Google Shape;3429;p3"/>
            <p:cNvSpPr/>
            <p:nvPr/>
          </p:nvSpPr>
          <p:spPr>
            <a:xfrm>
              <a:off x="-275" y="397"/>
              <a:ext cx="1462" cy="1462"/>
            </a:xfrm>
            <a:custGeom>
              <a:avLst/>
              <a:gdLst/>
              <a:ahLst/>
              <a:cxnLst/>
              <a:rect l="l" t="t" r="r" b="b"/>
              <a:pathLst>
                <a:path w="618" h="618" extrusionOk="0">
                  <a:moveTo>
                    <a:pt x="309" y="618"/>
                  </a:moveTo>
                  <a:cubicBezTo>
                    <a:pt x="480" y="618"/>
                    <a:pt x="618" y="479"/>
                    <a:pt x="618" y="309"/>
                  </a:cubicBezTo>
                  <a:cubicBezTo>
                    <a:pt x="618" y="138"/>
                    <a:pt x="480" y="0"/>
                    <a:pt x="309" y="0"/>
                  </a:cubicBezTo>
                  <a:cubicBezTo>
                    <a:pt x="139" y="0"/>
                    <a:pt x="0" y="138"/>
                    <a:pt x="0" y="309"/>
                  </a:cubicBezTo>
                  <a:cubicBezTo>
                    <a:pt x="0" y="479"/>
                    <a:pt x="139" y="618"/>
                    <a:pt x="309" y="618"/>
                  </a:cubicBezTo>
                  <a:close/>
                  <a:moveTo>
                    <a:pt x="309" y="122"/>
                  </a:moveTo>
                  <a:cubicBezTo>
                    <a:pt x="412" y="122"/>
                    <a:pt x="496" y="206"/>
                    <a:pt x="496" y="309"/>
                  </a:cubicBezTo>
                  <a:cubicBezTo>
                    <a:pt x="496" y="412"/>
                    <a:pt x="412" y="495"/>
                    <a:pt x="309" y="495"/>
                  </a:cubicBezTo>
                  <a:cubicBezTo>
                    <a:pt x="206" y="495"/>
                    <a:pt x="123" y="412"/>
                    <a:pt x="123" y="309"/>
                  </a:cubicBezTo>
                  <a:cubicBezTo>
                    <a:pt x="123" y="206"/>
                    <a:pt x="206" y="122"/>
                    <a:pt x="309" y="12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0" name="Google Shape;3430;p3"/>
            <p:cNvSpPr/>
            <p:nvPr/>
          </p:nvSpPr>
          <p:spPr>
            <a:xfrm>
              <a:off x="1592" y="2006"/>
              <a:ext cx="1759" cy="4081"/>
            </a:xfrm>
            <a:custGeom>
              <a:avLst/>
              <a:gdLst/>
              <a:ahLst/>
              <a:cxnLst/>
              <a:rect l="l" t="t" r="r" b="b"/>
              <a:pathLst>
                <a:path w="744" h="1726" extrusionOk="0">
                  <a:moveTo>
                    <a:pt x="438" y="0"/>
                  </a:moveTo>
                  <a:cubicBezTo>
                    <a:pt x="175" y="0"/>
                    <a:pt x="175" y="0"/>
                    <a:pt x="175" y="0"/>
                  </a:cubicBezTo>
                  <a:cubicBezTo>
                    <a:pt x="141" y="0"/>
                    <a:pt x="113" y="28"/>
                    <a:pt x="113" y="62"/>
                  </a:cubicBezTo>
                  <a:cubicBezTo>
                    <a:pt x="113" y="96"/>
                    <a:pt x="141" y="123"/>
                    <a:pt x="175" y="123"/>
                  </a:cubicBezTo>
                  <a:cubicBezTo>
                    <a:pt x="438" y="123"/>
                    <a:pt x="438" y="123"/>
                    <a:pt x="438" y="123"/>
                  </a:cubicBezTo>
                  <a:cubicBezTo>
                    <a:pt x="539" y="123"/>
                    <a:pt x="622" y="206"/>
                    <a:pt x="622" y="307"/>
                  </a:cubicBezTo>
                  <a:cubicBezTo>
                    <a:pt x="622" y="699"/>
                    <a:pt x="622" y="699"/>
                    <a:pt x="622" y="699"/>
                  </a:cubicBezTo>
                  <a:cubicBezTo>
                    <a:pt x="622" y="775"/>
                    <a:pt x="573" y="845"/>
                    <a:pt x="501" y="871"/>
                  </a:cubicBezTo>
                  <a:cubicBezTo>
                    <a:pt x="477" y="880"/>
                    <a:pt x="461" y="903"/>
                    <a:pt x="461" y="929"/>
                  </a:cubicBezTo>
                  <a:cubicBezTo>
                    <a:pt x="461" y="1482"/>
                    <a:pt x="461" y="1482"/>
                    <a:pt x="461" y="1482"/>
                  </a:cubicBezTo>
                  <a:cubicBezTo>
                    <a:pt x="461" y="1549"/>
                    <a:pt x="406" y="1603"/>
                    <a:pt x="339" y="1603"/>
                  </a:cubicBezTo>
                  <a:cubicBezTo>
                    <a:pt x="61" y="1603"/>
                    <a:pt x="61" y="1603"/>
                    <a:pt x="61" y="1603"/>
                  </a:cubicBezTo>
                  <a:cubicBezTo>
                    <a:pt x="27" y="1603"/>
                    <a:pt x="0" y="1631"/>
                    <a:pt x="0" y="1665"/>
                  </a:cubicBezTo>
                  <a:cubicBezTo>
                    <a:pt x="0" y="1699"/>
                    <a:pt x="27" y="1726"/>
                    <a:pt x="61" y="1726"/>
                  </a:cubicBezTo>
                  <a:cubicBezTo>
                    <a:pt x="339" y="1726"/>
                    <a:pt x="339" y="1726"/>
                    <a:pt x="339" y="1726"/>
                  </a:cubicBezTo>
                  <a:cubicBezTo>
                    <a:pt x="474" y="1726"/>
                    <a:pt x="583" y="1617"/>
                    <a:pt x="583" y="1482"/>
                  </a:cubicBezTo>
                  <a:cubicBezTo>
                    <a:pt x="583" y="967"/>
                    <a:pt x="583" y="967"/>
                    <a:pt x="583" y="967"/>
                  </a:cubicBezTo>
                  <a:cubicBezTo>
                    <a:pt x="681" y="914"/>
                    <a:pt x="744" y="811"/>
                    <a:pt x="744" y="698"/>
                  </a:cubicBezTo>
                  <a:cubicBezTo>
                    <a:pt x="744" y="306"/>
                    <a:pt x="744" y="306"/>
                    <a:pt x="744" y="306"/>
                  </a:cubicBezTo>
                  <a:cubicBezTo>
                    <a:pt x="744" y="137"/>
                    <a:pt x="607" y="0"/>
                    <a:pt x="438"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1" name="Google Shape;3431;p3"/>
            <p:cNvSpPr/>
            <p:nvPr/>
          </p:nvSpPr>
          <p:spPr>
            <a:xfrm>
              <a:off x="-830" y="2006"/>
              <a:ext cx="2573" cy="4079"/>
            </a:xfrm>
            <a:custGeom>
              <a:avLst/>
              <a:gdLst/>
              <a:ahLst/>
              <a:cxnLst/>
              <a:rect l="l" t="t" r="r" b="b"/>
              <a:pathLst>
                <a:path w="1088" h="1725" extrusionOk="0">
                  <a:moveTo>
                    <a:pt x="405" y="1725"/>
                  </a:moveTo>
                  <a:cubicBezTo>
                    <a:pt x="683" y="1725"/>
                    <a:pt x="683" y="1725"/>
                    <a:pt x="683" y="1725"/>
                  </a:cubicBezTo>
                  <a:cubicBezTo>
                    <a:pt x="818" y="1725"/>
                    <a:pt x="927" y="1615"/>
                    <a:pt x="927" y="1481"/>
                  </a:cubicBezTo>
                  <a:cubicBezTo>
                    <a:pt x="927" y="967"/>
                    <a:pt x="927" y="967"/>
                    <a:pt x="927" y="967"/>
                  </a:cubicBezTo>
                  <a:cubicBezTo>
                    <a:pt x="1025" y="914"/>
                    <a:pt x="1088" y="811"/>
                    <a:pt x="1088" y="698"/>
                  </a:cubicBezTo>
                  <a:cubicBezTo>
                    <a:pt x="1088" y="306"/>
                    <a:pt x="1088" y="306"/>
                    <a:pt x="1088" y="306"/>
                  </a:cubicBezTo>
                  <a:cubicBezTo>
                    <a:pt x="1088" y="137"/>
                    <a:pt x="951" y="0"/>
                    <a:pt x="782" y="0"/>
                  </a:cubicBezTo>
                  <a:cubicBezTo>
                    <a:pt x="306" y="0"/>
                    <a:pt x="306" y="0"/>
                    <a:pt x="306" y="0"/>
                  </a:cubicBezTo>
                  <a:cubicBezTo>
                    <a:pt x="137" y="0"/>
                    <a:pt x="0" y="137"/>
                    <a:pt x="0" y="306"/>
                  </a:cubicBezTo>
                  <a:cubicBezTo>
                    <a:pt x="0" y="698"/>
                    <a:pt x="0" y="698"/>
                    <a:pt x="0" y="698"/>
                  </a:cubicBezTo>
                  <a:cubicBezTo>
                    <a:pt x="0" y="811"/>
                    <a:pt x="63" y="914"/>
                    <a:pt x="161" y="967"/>
                  </a:cubicBezTo>
                  <a:cubicBezTo>
                    <a:pt x="161" y="1481"/>
                    <a:pt x="161" y="1481"/>
                    <a:pt x="161" y="1481"/>
                  </a:cubicBezTo>
                  <a:cubicBezTo>
                    <a:pt x="161" y="1615"/>
                    <a:pt x="271" y="1725"/>
                    <a:pt x="405" y="1725"/>
                  </a:cubicBezTo>
                  <a:close/>
                  <a:moveTo>
                    <a:pt x="123" y="698"/>
                  </a:moveTo>
                  <a:cubicBezTo>
                    <a:pt x="123" y="306"/>
                    <a:pt x="123" y="306"/>
                    <a:pt x="123" y="306"/>
                  </a:cubicBezTo>
                  <a:cubicBezTo>
                    <a:pt x="123" y="205"/>
                    <a:pt x="205" y="122"/>
                    <a:pt x="307" y="122"/>
                  </a:cubicBezTo>
                  <a:cubicBezTo>
                    <a:pt x="782" y="122"/>
                    <a:pt x="782" y="122"/>
                    <a:pt x="782" y="122"/>
                  </a:cubicBezTo>
                  <a:cubicBezTo>
                    <a:pt x="884" y="122"/>
                    <a:pt x="966" y="205"/>
                    <a:pt x="966" y="306"/>
                  </a:cubicBezTo>
                  <a:cubicBezTo>
                    <a:pt x="966" y="698"/>
                    <a:pt x="966" y="698"/>
                    <a:pt x="966" y="698"/>
                  </a:cubicBezTo>
                  <a:cubicBezTo>
                    <a:pt x="966" y="774"/>
                    <a:pt x="918" y="844"/>
                    <a:pt x="846" y="870"/>
                  </a:cubicBezTo>
                  <a:cubicBezTo>
                    <a:pt x="822" y="879"/>
                    <a:pt x="806" y="902"/>
                    <a:pt x="806" y="928"/>
                  </a:cubicBezTo>
                  <a:cubicBezTo>
                    <a:pt x="806" y="1481"/>
                    <a:pt x="806" y="1481"/>
                    <a:pt x="806" y="1481"/>
                  </a:cubicBezTo>
                  <a:cubicBezTo>
                    <a:pt x="806" y="1548"/>
                    <a:pt x="751" y="1602"/>
                    <a:pt x="684" y="1602"/>
                  </a:cubicBezTo>
                  <a:cubicBezTo>
                    <a:pt x="406" y="1602"/>
                    <a:pt x="406" y="1602"/>
                    <a:pt x="406" y="1602"/>
                  </a:cubicBezTo>
                  <a:cubicBezTo>
                    <a:pt x="339" y="1602"/>
                    <a:pt x="285" y="1548"/>
                    <a:pt x="285" y="1481"/>
                  </a:cubicBezTo>
                  <a:cubicBezTo>
                    <a:pt x="285" y="928"/>
                    <a:pt x="285" y="928"/>
                    <a:pt x="285" y="928"/>
                  </a:cubicBezTo>
                  <a:cubicBezTo>
                    <a:pt x="285" y="902"/>
                    <a:pt x="269" y="879"/>
                    <a:pt x="245" y="870"/>
                  </a:cubicBezTo>
                  <a:cubicBezTo>
                    <a:pt x="171" y="844"/>
                    <a:pt x="123" y="774"/>
                    <a:pt x="123" y="69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2" name="Google Shape;3432;p3"/>
            <p:cNvSpPr/>
            <p:nvPr/>
          </p:nvSpPr>
          <p:spPr>
            <a:xfrm>
              <a:off x="-1954" y="397"/>
              <a:ext cx="1462" cy="1462"/>
            </a:xfrm>
            <a:custGeom>
              <a:avLst/>
              <a:gdLst/>
              <a:ahLst/>
              <a:cxnLst/>
              <a:rect l="l" t="t" r="r" b="b"/>
              <a:pathLst>
                <a:path w="618" h="618" extrusionOk="0">
                  <a:moveTo>
                    <a:pt x="618" y="309"/>
                  </a:moveTo>
                  <a:cubicBezTo>
                    <a:pt x="618" y="138"/>
                    <a:pt x="480" y="0"/>
                    <a:pt x="309" y="0"/>
                  </a:cubicBezTo>
                  <a:cubicBezTo>
                    <a:pt x="139" y="0"/>
                    <a:pt x="0" y="138"/>
                    <a:pt x="0" y="309"/>
                  </a:cubicBezTo>
                  <a:cubicBezTo>
                    <a:pt x="0" y="479"/>
                    <a:pt x="139" y="618"/>
                    <a:pt x="309" y="618"/>
                  </a:cubicBezTo>
                  <a:cubicBezTo>
                    <a:pt x="479" y="618"/>
                    <a:pt x="618" y="479"/>
                    <a:pt x="618" y="309"/>
                  </a:cubicBezTo>
                  <a:close/>
                  <a:moveTo>
                    <a:pt x="123" y="309"/>
                  </a:moveTo>
                  <a:cubicBezTo>
                    <a:pt x="123" y="206"/>
                    <a:pt x="206" y="122"/>
                    <a:pt x="309" y="122"/>
                  </a:cubicBezTo>
                  <a:cubicBezTo>
                    <a:pt x="412" y="122"/>
                    <a:pt x="496" y="206"/>
                    <a:pt x="496" y="309"/>
                  </a:cubicBezTo>
                  <a:cubicBezTo>
                    <a:pt x="496" y="412"/>
                    <a:pt x="412" y="495"/>
                    <a:pt x="309" y="495"/>
                  </a:cubicBezTo>
                  <a:cubicBezTo>
                    <a:pt x="206" y="495"/>
                    <a:pt x="123" y="412"/>
                    <a:pt x="123" y="30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3" name="Google Shape;3433;p3"/>
            <p:cNvSpPr/>
            <p:nvPr/>
          </p:nvSpPr>
          <p:spPr>
            <a:xfrm>
              <a:off x="-2439" y="2003"/>
              <a:ext cx="1762" cy="4082"/>
            </a:xfrm>
            <a:custGeom>
              <a:avLst/>
              <a:gdLst/>
              <a:ahLst/>
              <a:cxnLst/>
              <a:rect l="l" t="t" r="r" b="b"/>
              <a:pathLst>
                <a:path w="745" h="1726" extrusionOk="0">
                  <a:moveTo>
                    <a:pt x="405" y="1726"/>
                  </a:moveTo>
                  <a:cubicBezTo>
                    <a:pt x="683" y="1726"/>
                    <a:pt x="683" y="1726"/>
                    <a:pt x="683" y="1726"/>
                  </a:cubicBezTo>
                  <a:cubicBezTo>
                    <a:pt x="717" y="1726"/>
                    <a:pt x="745" y="1698"/>
                    <a:pt x="745" y="1664"/>
                  </a:cubicBezTo>
                  <a:cubicBezTo>
                    <a:pt x="745" y="1630"/>
                    <a:pt x="717" y="1603"/>
                    <a:pt x="683" y="1603"/>
                  </a:cubicBezTo>
                  <a:cubicBezTo>
                    <a:pt x="405" y="1603"/>
                    <a:pt x="405" y="1603"/>
                    <a:pt x="405" y="1603"/>
                  </a:cubicBezTo>
                  <a:cubicBezTo>
                    <a:pt x="338" y="1603"/>
                    <a:pt x="284" y="1548"/>
                    <a:pt x="284" y="1481"/>
                  </a:cubicBezTo>
                  <a:cubicBezTo>
                    <a:pt x="284" y="929"/>
                    <a:pt x="284" y="929"/>
                    <a:pt x="284" y="929"/>
                  </a:cubicBezTo>
                  <a:cubicBezTo>
                    <a:pt x="284" y="903"/>
                    <a:pt x="268" y="880"/>
                    <a:pt x="244" y="871"/>
                  </a:cubicBezTo>
                  <a:cubicBezTo>
                    <a:pt x="172" y="845"/>
                    <a:pt x="123" y="776"/>
                    <a:pt x="123" y="699"/>
                  </a:cubicBezTo>
                  <a:cubicBezTo>
                    <a:pt x="123" y="307"/>
                    <a:pt x="123" y="307"/>
                    <a:pt x="123" y="307"/>
                  </a:cubicBezTo>
                  <a:cubicBezTo>
                    <a:pt x="123" y="206"/>
                    <a:pt x="206" y="123"/>
                    <a:pt x="307" y="123"/>
                  </a:cubicBezTo>
                  <a:cubicBezTo>
                    <a:pt x="569" y="123"/>
                    <a:pt x="569" y="123"/>
                    <a:pt x="569" y="123"/>
                  </a:cubicBezTo>
                  <a:cubicBezTo>
                    <a:pt x="603" y="123"/>
                    <a:pt x="631" y="96"/>
                    <a:pt x="631" y="62"/>
                  </a:cubicBezTo>
                  <a:cubicBezTo>
                    <a:pt x="631" y="28"/>
                    <a:pt x="603" y="0"/>
                    <a:pt x="569" y="0"/>
                  </a:cubicBezTo>
                  <a:cubicBezTo>
                    <a:pt x="307" y="0"/>
                    <a:pt x="307" y="0"/>
                    <a:pt x="307" y="0"/>
                  </a:cubicBezTo>
                  <a:cubicBezTo>
                    <a:pt x="138" y="0"/>
                    <a:pt x="0" y="138"/>
                    <a:pt x="0" y="307"/>
                  </a:cubicBezTo>
                  <a:cubicBezTo>
                    <a:pt x="0" y="698"/>
                    <a:pt x="0" y="698"/>
                    <a:pt x="0" y="698"/>
                  </a:cubicBezTo>
                  <a:cubicBezTo>
                    <a:pt x="0" y="811"/>
                    <a:pt x="63" y="915"/>
                    <a:pt x="161" y="968"/>
                  </a:cubicBezTo>
                  <a:cubicBezTo>
                    <a:pt x="161" y="1481"/>
                    <a:pt x="161" y="1481"/>
                    <a:pt x="161" y="1481"/>
                  </a:cubicBezTo>
                  <a:cubicBezTo>
                    <a:pt x="161" y="1616"/>
                    <a:pt x="271" y="1726"/>
                    <a:pt x="405" y="172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grpSp>
        <p:nvGrpSpPr>
          <p:cNvPr id="3434" name="Google Shape;3434;p3"/>
          <p:cNvGrpSpPr/>
          <p:nvPr/>
        </p:nvGrpSpPr>
        <p:grpSpPr>
          <a:xfrm>
            <a:off x="2792809" y="1992389"/>
            <a:ext cx="936470" cy="797213"/>
            <a:chOff x="-1847" y="777"/>
            <a:chExt cx="5790" cy="4929"/>
          </a:xfrm>
        </p:grpSpPr>
        <p:sp>
          <p:nvSpPr>
            <p:cNvPr id="3435" name="Google Shape;3435;p3"/>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6" name="Google Shape;3436;p3"/>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7" name="Google Shape;3437;p3"/>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8" name="Google Shape;3438;p3"/>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439" name="Google Shape;3439;p3"/>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3440" name="Google Shape;3440;p3"/>
          <p:cNvSpPr/>
          <p:nvPr/>
        </p:nvSpPr>
        <p:spPr>
          <a:xfrm>
            <a:off x="8786685" y="1874435"/>
            <a:ext cx="491278" cy="563105"/>
          </a:xfrm>
          <a:custGeom>
            <a:avLst/>
            <a:gdLst/>
            <a:ahLst/>
            <a:cxnLst/>
            <a:rect l="l" t="t" r="r" b="b"/>
            <a:pathLst>
              <a:path w="136" h="146" extrusionOk="0">
                <a:moveTo>
                  <a:pt x="94" y="17"/>
                </a:moveTo>
                <a:cubicBezTo>
                  <a:pt x="98" y="10"/>
                  <a:pt x="98" y="10"/>
                  <a:pt x="98" y="10"/>
                </a:cubicBezTo>
                <a:cubicBezTo>
                  <a:pt x="99" y="9"/>
                  <a:pt x="101" y="8"/>
                  <a:pt x="102" y="9"/>
                </a:cubicBezTo>
                <a:cubicBezTo>
                  <a:pt x="104" y="10"/>
                  <a:pt x="104" y="12"/>
                  <a:pt x="103" y="14"/>
                </a:cubicBezTo>
                <a:cubicBezTo>
                  <a:pt x="100" y="20"/>
                  <a:pt x="100" y="20"/>
                  <a:pt x="100" y="20"/>
                </a:cubicBezTo>
                <a:cubicBezTo>
                  <a:pt x="99" y="21"/>
                  <a:pt x="98" y="22"/>
                  <a:pt x="97" y="22"/>
                </a:cubicBezTo>
                <a:cubicBezTo>
                  <a:pt x="96" y="22"/>
                  <a:pt x="96" y="21"/>
                  <a:pt x="95" y="21"/>
                </a:cubicBezTo>
                <a:cubicBezTo>
                  <a:pt x="94" y="20"/>
                  <a:pt x="93" y="19"/>
                  <a:pt x="94" y="17"/>
                </a:cubicBezTo>
                <a:close/>
                <a:moveTo>
                  <a:pt x="37" y="20"/>
                </a:moveTo>
                <a:cubicBezTo>
                  <a:pt x="37" y="21"/>
                  <a:pt x="38" y="22"/>
                  <a:pt x="40" y="22"/>
                </a:cubicBezTo>
                <a:cubicBezTo>
                  <a:pt x="40" y="22"/>
                  <a:pt x="41" y="22"/>
                  <a:pt x="41" y="21"/>
                </a:cubicBezTo>
                <a:cubicBezTo>
                  <a:pt x="43" y="20"/>
                  <a:pt x="43" y="19"/>
                  <a:pt x="42" y="17"/>
                </a:cubicBezTo>
                <a:cubicBezTo>
                  <a:pt x="38" y="10"/>
                  <a:pt x="38" y="10"/>
                  <a:pt x="38" y="10"/>
                </a:cubicBezTo>
                <a:cubicBezTo>
                  <a:pt x="38" y="9"/>
                  <a:pt x="36" y="8"/>
                  <a:pt x="34" y="9"/>
                </a:cubicBezTo>
                <a:cubicBezTo>
                  <a:pt x="32" y="10"/>
                  <a:pt x="32" y="12"/>
                  <a:pt x="33" y="14"/>
                </a:cubicBezTo>
                <a:lnTo>
                  <a:pt x="37" y="20"/>
                </a:lnTo>
                <a:close/>
                <a:moveTo>
                  <a:pt x="68" y="14"/>
                </a:moveTo>
                <a:cubicBezTo>
                  <a:pt x="70" y="14"/>
                  <a:pt x="71" y="13"/>
                  <a:pt x="71" y="11"/>
                </a:cubicBezTo>
                <a:cubicBezTo>
                  <a:pt x="71" y="3"/>
                  <a:pt x="71" y="3"/>
                  <a:pt x="71" y="3"/>
                </a:cubicBezTo>
                <a:cubicBezTo>
                  <a:pt x="71" y="2"/>
                  <a:pt x="70" y="0"/>
                  <a:pt x="68" y="0"/>
                </a:cubicBezTo>
                <a:cubicBezTo>
                  <a:pt x="66" y="0"/>
                  <a:pt x="65" y="2"/>
                  <a:pt x="65" y="3"/>
                </a:cubicBezTo>
                <a:cubicBezTo>
                  <a:pt x="65" y="11"/>
                  <a:pt x="65" y="11"/>
                  <a:pt x="65" y="11"/>
                </a:cubicBezTo>
                <a:cubicBezTo>
                  <a:pt x="65" y="13"/>
                  <a:pt x="66" y="14"/>
                  <a:pt x="68" y="14"/>
                </a:cubicBezTo>
                <a:close/>
                <a:moveTo>
                  <a:pt x="11" y="65"/>
                </a:moveTo>
                <a:cubicBezTo>
                  <a:pt x="3" y="65"/>
                  <a:pt x="3" y="65"/>
                  <a:pt x="3" y="65"/>
                </a:cubicBezTo>
                <a:cubicBezTo>
                  <a:pt x="2" y="65"/>
                  <a:pt x="0" y="66"/>
                  <a:pt x="0" y="68"/>
                </a:cubicBezTo>
                <a:cubicBezTo>
                  <a:pt x="0" y="70"/>
                  <a:pt x="2" y="71"/>
                  <a:pt x="3" y="71"/>
                </a:cubicBezTo>
                <a:cubicBezTo>
                  <a:pt x="11" y="71"/>
                  <a:pt x="11" y="71"/>
                  <a:pt x="11" y="71"/>
                </a:cubicBezTo>
                <a:cubicBezTo>
                  <a:pt x="13" y="71"/>
                  <a:pt x="14" y="70"/>
                  <a:pt x="14" y="68"/>
                </a:cubicBezTo>
                <a:cubicBezTo>
                  <a:pt x="14" y="66"/>
                  <a:pt x="13" y="65"/>
                  <a:pt x="11" y="65"/>
                </a:cubicBezTo>
                <a:close/>
                <a:moveTo>
                  <a:pt x="133" y="65"/>
                </a:moveTo>
                <a:cubicBezTo>
                  <a:pt x="125" y="65"/>
                  <a:pt x="125" y="65"/>
                  <a:pt x="125" y="65"/>
                </a:cubicBezTo>
                <a:cubicBezTo>
                  <a:pt x="124" y="65"/>
                  <a:pt x="122" y="66"/>
                  <a:pt x="122" y="68"/>
                </a:cubicBezTo>
                <a:cubicBezTo>
                  <a:pt x="122" y="70"/>
                  <a:pt x="124" y="71"/>
                  <a:pt x="125" y="71"/>
                </a:cubicBezTo>
                <a:cubicBezTo>
                  <a:pt x="133" y="71"/>
                  <a:pt x="133" y="71"/>
                  <a:pt x="133" y="71"/>
                </a:cubicBezTo>
                <a:cubicBezTo>
                  <a:pt x="135" y="71"/>
                  <a:pt x="136" y="70"/>
                  <a:pt x="136" y="68"/>
                </a:cubicBezTo>
                <a:cubicBezTo>
                  <a:pt x="136" y="66"/>
                  <a:pt x="135" y="65"/>
                  <a:pt x="133" y="65"/>
                </a:cubicBezTo>
                <a:close/>
                <a:moveTo>
                  <a:pt x="127" y="34"/>
                </a:moveTo>
                <a:cubicBezTo>
                  <a:pt x="126" y="32"/>
                  <a:pt x="124" y="32"/>
                  <a:pt x="123" y="33"/>
                </a:cubicBezTo>
                <a:cubicBezTo>
                  <a:pt x="116" y="37"/>
                  <a:pt x="116" y="37"/>
                  <a:pt x="116" y="37"/>
                </a:cubicBezTo>
                <a:cubicBezTo>
                  <a:pt x="115" y="38"/>
                  <a:pt x="114" y="40"/>
                  <a:pt x="115" y="41"/>
                </a:cubicBezTo>
                <a:cubicBezTo>
                  <a:pt x="115" y="42"/>
                  <a:pt x="117" y="43"/>
                  <a:pt x="118" y="43"/>
                </a:cubicBezTo>
                <a:cubicBezTo>
                  <a:pt x="118" y="43"/>
                  <a:pt x="119" y="43"/>
                  <a:pt x="119" y="42"/>
                </a:cubicBezTo>
                <a:cubicBezTo>
                  <a:pt x="126" y="38"/>
                  <a:pt x="126" y="38"/>
                  <a:pt x="126" y="38"/>
                </a:cubicBezTo>
                <a:cubicBezTo>
                  <a:pt x="127" y="38"/>
                  <a:pt x="128" y="36"/>
                  <a:pt x="127" y="34"/>
                </a:cubicBezTo>
                <a:close/>
                <a:moveTo>
                  <a:pt x="110" y="68"/>
                </a:moveTo>
                <a:cubicBezTo>
                  <a:pt x="110" y="75"/>
                  <a:pt x="108" y="82"/>
                  <a:pt x="104" y="88"/>
                </a:cubicBezTo>
                <a:cubicBezTo>
                  <a:pt x="104" y="89"/>
                  <a:pt x="104" y="89"/>
                  <a:pt x="104" y="89"/>
                </a:cubicBezTo>
                <a:cubicBezTo>
                  <a:pt x="103" y="90"/>
                  <a:pt x="103" y="90"/>
                  <a:pt x="103" y="90"/>
                </a:cubicBezTo>
                <a:cubicBezTo>
                  <a:pt x="102" y="92"/>
                  <a:pt x="100" y="94"/>
                  <a:pt x="99" y="96"/>
                </a:cubicBezTo>
                <a:cubicBezTo>
                  <a:pt x="92" y="105"/>
                  <a:pt x="89" y="112"/>
                  <a:pt x="89" y="117"/>
                </a:cubicBezTo>
                <a:cubicBezTo>
                  <a:pt x="89" y="117"/>
                  <a:pt x="89" y="117"/>
                  <a:pt x="89" y="117"/>
                </a:cubicBezTo>
                <a:cubicBezTo>
                  <a:pt x="89" y="117"/>
                  <a:pt x="90" y="118"/>
                  <a:pt x="90" y="118"/>
                </a:cubicBezTo>
                <a:cubicBezTo>
                  <a:pt x="90" y="134"/>
                  <a:pt x="90" y="134"/>
                  <a:pt x="90" y="134"/>
                </a:cubicBezTo>
                <a:cubicBezTo>
                  <a:pt x="90" y="140"/>
                  <a:pt x="84" y="146"/>
                  <a:pt x="78" y="146"/>
                </a:cubicBezTo>
                <a:cubicBezTo>
                  <a:pt x="58" y="146"/>
                  <a:pt x="58" y="146"/>
                  <a:pt x="58" y="146"/>
                </a:cubicBezTo>
                <a:cubicBezTo>
                  <a:pt x="51" y="146"/>
                  <a:pt x="46" y="140"/>
                  <a:pt x="46" y="134"/>
                </a:cubicBezTo>
                <a:cubicBezTo>
                  <a:pt x="46" y="117"/>
                  <a:pt x="46" y="117"/>
                  <a:pt x="46" y="117"/>
                </a:cubicBezTo>
                <a:cubicBezTo>
                  <a:pt x="46" y="112"/>
                  <a:pt x="43" y="105"/>
                  <a:pt x="37" y="97"/>
                </a:cubicBezTo>
                <a:cubicBezTo>
                  <a:pt x="35" y="94"/>
                  <a:pt x="33" y="92"/>
                  <a:pt x="32" y="89"/>
                </a:cubicBezTo>
                <a:cubicBezTo>
                  <a:pt x="32" y="89"/>
                  <a:pt x="32" y="89"/>
                  <a:pt x="31" y="89"/>
                </a:cubicBezTo>
                <a:cubicBezTo>
                  <a:pt x="28" y="82"/>
                  <a:pt x="26" y="75"/>
                  <a:pt x="26" y="68"/>
                </a:cubicBezTo>
                <a:cubicBezTo>
                  <a:pt x="26" y="45"/>
                  <a:pt x="45" y="26"/>
                  <a:pt x="68" y="26"/>
                </a:cubicBezTo>
                <a:cubicBezTo>
                  <a:pt x="91" y="26"/>
                  <a:pt x="110" y="44"/>
                  <a:pt x="110" y="68"/>
                </a:cubicBezTo>
                <a:close/>
                <a:moveTo>
                  <a:pt x="83" y="120"/>
                </a:moveTo>
                <a:cubicBezTo>
                  <a:pt x="53" y="120"/>
                  <a:pt x="53" y="120"/>
                  <a:pt x="53" y="120"/>
                </a:cubicBezTo>
                <a:cubicBezTo>
                  <a:pt x="53" y="126"/>
                  <a:pt x="53" y="126"/>
                  <a:pt x="53" y="126"/>
                </a:cubicBezTo>
                <a:cubicBezTo>
                  <a:pt x="83" y="126"/>
                  <a:pt x="83" y="126"/>
                  <a:pt x="83" y="126"/>
                </a:cubicBezTo>
                <a:lnTo>
                  <a:pt x="83" y="120"/>
                </a:lnTo>
                <a:close/>
                <a:moveTo>
                  <a:pt x="83" y="134"/>
                </a:moveTo>
                <a:cubicBezTo>
                  <a:pt x="83" y="133"/>
                  <a:pt x="83" y="133"/>
                  <a:pt x="83" y="133"/>
                </a:cubicBezTo>
                <a:cubicBezTo>
                  <a:pt x="53" y="133"/>
                  <a:pt x="53" y="133"/>
                  <a:pt x="53" y="133"/>
                </a:cubicBezTo>
                <a:cubicBezTo>
                  <a:pt x="53" y="134"/>
                  <a:pt x="53" y="134"/>
                  <a:pt x="53" y="134"/>
                </a:cubicBezTo>
                <a:cubicBezTo>
                  <a:pt x="53" y="137"/>
                  <a:pt x="55" y="139"/>
                  <a:pt x="58" y="139"/>
                </a:cubicBezTo>
                <a:cubicBezTo>
                  <a:pt x="78" y="139"/>
                  <a:pt x="78" y="139"/>
                  <a:pt x="78" y="139"/>
                </a:cubicBezTo>
                <a:cubicBezTo>
                  <a:pt x="80" y="139"/>
                  <a:pt x="83" y="137"/>
                  <a:pt x="83" y="134"/>
                </a:cubicBezTo>
                <a:close/>
                <a:moveTo>
                  <a:pt x="103" y="68"/>
                </a:moveTo>
                <a:cubicBezTo>
                  <a:pt x="103" y="48"/>
                  <a:pt x="87" y="32"/>
                  <a:pt x="68" y="32"/>
                </a:cubicBezTo>
                <a:cubicBezTo>
                  <a:pt x="48" y="32"/>
                  <a:pt x="32" y="48"/>
                  <a:pt x="32" y="68"/>
                </a:cubicBezTo>
                <a:cubicBezTo>
                  <a:pt x="32" y="74"/>
                  <a:pt x="34" y="80"/>
                  <a:pt x="37" y="86"/>
                </a:cubicBezTo>
                <a:cubicBezTo>
                  <a:pt x="37" y="86"/>
                  <a:pt x="37" y="86"/>
                  <a:pt x="37" y="86"/>
                </a:cubicBezTo>
                <a:cubicBezTo>
                  <a:pt x="39" y="88"/>
                  <a:pt x="40" y="90"/>
                  <a:pt x="42" y="92"/>
                </a:cubicBezTo>
                <a:cubicBezTo>
                  <a:pt x="42" y="93"/>
                  <a:pt x="42" y="93"/>
                  <a:pt x="42" y="93"/>
                </a:cubicBezTo>
                <a:cubicBezTo>
                  <a:pt x="48" y="101"/>
                  <a:pt x="52" y="108"/>
                  <a:pt x="52" y="114"/>
                </a:cubicBezTo>
                <a:cubicBezTo>
                  <a:pt x="83" y="114"/>
                  <a:pt x="83" y="114"/>
                  <a:pt x="83" y="114"/>
                </a:cubicBezTo>
                <a:cubicBezTo>
                  <a:pt x="84" y="106"/>
                  <a:pt x="89" y="98"/>
                  <a:pt x="94" y="92"/>
                </a:cubicBezTo>
                <a:cubicBezTo>
                  <a:pt x="94" y="92"/>
                  <a:pt x="94" y="92"/>
                  <a:pt x="94" y="92"/>
                </a:cubicBezTo>
                <a:cubicBezTo>
                  <a:pt x="96" y="90"/>
                  <a:pt x="97" y="88"/>
                  <a:pt x="98" y="86"/>
                </a:cubicBezTo>
                <a:cubicBezTo>
                  <a:pt x="98" y="86"/>
                  <a:pt x="98" y="86"/>
                  <a:pt x="98" y="86"/>
                </a:cubicBezTo>
                <a:cubicBezTo>
                  <a:pt x="98" y="86"/>
                  <a:pt x="98" y="86"/>
                  <a:pt x="98" y="85"/>
                </a:cubicBezTo>
                <a:cubicBezTo>
                  <a:pt x="102" y="80"/>
                  <a:pt x="103" y="74"/>
                  <a:pt x="103" y="68"/>
                </a:cubicBezTo>
                <a:close/>
                <a:moveTo>
                  <a:pt x="20" y="37"/>
                </a:moveTo>
                <a:cubicBezTo>
                  <a:pt x="14" y="33"/>
                  <a:pt x="14" y="33"/>
                  <a:pt x="14" y="33"/>
                </a:cubicBezTo>
                <a:cubicBezTo>
                  <a:pt x="12" y="32"/>
                  <a:pt x="10" y="32"/>
                  <a:pt x="9" y="34"/>
                </a:cubicBezTo>
                <a:cubicBezTo>
                  <a:pt x="8" y="36"/>
                  <a:pt x="9" y="38"/>
                  <a:pt x="10" y="38"/>
                </a:cubicBezTo>
                <a:cubicBezTo>
                  <a:pt x="17" y="42"/>
                  <a:pt x="17" y="42"/>
                  <a:pt x="17" y="42"/>
                </a:cubicBezTo>
                <a:cubicBezTo>
                  <a:pt x="17" y="43"/>
                  <a:pt x="18" y="43"/>
                  <a:pt x="19" y="43"/>
                </a:cubicBezTo>
                <a:cubicBezTo>
                  <a:pt x="20" y="43"/>
                  <a:pt x="21" y="42"/>
                  <a:pt x="21" y="41"/>
                </a:cubicBezTo>
                <a:cubicBezTo>
                  <a:pt x="22" y="40"/>
                  <a:pt x="22" y="38"/>
                  <a:pt x="20" y="37"/>
                </a:cubicBezTo>
                <a:close/>
                <a:moveTo>
                  <a:pt x="20" y="37"/>
                </a:moveTo>
                <a:cubicBezTo>
                  <a:pt x="20" y="37"/>
                  <a:pt x="20" y="37"/>
                  <a:pt x="20" y="37"/>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ea typeface="Century Gothic"/>
              <a:sym typeface="Century Gothic"/>
            </a:endParaRPr>
          </a:p>
        </p:txBody>
      </p:sp>
      <p:grpSp>
        <p:nvGrpSpPr>
          <p:cNvPr id="3441" name="Google Shape;3441;p3"/>
          <p:cNvGrpSpPr/>
          <p:nvPr/>
        </p:nvGrpSpPr>
        <p:grpSpPr>
          <a:xfrm>
            <a:off x="8242491" y="2184719"/>
            <a:ext cx="609231" cy="518636"/>
            <a:chOff x="-1847" y="777"/>
            <a:chExt cx="5790" cy="4929"/>
          </a:xfrm>
        </p:grpSpPr>
        <p:sp>
          <p:nvSpPr>
            <p:cNvPr id="3442" name="Google Shape;3442;p3"/>
            <p:cNvSpPr/>
            <p:nvPr/>
          </p:nvSpPr>
          <p:spPr>
            <a:xfrm>
              <a:off x="-1847" y="777"/>
              <a:ext cx="4669" cy="4053"/>
            </a:xfrm>
            <a:custGeom>
              <a:avLst/>
              <a:gdLst/>
              <a:ahLst/>
              <a:cxnLst/>
              <a:rect l="l" t="t" r="r" b="b"/>
              <a:pathLst>
                <a:path w="1974" h="1713" extrusionOk="0">
                  <a:moveTo>
                    <a:pt x="1974" y="1125"/>
                  </a:moveTo>
                  <a:cubicBezTo>
                    <a:pt x="1974" y="226"/>
                    <a:pt x="1974" y="226"/>
                    <a:pt x="1974" y="226"/>
                  </a:cubicBezTo>
                  <a:cubicBezTo>
                    <a:pt x="1974" y="102"/>
                    <a:pt x="1873" y="0"/>
                    <a:pt x="1748" y="0"/>
                  </a:cubicBezTo>
                  <a:cubicBezTo>
                    <a:pt x="226" y="0"/>
                    <a:pt x="226" y="0"/>
                    <a:pt x="226" y="0"/>
                  </a:cubicBezTo>
                  <a:cubicBezTo>
                    <a:pt x="102" y="0"/>
                    <a:pt x="0" y="102"/>
                    <a:pt x="0" y="226"/>
                  </a:cubicBezTo>
                  <a:cubicBezTo>
                    <a:pt x="0" y="1125"/>
                    <a:pt x="0" y="1125"/>
                    <a:pt x="0" y="1125"/>
                  </a:cubicBezTo>
                  <a:cubicBezTo>
                    <a:pt x="0" y="1250"/>
                    <a:pt x="102" y="1351"/>
                    <a:pt x="226" y="1351"/>
                  </a:cubicBezTo>
                  <a:cubicBezTo>
                    <a:pt x="291" y="1351"/>
                    <a:pt x="291" y="1351"/>
                    <a:pt x="291" y="1351"/>
                  </a:cubicBezTo>
                  <a:cubicBezTo>
                    <a:pt x="291" y="1622"/>
                    <a:pt x="291" y="1622"/>
                    <a:pt x="291" y="1622"/>
                  </a:cubicBezTo>
                  <a:cubicBezTo>
                    <a:pt x="291" y="1672"/>
                    <a:pt x="331" y="1713"/>
                    <a:pt x="382" y="1713"/>
                  </a:cubicBezTo>
                  <a:cubicBezTo>
                    <a:pt x="382" y="1713"/>
                    <a:pt x="382" y="1713"/>
                    <a:pt x="382" y="1713"/>
                  </a:cubicBezTo>
                  <a:cubicBezTo>
                    <a:pt x="408" y="1713"/>
                    <a:pt x="433" y="1701"/>
                    <a:pt x="450" y="1681"/>
                  </a:cubicBezTo>
                  <a:cubicBezTo>
                    <a:pt x="736" y="1351"/>
                    <a:pt x="736" y="1351"/>
                    <a:pt x="736" y="1351"/>
                  </a:cubicBezTo>
                  <a:cubicBezTo>
                    <a:pt x="1749" y="1351"/>
                    <a:pt x="1749" y="1351"/>
                    <a:pt x="1749" y="1351"/>
                  </a:cubicBezTo>
                  <a:cubicBezTo>
                    <a:pt x="1873" y="1351"/>
                    <a:pt x="1974" y="1250"/>
                    <a:pt x="1974" y="1125"/>
                  </a:cubicBezTo>
                  <a:close/>
                  <a:moveTo>
                    <a:pt x="707" y="1229"/>
                  </a:moveTo>
                  <a:cubicBezTo>
                    <a:pt x="689" y="1229"/>
                    <a:pt x="673" y="1236"/>
                    <a:pt x="661" y="1250"/>
                  </a:cubicBezTo>
                  <a:cubicBezTo>
                    <a:pt x="413" y="1536"/>
                    <a:pt x="413" y="1536"/>
                    <a:pt x="413" y="1536"/>
                  </a:cubicBezTo>
                  <a:cubicBezTo>
                    <a:pt x="413" y="1290"/>
                    <a:pt x="413" y="1290"/>
                    <a:pt x="413" y="1290"/>
                  </a:cubicBezTo>
                  <a:cubicBezTo>
                    <a:pt x="413" y="1256"/>
                    <a:pt x="385" y="1228"/>
                    <a:pt x="351" y="1228"/>
                  </a:cubicBezTo>
                  <a:cubicBezTo>
                    <a:pt x="226" y="1228"/>
                    <a:pt x="226" y="1228"/>
                    <a:pt x="226" y="1228"/>
                  </a:cubicBezTo>
                  <a:cubicBezTo>
                    <a:pt x="169" y="1228"/>
                    <a:pt x="123" y="1182"/>
                    <a:pt x="123" y="1125"/>
                  </a:cubicBezTo>
                  <a:cubicBezTo>
                    <a:pt x="123" y="226"/>
                    <a:pt x="123" y="226"/>
                    <a:pt x="123" y="226"/>
                  </a:cubicBezTo>
                  <a:cubicBezTo>
                    <a:pt x="123" y="169"/>
                    <a:pt x="169" y="123"/>
                    <a:pt x="226" y="123"/>
                  </a:cubicBezTo>
                  <a:cubicBezTo>
                    <a:pt x="1748" y="123"/>
                    <a:pt x="1748" y="123"/>
                    <a:pt x="1748" y="123"/>
                  </a:cubicBezTo>
                  <a:cubicBezTo>
                    <a:pt x="1805" y="123"/>
                    <a:pt x="1852" y="169"/>
                    <a:pt x="1852" y="226"/>
                  </a:cubicBezTo>
                  <a:cubicBezTo>
                    <a:pt x="1852" y="1125"/>
                    <a:pt x="1852" y="1125"/>
                    <a:pt x="1852" y="1125"/>
                  </a:cubicBezTo>
                  <a:cubicBezTo>
                    <a:pt x="1852" y="1182"/>
                    <a:pt x="1805" y="1229"/>
                    <a:pt x="1748" y="1229"/>
                  </a:cubicBezTo>
                  <a:cubicBezTo>
                    <a:pt x="707" y="1229"/>
                    <a:pt x="707" y="1229"/>
                    <a:pt x="707" y="122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43" name="Google Shape;3443;p3"/>
            <p:cNvSpPr/>
            <p:nvPr/>
          </p:nvSpPr>
          <p:spPr>
            <a:xfrm>
              <a:off x="-51" y="1652"/>
              <a:ext cx="3994" cy="4054"/>
            </a:xfrm>
            <a:custGeom>
              <a:avLst/>
              <a:gdLst/>
              <a:ahLst/>
              <a:cxnLst/>
              <a:rect l="l" t="t" r="r" b="b"/>
              <a:pathLst>
                <a:path w="1689" h="1713" extrusionOk="0">
                  <a:moveTo>
                    <a:pt x="1240" y="1682"/>
                  </a:moveTo>
                  <a:cubicBezTo>
                    <a:pt x="1257" y="1702"/>
                    <a:pt x="1282" y="1713"/>
                    <a:pt x="1308" y="1713"/>
                  </a:cubicBezTo>
                  <a:cubicBezTo>
                    <a:pt x="1318" y="1713"/>
                    <a:pt x="1329" y="1711"/>
                    <a:pt x="1340" y="1707"/>
                  </a:cubicBezTo>
                  <a:cubicBezTo>
                    <a:pt x="1376" y="1694"/>
                    <a:pt x="1399" y="1661"/>
                    <a:pt x="1399" y="1622"/>
                  </a:cubicBezTo>
                  <a:cubicBezTo>
                    <a:pt x="1399" y="1351"/>
                    <a:pt x="1399" y="1351"/>
                    <a:pt x="1399" y="1351"/>
                  </a:cubicBezTo>
                  <a:cubicBezTo>
                    <a:pt x="1463" y="1351"/>
                    <a:pt x="1463" y="1351"/>
                    <a:pt x="1463" y="1351"/>
                  </a:cubicBezTo>
                  <a:cubicBezTo>
                    <a:pt x="1588" y="1351"/>
                    <a:pt x="1689" y="1250"/>
                    <a:pt x="1689" y="1125"/>
                  </a:cubicBezTo>
                  <a:cubicBezTo>
                    <a:pt x="1689" y="226"/>
                    <a:pt x="1689" y="226"/>
                    <a:pt x="1689" y="226"/>
                  </a:cubicBezTo>
                  <a:cubicBezTo>
                    <a:pt x="1689" y="102"/>
                    <a:pt x="1588" y="0"/>
                    <a:pt x="1463" y="0"/>
                  </a:cubicBezTo>
                  <a:cubicBezTo>
                    <a:pt x="1429" y="0"/>
                    <a:pt x="1402" y="28"/>
                    <a:pt x="1402" y="61"/>
                  </a:cubicBezTo>
                  <a:cubicBezTo>
                    <a:pt x="1402" y="95"/>
                    <a:pt x="1429" y="123"/>
                    <a:pt x="1463" y="123"/>
                  </a:cubicBezTo>
                  <a:cubicBezTo>
                    <a:pt x="1520" y="123"/>
                    <a:pt x="1567" y="169"/>
                    <a:pt x="1567" y="226"/>
                  </a:cubicBezTo>
                  <a:cubicBezTo>
                    <a:pt x="1567" y="1125"/>
                    <a:pt x="1567" y="1125"/>
                    <a:pt x="1567" y="1125"/>
                  </a:cubicBezTo>
                  <a:cubicBezTo>
                    <a:pt x="1567" y="1182"/>
                    <a:pt x="1520" y="1229"/>
                    <a:pt x="1463" y="1229"/>
                  </a:cubicBezTo>
                  <a:cubicBezTo>
                    <a:pt x="1338" y="1229"/>
                    <a:pt x="1338" y="1229"/>
                    <a:pt x="1338" y="1229"/>
                  </a:cubicBezTo>
                  <a:cubicBezTo>
                    <a:pt x="1304" y="1229"/>
                    <a:pt x="1276" y="1256"/>
                    <a:pt x="1276" y="1290"/>
                  </a:cubicBezTo>
                  <a:cubicBezTo>
                    <a:pt x="1276" y="1537"/>
                    <a:pt x="1276" y="1537"/>
                    <a:pt x="1276" y="1537"/>
                  </a:cubicBezTo>
                  <a:cubicBezTo>
                    <a:pt x="1028" y="1250"/>
                    <a:pt x="1028" y="1250"/>
                    <a:pt x="1028" y="1250"/>
                  </a:cubicBezTo>
                  <a:cubicBezTo>
                    <a:pt x="1017" y="1237"/>
                    <a:pt x="1000" y="1229"/>
                    <a:pt x="982" y="1229"/>
                  </a:cubicBezTo>
                  <a:cubicBezTo>
                    <a:pt x="62" y="1229"/>
                    <a:pt x="62" y="1229"/>
                    <a:pt x="62" y="1229"/>
                  </a:cubicBezTo>
                  <a:cubicBezTo>
                    <a:pt x="28" y="1229"/>
                    <a:pt x="0" y="1257"/>
                    <a:pt x="0" y="1291"/>
                  </a:cubicBezTo>
                  <a:cubicBezTo>
                    <a:pt x="0" y="1325"/>
                    <a:pt x="28" y="1352"/>
                    <a:pt x="62" y="1352"/>
                  </a:cubicBezTo>
                  <a:cubicBezTo>
                    <a:pt x="954" y="1352"/>
                    <a:pt x="954" y="1352"/>
                    <a:pt x="954" y="1352"/>
                  </a:cubicBezTo>
                  <a:lnTo>
                    <a:pt x="1240" y="168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44" name="Google Shape;3444;p3"/>
            <p:cNvSpPr/>
            <p:nvPr/>
          </p:nvSpPr>
          <p:spPr>
            <a:xfrm>
              <a:off x="31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45" name="Google Shape;3445;p3"/>
            <p:cNvSpPr/>
            <p:nvPr/>
          </p:nvSpPr>
          <p:spPr>
            <a:xfrm>
              <a:off x="895"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sp>
          <p:nvSpPr>
            <p:cNvPr id="3446" name="Google Shape;3446;p3"/>
            <p:cNvSpPr/>
            <p:nvPr/>
          </p:nvSpPr>
          <p:spPr>
            <a:xfrm>
              <a:off x="-262" y="2253"/>
              <a:ext cx="345" cy="346"/>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panose="020B0502020202020204" pitchFamily="34" charset="0"/>
                <a:ea typeface="Century Gothic"/>
                <a:sym typeface="Century Gothic"/>
              </a:endParaRPr>
            </a:p>
          </p:txBody>
        </p:sp>
      </p:grpSp>
      <p:sp>
        <p:nvSpPr>
          <p:cNvPr id="3426" name="Google Shape;3426;p3"/>
          <p:cNvSpPr/>
          <p:nvPr/>
        </p:nvSpPr>
        <p:spPr>
          <a:xfrm>
            <a:off x="2134675" y="2833000"/>
            <a:ext cx="2224364"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H" sz="1800" b="1" noProof="1">
                <a:solidFill>
                  <a:schemeClr val="lt1"/>
                </a:solidFill>
                <a:latin typeface="Century Gothic" panose="020B0502020202020204" pitchFamily="34" charset="0"/>
                <a:ea typeface="Century Gothic"/>
                <a:sym typeface="Century Gothic"/>
              </a:rPr>
              <a:t>Comment puis-je planifier et réaliser des entretiens avec succès ?</a:t>
            </a:r>
            <a:endParaRPr lang="fr-CH" noProof="1">
              <a:latin typeface="Century Gothic" panose="020B0502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51"/>
        <p:cNvGrpSpPr/>
        <p:nvPr/>
      </p:nvGrpSpPr>
      <p:grpSpPr>
        <a:xfrm>
          <a:off x="0" y="0"/>
          <a:ext cx="0" cy="0"/>
          <a:chOff x="0" y="0"/>
          <a:chExt cx="0" cy="0"/>
        </a:xfrm>
      </p:grpSpPr>
      <p:sp>
        <p:nvSpPr>
          <p:cNvPr id="3452" name="Google Shape;3452;p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latin typeface="Century Gothic" panose="020B0502020202020204" pitchFamily="34" charset="0"/>
              </a:rPr>
              <a:t>5</a:t>
            </a:fld>
            <a:endParaRPr>
              <a:latin typeface="Century Gothic" panose="020B0502020202020204" pitchFamily="34" charset="0"/>
            </a:endParaRPr>
          </a:p>
        </p:txBody>
      </p:sp>
      <p:pic>
        <p:nvPicPr>
          <p:cNvPr id="3454" name="Google Shape;3454;p4" descr="Ein Bild, das Zeichnung, Handschrift, Entwurf, Text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12506" y="1171810"/>
            <a:ext cx="3261643" cy="3368332"/>
          </a:xfrm>
          <a:prstGeom prst="rect">
            <a:avLst/>
          </a:prstGeom>
          <a:noFill/>
          <a:ln>
            <a:noFill/>
          </a:ln>
          <a:effectLst>
            <a:outerShdw blurRad="50800" dist="38100" dir="2700000" algn="tl" rotWithShape="0">
              <a:srgbClr val="000000">
                <a:alpha val="40000"/>
              </a:srgbClr>
            </a:outerShdw>
          </a:effectLst>
        </p:spPr>
      </p:pic>
      <p:sp>
        <p:nvSpPr>
          <p:cNvPr id="3455" name="Google Shape;3455;p4"/>
          <p:cNvSpPr txBox="1"/>
          <p:nvPr/>
        </p:nvSpPr>
        <p:spPr>
          <a:xfrm>
            <a:off x="942542" y="308162"/>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Les entretiens aident à recueillir des informations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456" name="Google Shape;3456;p4"/>
          <p:cNvSpPr txBox="1"/>
          <p:nvPr/>
        </p:nvSpPr>
        <p:spPr>
          <a:xfrm>
            <a:off x="4060371" y="1247661"/>
            <a:ext cx="7519123" cy="4738802"/>
          </a:xfrm>
          <a:prstGeom prst="rect">
            <a:avLst/>
          </a:prstGeom>
          <a:noFill/>
          <a:ln>
            <a:noFill/>
          </a:ln>
        </p:spPr>
        <p:txBody>
          <a:bodyPr spcFirstLastPara="1" wrap="square" lIns="91425" tIns="45700" rIns="91425" bIns="45700" anchor="t" anchorCtr="0">
            <a:normAutofit lnSpcReduction="10000"/>
          </a:bodyPr>
          <a:lstStyle/>
          <a:p>
            <a:pPr marL="171450" marR="0" lvl="0" indent="-171450" algn="l" rtl="0">
              <a:lnSpc>
                <a:spcPct val="90000"/>
              </a:lnSpc>
              <a:spcBef>
                <a:spcPts val="0"/>
              </a:spcBef>
              <a:spcAft>
                <a:spcPts val="0"/>
              </a:spcAft>
              <a:buClr>
                <a:schemeClr val="dk1"/>
              </a:buClr>
              <a:buSzPts val="2200"/>
              <a:buFont typeface="Arial"/>
              <a:buChar char="•"/>
            </a:pPr>
            <a:r>
              <a:rPr lang="de-CH" sz="2200" noProof="1">
                <a:solidFill>
                  <a:schemeClr val="dk1"/>
                </a:solidFill>
                <a:latin typeface="Century Gothic" panose="020B0502020202020204" pitchFamily="34" charset="0"/>
                <a:ea typeface="Century Gothic"/>
                <a:sym typeface="Century Gothic"/>
              </a:rPr>
              <a:t>Les entretiens permettent d’obtenir des informations </a:t>
            </a:r>
            <a:r>
              <a:rPr lang="de-CH" sz="2200" b="1" noProof="1">
                <a:solidFill>
                  <a:schemeClr val="dk1"/>
                </a:solidFill>
                <a:latin typeface="Century Gothic" panose="020B0502020202020204" pitchFamily="34" charset="0"/>
                <a:ea typeface="Century Gothic"/>
                <a:sym typeface="Century Gothic"/>
              </a:rPr>
              <a:t>personnelles :</a:t>
            </a:r>
            <a:r>
              <a:rPr lang="de-CH" sz="2200" noProof="1">
                <a:solidFill>
                  <a:schemeClr val="dk1"/>
                </a:solidFill>
                <a:latin typeface="Century Gothic" panose="020B0502020202020204" pitchFamily="34" charset="0"/>
                <a:ea typeface="Century Gothic"/>
                <a:sym typeface="Century Gothic"/>
              </a:rPr>
              <a:t>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Expériences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Avis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Souhaits et besoins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Représentations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Objectifs </a:t>
            </a:r>
            <a:endParaRPr dirty="0">
              <a:latin typeface="Century Gothic" panose="020B0502020202020204" pitchFamily="34" charset="0"/>
            </a:endParaRPr>
          </a:p>
          <a:p>
            <a:pPr marL="628650" marR="0" lvl="1" indent="-171450" algn="l" rtl="0">
              <a:lnSpc>
                <a:spcPct val="90000"/>
              </a:lnSpc>
              <a:spcBef>
                <a:spcPts val="500"/>
              </a:spcBef>
              <a:spcAft>
                <a:spcPts val="0"/>
              </a:spcAft>
              <a:buClr>
                <a:schemeClr val="dk1"/>
              </a:buClr>
              <a:buSzPts val="2000"/>
              <a:buFont typeface="Arial"/>
              <a:buChar char="•"/>
            </a:pPr>
            <a:r>
              <a:rPr lang="de-CH" sz="2000" b="0" i="0" u="none" strike="noStrike" cap="none" noProof="1">
                <a:solidFill>
                  <a:schemeClr val="dk1"/>
                </a:solidFill>
                <a:latin typeface="Century Gothic" panose="020B0502020202020204" pitchFamily="34" charset="0"/>
                <a:ea typeface="Century Gothic"/>
                <a:sym typeface="Century Gothic"/>
              </a:rPr>
              <a:t>etc. </a:t>
            </a:r>
            <a:endParaRPr dirty="0">
              <a:latin typeface="Century Gothic" panose="020B0502020202020204" pitchFamily="34" charset="0"/>
            </a:endParaRPr>
          </a:p>
          <a:p>
            <a:pPr marL="171450" marR="0" lvl="0" indent="-171450" algn="l" rtl="0">
              <a:lnSpc>
                <a:spcPct val="90000"/>
              </a:lnSpc>
              <a:spcBef>
                <a:spcPts val="1000"/>
              </a:spcBef>
              <a:spcAft>
                <a:spcPts val="0"/>
              </a:spcAft>
              <a:buClr>
                <a:schemeClr val="dk1"/>
              </a:buClr>
              <a:buSzPts val="2200"/>
              <a:buFont typeface="Arial"/>
              <a:buChar char="•"/>
            </a:pPr>
            <a:r>
              <a:rPr lang="de-CH" sz="2200" noProof="1">
                <a:solidFill>
                  <a:schemeClr val="dk1"/>
                </a:solidFill>
                <a:latin typeface="Century Gothic" panose="020B0502020202020204" pitchFamily="34" charset="0"/>
                <a:ea typeface="Century Gothic"/>
                <a:sym typeface="Century Gothic"/>
              </a:rPr>
              <a:t>Ce genre d’informations ne se trouve pas dans d’autres sources (p. ex. livres, journaux). </a:t>
            </a:r>
            <a:endParaRPr dirty="0">
              <a:latin typeface="Century Gothic" panose="020B0502020202020204" pitchFamily="34" charset="0"/>
            </a:endParaRPr>
          </a:p>
          <a:p>
            <a:pPr marL="171450" marR="0" lvl="0" indent="-171450" algn="l" rtl="0">
              <a:lnSpc>
                <a:spcPct val="90000"/>
              </a:lnSpc>
              <a:spcBef>
                <a:spcPts val="1000"/>
              </a:spcBef>
              <a:spcAft>
                <a:spcPts val="0"/>
              </a:spcAft>
              <a:buClr>
                <a:schemeClr val="dk1"/>
              </a:buClr>
              <a:buSzPts val="2200"/>
              <a:buFont typeface="Arial"/>
              <a:buChar char="•"/>
            </a:pPr>
            <a:r>
              <a:rPr lang="de-CH" sz="2200" noProof="1">
                <a:solidFill>
                  <a:schemeClr val="dk1"/>
                </a:solidFill>
                <a:latin typeface="Century Gothic" panose="020B0502020202020204" pitchFamily="34" charset="0"/>
                <a:ea typeface="Century Gothic"/>
                <a:sym typeface="Century Gothic"/>
              </a:rPr>
              <a:t>Les informations personnelles proviennent directement des personnes qui nous intéressent, par exemple des expert·e·s sur un thème ou des segments de clientèle potentiels. Ces personnes sont importantes dans myidea.</a:t>
            </a:r>
            <a:endParaRPr sz="2400" dirty="0">
              <a:solidFill>
                <a:schemeClr val="dk1"/>
              </a:solidFill>
              <a:latin typeface="Century Gothic" panose="020B0502020202020204" pitchFamily="34" charset="0"/>
              <a:ea typeface="Century Gothic"/>
              <a:sym typeface="Century Gothic"/>
            </a:endParaRPr>
          </a:p>
          <a:p>
            <a:pPr marL="171450" marR="0" lvl="0" indent="-19050" algn="l" rtl="0">
              <a:lnSpc>
                <a:spcPct val="90000"/>
              </a:lnSpc>
              <a:spcBef>
                <a:spcPts val="1000"/>
              </a:spcBef>
              <a:spcAft>
                <a:spcPts val="0"/>
              </a:spcAft>
              <a:buClr>
                <a:schemeClr val="dk1"/>
              </a:buClr>
              <a:buSzPts val="2400"/>
              <a:buFont typeface="Arial"/>
              <a:buNone/>
            </a:pPr>
            <a:endParaRPr sz="2400" dirty="0">
              <a:solidFill>
                <a:schemeClr val="dk1"/>
              </a:solidFill>
              <a:latin typeface="Century Gothic" panose="020B0502020202020204" pitchFamily="34" charset="0"/>
              <a:ea typeface="Century Gothic"/>
              <a:sym typeface="Century Gothic"/>
            </a:endParaRPr>
          </a:p>
          <a:p>
            <a:pPr marL="628650" marR="0" lvl="1" indent="-19050" algn="l" rtl="0">
              <a:lnSpc>
                <a:spcPct val="90000"/>
              </a:lnSpc>
              <a:spcBef>
                <a:spcPts val="500"/>
              </a:spcBef>
              <a:spcAft>
                <a:spcPts val="0"/>
              </a:spcAft>
              <a:buClr>
                <a:schemeClr val="dk1"/>
              </a:buClr>
              <a:buSzPts val="2400"/>
              <a:buFont typeface="Arial"/>
              <a:buNone/>
            </a:pPr>
            <a:endParaRPr sz="2400" b="0" i="0" u="none" strike="noStrike" cap="none" dirty="0">
              <a:solidFill>
                <a:schemeClr val="dk1"/>
              </a:solidFill>
              <a:latin typeface="Century Gothic" panose="020B0502020202020204" pitchFamily="34" charset="0"/>
              <a:ea typeface="Century Gothic"/>
              <a:sym typeface="Century Gothic"/>
            </a:endParaRPr>
          </a:p>
        </p:txBody>
      </p:sp>
      <p:sp>
        <p:nvSpPr>
          <p:cNvPr id="5" name="Textfeld 4">
            <a:extLst>
              <a:ext uri="{FF2B5EF4-FFF2-40B4-BE49-F238E27FC236}">
                <a16:creationId xmlns:a16="http://schemas.microsoft.com/office/drawing/2014/main" id="{8AEDC3C2-45FE-A81F-CF77-961AC5E390AA}"/>
              </a:ext>
            </a:extLst>
          </p:cNvPr>
          <p:cNvSpPr txBox="1"/>
          <p:nvPr/>
        </p:nvSpPr>
        <p:spPr>
          <a:xfrm>
            <a:off x="942542" y="4540142"/>
            <a:ext cx="999750" cy="247328"/>
          </a:xfrm>
          <a:prstGeom prst="rect">
            <a:avLst/>
          </a:prstGeom>
          <a:noFill/>
        </p:spPr>
        <p:txBody>
          <a:bodyPr wrap="square">
            <a:spAutoFit/>
          </a:bodyPr>
          <a:lstStyle/>
          <a:p>
            <a:r>
              <a:rPr lang="de-CH" sz="1000" b="1" dirty="0">
                <a:solidFill>
                  <a:srgbClr val="686868"/>
                </a:solidFill>
              </a:rPr>
              <a:t>Source </a:t>
            </a:r>
            <a:r>
              <a:rPr lang="de-CH" sz="1000" dirty="0">
                <a:solidFill>
                  <a:srgbClr val="686868"/>
                </a:solidFill>
              </a:rPr>
              <a:t>: </a:t>
            </a:r>
            <a:r>
              <a:rPr lang="de-CH" sz="1000" dirty="0">
                <a:solidFill>
                  <a:srgbClr val="686868"/>
                </a:solidFill>
                <a:hlinkClick r:id="rId4">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61"/>
        <p:cNvGrpSpPr/>
        <p:nvPr/>
      </p:nvGrpSpPr>
      <p:grpSpPr>
        <a:xfrm>
          <a:off x="0" y="0"/>
          <a:ext cx="0" cy="0"/>
          <a:chOff x="0" y="0"/>
          <a:chExt cx="0" cy="0"/>
        </a:xfrm>
      </p:grpSpPr>
      <p:sp>
        <p:nvSpPr>
          <p:cNvPr id="3462" name="Google Shape;3462;p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6</a:t>
            </a:fld>
            <a:endParaRPr/>
          </a:p>
        </p:txBody>
      </p:sp>
      <p:sp>
        <p:nvSpPr>
          <p:cNvPr id="3463" name="Google Shape;3463;p5"/>
          <p:cNvSpPr txBox="1"/>
          <p:nvPr/>
        </p:nvSpPr>
        <p:spPr>
          <a:xfrm>
            <a:off x="942542" y="308162"/>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latin typeface="Century Gothic" panose="020B0502020202020204" pitchFamily="34" charset="0"/>
                <a:ea typeface="Century Gothic"/>
                <a:sym typeface="Century Gothic"/>
              </a:rPr>
              <a:t>Planifier un entretien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464" name="Google Shape;3464;p5"/>
          <p:cNvSpPr txBox="1"/>
          <p:nvPr/>
        </p:nvSpPr>
        <p:spPr>
          <a:xfrm>
            <a:off x="1292352" y="1389175"/>
            <a:ext cx="9619488" cy="4738802"/>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90000"/>
              </a:lnSpc>
              <a:spcBef>
                <a:spcPts val="0"/>
              </a:spcBef>
              <a:spcAft>
                <a:spcPts val="0"/>
              </a:spcAft>
              <a:buClr>
                <a:schemeClr val="dk1"/>
              </a:buClr>
              <a:buSzPct val="100000"/>
              <a:buFont typeface="Arial"/>
              <a:buNone/>
            </a:pPr>
            <a:r>
              <a:rPr lang="fr-CH" sz="2400" noProof="1">
                <a:solidFill>
                  <a:schemeClr val="dk1"/>
                </a:solidFill>
                <a:latin typeface="Century Gothic" panose="020B0502020202020204" pitchFamily="34" charset="0"/>
                <a:ea typeface="Century Gothic"/>
                <a:sym typeface="Century Gothic"/>
              </a:rPr>
              <a:t>Les entretiens nécessitent une bonne préparation : </a:t>
            </a:r>
            <a:br>
              <a:rPr lang="fr-CH" sz="2400" noProof="1">
                <a:solidFill>
                  <a:schemeClr val="dk1"/>
                </a:solidFill>
                <a:latin typeface="Century Gothic" panose="020B0502020202020204" pitchFamily="34" charset="0"/>
                <a:ea typeface="Century Gothic"/>
                <a:sym typeface="Century Gothic"/>
              </a:rPr>
            </a:br>
            <a:endParaRPr lang="fr-CH" sz="2400" noProof="1">
              <a:solidFill>
                <a:schemeClr val="dk1"/>
              </a:solidFill>
              <a:latin typeface="Century Gothic" panose="020B0502020202020204" pitchFamily="34" charset="0"/>
              <a:ea typeface="Century Gothic"/>
              <a:sym typeface="Century Gothic"/>
            </a:endParaRPr>
          </a:p>
          <a:p>
            <a:pPr marL="171450" marR="0" lvl="0" indent="-171482" algn="l" rtl="0">
              <a:lnSpc>
                <a:spcPct val="90000"/>
              </a:lnSpc>
              <a:spcBef>
                <a:spcPts val="1000"/>
              </a:spcBef>
              <a:spcAft>
                <a:spcPts val="0"/>
              </a:spcAft>
              <a:buClr>
                <a:srgbClr val="073450"/>
              </a:buClr>
              <a:buSzPct val="100000"/>
              <a:buFont typeface="Arial"/>
              <a:buChar char="•"/>
            </a:pPr>
            <a:r>
              <a:rPr lang="fr-CH" sz="2300" noProof="1">
                <a:solidFill>
                  <a:schemeClr val="dk1"/>
                </a:solidFill>
                <a:latin typeface="Century Gothic" panose="020B0502020202020204" pitchFamily="34" charset="0"/>
                <a:ea typeface="Century Gothic"/>
                <a:sym typeface="Century Gothic"/>
              </a:rPr>
              <a:t>Chercher une personne compétente sur le thème </a:t>
            </a:r>
            <a:endParaRPr lang="fr-CH" noProof="1">
              <a:latin typeface="Century Gothic" panose="020B0502020202020204" pitchFamily="34" charset="0"/>
            </a:endParaRPr>
          </a:p>
          <a:p>
            <a:pPr marL="171450" marR="0" lvl="0" indent="-171482" algn="l" rtl="0">
              <a:lnSpc>
                <a:spcPct val="90000"/>
              </a:lnSpc>
              <a:spcBef>
                <a:spcPts val="1000"/>
              </a:spcBef>
              <a:spcAft>
                <a:spcPts val="0"/>
              </a:spcAft>
              <a:buClr>
                <a:srgbClr val="073450"/>
              </a:buClr>
              <a:buSzPct val="100000"/>
              <a:buFont typeface="Arial"/>
              <a:buChar char="•"/>
            </a:pPr>
            <a:r>
              <a:rPr lang="fr-CH" sz="2300" noProof="1">
                <a:solidFill>
                  <a:schemeClr val="dk1"/>
                </a:solidFill>
                <a:latin typeface="Century Gothic" panose="020B0502020202020204" pitchFamily="34" charset="0"/>
                <a:ea typeface="Century Gothic"/>
                <a:sym typeface="Century Gothic"/>
              </a:rPr>
              <a:t>Prendre contact et expliquer de quoi il s’agit </a:t>
            </a:r>
            <a:endParaRPr lang="fr-CH" noProof="1">
              <a:latin typeface="Century Gothic" panose="020B0502020202020204" pitchFamily="34" charset="0"/>
            </a:endParaRPr>
          </a:p>
          <a:p>
            <a:pPr marL="628650" marR="0" lvl="1" indent="-171482" algn="l" rtl="0">
              <a:lnSpc>
                <a:spcPct val="90000"/>
              </a:lnSpc>
              <a:spcBef>
                <a:spcPts val="500"/>
              </a:spcBef>
              <a:spcAft>
                <a:spcPts val="0"/>
              </a:spcAft>
              <a:buClr>
                <a:srgbClr val="073450"/>
              </a:buClr>
              <a:buSzPct val="100000"/>
              <a:buFont typeface="Arial"/>
              <a:buChar char="•"/>
            </a:pPr>
            <a:r>
              <a:rPr lang="fr-CH" sz="1900" b="0" i="0" u="none" strike="noStrike" cap="none" noProof="1">
                <a:solidFill>
                  <a:schemeClr val="dk1"/>
                </a:solidFill>
                <a:latin typeface="Century Gothic" panose="020B0502020202020204" pitchFamily="34" charset="0"/>
                <a:ea typeface="Century Gothic"/>
                <a:sym typeface="Century Gothic"/>
              </a:rPr>
              <a:t>Être poli·e et professionnel·le </a:t>
            </a:r>
            <a:endParaRPr lang="fr-CH" noProof="1">
              <a:latin typeface="Century Gothic" panose="020B0502020202020204" pitchFamily="34" charset="0"/>
            </a:endParaRPr>
          </a:p>
          <a:p>
            <a:pPr marL="628650" marR="0" lvl="1" indent="-171482" algn="l" rtl="0">
              <a:lnSpc>
                <a:spcPct val="90000"/>
              </a:lnSpc>
              <a:spcBef>
                <a:spcPts val="500"/>
              </a:spcBef>
              <a:spcAft>
                <a:spcPts val="0"/>
              </a:spcAft>
              <a:buClr>
                <a:srgbClr val="073450"/>
              </a:buClr>
              <a:buSzPct val="100000"/>
              <a:buFont typeface="Arial"/>
              <a:buChar char="•"/>
            </a:pPr>
            <a:r>
              <a:rPr lang="fr-CH" sz="1900" b="0" i="0" u="none" strike="noStrike" cap="none" noProof="1">
                <a:solidFill>
                  <a:schemeClr val="dk1"/>
                </a:solidFill>
                <a:latin typeface="Century Gothic" panose="020B0502020202020204" pitchFamily="34" charset="0"/>
                <a:ea typeface="Century Gothic"/>
                <a:sym typeface="Century Gothic"/>
              </a:rPr>
              <a:t>Accepter si la personne refuse </a:t>
            </a:r>
            <a:endParaRPr lang="fr-CH" noProof="1">
              <a:latin typeface="Century Gothic" panose="020B0502020202020204" pitchFamily="34" charset="0"/>
            </a:endParaRPr>
          </a:p>
          <a:p>
            <a:pPr marL="171450" lvl="0" indent="-171482">
              <a:lnSpc>
                <a:spcPct val="90000"/>
              </a:lnSpc>
              <a:spcBef>
                <a:spcPts val="1000"/>
              </a:spcBef>
              <a:buClr>
                <a:srgbClr val="073450"/>
              </a:buClr>
              <a:buSzPct val="100000"/>
              <a:buFont typeface="Arial"/>
              <a:buChar char="•"/>
            </a:pPr>
            <a:r>
              <a:rPr lang="fr-CH" sz="2300" noProof="1">
                <a:solidFill>
                  <a:schemeClr val="tx1"/>
                </a:solidFill>
                <a:latin typeface="Century Gothic" panose="020B0502020202020204" pitchFamily="34" charset="0"/>
                <a:ea typeface="Century Gothic"/>
                <a:sym typeface="Century Gothic"/>
              </a:rPr>
              <a:t>Pour les entretiens avec des expert·e·s : fixer le lieu et l’heure </a:t>
            </a:r>
            <a:r>
              <a:rPr lang="de-CH" sz="2400" kern="1200" dirty="0">
                <a:solidFill>
                  <a:srgbClr val="073450"/>
                </a:solidFill>
                <a:effectLst/>
                <a:latin typeface="Century Gothic" panose="020B0502020202020204" pitchFamily="34" charset="0"/>
                <a:ea typeface="+mn-ea"/>
                <a:cs typeface="+mn-cs"/>
                <a:sym typeface="Wingdings" panose="05000000000000000000" pitchFamily="2" charset="2"/>
              </a:rPr>
              <a:t></a:t>
            </a:r>
            <a:r>
              <a:rPr lang="fr-CH" sz="2300" noProof="1">
                <a:solidFill>
                  <a:schemeClr val="tx1"/>
                </a:solidFill>
                <a:latin typeface="Century Gothic" panose="020B0502020202020204" pitchFamily="34" charset="0"/>
                <a:ea typeface="Century Gothic"/>
                <a:sym typeface="Century Gothic"/>
              </a:rPr>
              <a:t> être aussi peu dérangé·e que possible </a:t>
            </a:r>
          </a:p>
          <a:p>
            <a:pPr marL="171450" lvl="0" indent="-171482">
              <a:lnSpc>
                <a:spcPct val="90000"/>
              </a:lnSpc>
              <a:spcBef>
                <a:spcPts val="1000"/>
              </a:spcBef>
              <a:buClr>
                <a:srgbClr val="073450"/>
              </a:buClr>
              <a:buSzPct val="100000"/>
              <a:buFont typeface="Arial"/>
              <a:buChar char="•"/>
            </a:pPr>
            <a:r>
              <a:rPr lang="fr-CH" sz="2300" noProof="1">
                <a:solidFill>
                  <a:schemeClr val="tx1"/>
                </a:solidFill>
                <a:latin typeface="Century Gothic" panose="020B0502020202020204" pitchFamily="34" charset="0"/>
                <a:ea typeface="Century Gothic"/>
                <a:sym typeface="Century Gothic"/>
              </a:rPr>
              <a:t>Pour les entretiens avec des client·e·s potentiel·le·s : choisir un lieu adapté (tenir compte du moment de la journée) </a:t>
            </a:r>
            <a:r>
              <a:rPr lang="de-CH" sz="2300" dirty="0">
                <a:sym typeface="Wingdings" panose="05000000000000000000" pitchFamily="2" charset="2"/>
              </a:rPr>
              <a:t></a:t>
            </a:r>
            <a:r>
              <a:rPr lang="fr-CH" sz="2300" noProof="1">
                <a:solidFill>
                  <a:schemeClr val="tx1"/>
                </a:solidFill>
                <a:latin typeface="Century Gothic" panose="020B0502020202020204" pitchFamily="34" charset="0"/>
                <a:ea typeface="Century Gothic"/>
                <a:sym typeface="Century Gothic"/>
              </a:rPr>
              <a:t> p. ex. entretien dans la rue </a:t>
            </a:r>
          </a:p>
          <a:p>
            <a:pPr marL="171450" marR="0" lvl="0" indent="-171482" algn="l" rtl="0">
              <a:lnSpc>
                <a:spcPct val="90000"/>
              </a:lnSpc>
              <a:spcBef>
                <a:spcPts val="1000"/>
              </a:spcBef>
              <a:spcAft>
                <a:spcPts val="0"/>
              </a:spcAft>
              <a:buClr>
                <a:srgbClr val="073450"/>
              </a:buClr>
              <a:buSzPct val="100000"/>
              <a:buFont typeface="Arial"/>
              <a:buChar char="•"/>
            </a:pPr>
            <a:r>
              <a:rPr lang="fr-CH" sz="2300" noProof="1">
                <a:solidFill>
                  <a:schemeClr val="tx1"/>
                </a:solidFill>
                <a:latin typeface="Century Gothic" panose="020B0502020202020204" pitchFamily="34" charset="0"/>
                <a:ea typeface="Century Gothic"/>
                <a:sym typeface="Century Gothic"/>
              </a:rPr>
              <a:t>Préparer les questions </a:t>
            </a:r>
            <a:endParaRPr lang="fr-CH" noProof="1">
              <a:solidFill>
                <a:schemeClr val="tx1"/>
              </a:solidFill>
              <a:latin typeface="Century Gothic" panose="020B0502020202020204" pitchFamily="34" charset="0"/>
            </a:endParaRPr>
          </a:p>
          <a:p>
            <a:pPr marL="171450" marR="0" lvl="0" indent="-171482" algn="l" rtl="0">
              <a:lnSpc>
                <a:spcPct val="90000"/>
              </a:lnSpc>
              <a:spcBef>
                <a:spcPts val="1000"/>
              </a:spcBef>
              <a:spcAft>
                <a:spcPts val="0"/>
              </a:spcAft>
              <a:buClr>
                <a:srgbClr val="073450"/>
              </a:buClr>
              <a:buSzPct val="100000"/>
              <a:buFont typeface="Arial"/>
              <a:buChar char="•"/>
            </a:pPr>
            <a:r>
              <a:rPr lang="fr-CH" sz="2300" noProof="1">
                <a:solidFill>
                  <a:schemeClr val="tx1"/>
                </a:solidFill>
                <a:latin typeface="Century Gothic" panose="020B0502020202020204" pitchFamily="34" charset="0"/>
                <a:ea typeface="Century Gothic"/>
                <a:sym typeface="Century Gothic"/>
              </a:rPr>
              <a:t>Préparer le matériel </a:t>
            </a:r>
            <a:endParaRPr lang="fr-CH" noProof="1">
              <a:solidFill>
                <a:schemeClr val="tx1"/>
              </a:solidFill>
              <a:latin typeface="Century Gothic" panose="020B0502020202020204" pitchFamily="34" charset="0"/>
            </a:endParaRPr>
          </a:p>
          <a:p>
            <a:pPr marL="628650" marR="0" lvl="1" indent="-171450" algn="l" rtl="0">
              <a:lnSpc>
                <a:spcPct val="90000"/>
              </a:lnSpc>
              <a:spcBef>
                <a:spcPts val="500"/>
              </a:spcBef>
              <a:spcAft>
                <a:spcPts val="0"/>
              </a:spcAft>
              <a:buClr>
                <a:srgbClr val="073450"/>
              </a:buClr>
              <a:buSzPct val="100000"/>
              <a:buFont typeface="Arial"/>
              <a:buChar char="•"/>
            </a:pPr>
            <a:r>
              <a:rPr lang="fr-CH" sz="2000" b="0" i="0" u="none" strike="noStrike" cap="none" noProof="1">
                <a:solidFill>
                  <a:schemeClr val="tx1"/>
                </a:solidFill>
                <a:latin typeface="Century Gothic" panose="020B0502020202020204" pitchFamily="34" charset="0"/>
                <a:ea typeface="Century Gothic"/>
                <a:sym typeface="Century Gothic"/>
              </a:rPr>
              <a:t>si besoin, un appareil d’enregistrement (p. ex. téléphone portable) </a:t>
            </a:r>
            <a:endParaRPr lang="fr-CH" noProof="1">
              <a:solidFill>
                <a:schemeClr val="tx1"/>
              </a:solidFill>
              <a:latin typeface="Century Gothic" panose="020B0502020202020204" pitchFamily="34" charset="0"/>
            </a:endParaRPr>
          </a:p>
          <a:p>
            <a:pPr marL="628650" marR="0" lvl="1" indent="-171450" algn="l" rtl="0">
              <a:lnSpc>
                <a:spcPct val="90000"/>
              </a:lnSpc>
              <a:spcBef>
                <a:spcPts val="500"/>
              </a:spcBef>
              <a:spcAft>
                <a:spcPts val="0"/>
              </a:spcAft>
              <a:buClr>
                <a:srgbClr val="073450"/>
              </a:buClr>
              <a:buSzPct val="100000"/>
              <a:buFont typeface="Arial"/>
              <a:buChar char="•"/>
            </a:pPr>
            <a:r>
              <a:rPr lang="fr-CH" sz="2000" b="0" i="0" u="none" strike="noStrike" cap="none" noProof="1">
                <a:solidFill>
                  <a:schemeClr val="dk1"/>
                </a:solidFill>
                <a:latin typeface="Century Gothic" panose="020B0502020202020204" pitchFamily="34" charset="0"/>
                <a:ea typeface="Century Gothic"/>
                <a:sym typeface="Century Gothic"/>
              </a:rPr>
              <a:t>dans tous les cas, du papier et un stylo pour prendre des notes</a:t>
            </a:r>
            <a:endParaRPr lang="fr-CH" noProof="1">
              <a:latin typeface="Century Gothic" panose="020B0502020202020204" pitchFamily="34" charset="0"/>
            </a:endParaRPr>
          </a:p>
          <a:p>
            <a:pPr marL="0" marR="0" lvl="0" indent="0" algn="l" rtl="0">
              <a:lnSpc>
                <a:spcPct val="90000"/>
              </a:lnSpc>
              <a:spcBef>
                <a:spcPts val="1000"/>
              </a:spcBef>
              <a:spcAft>
                <a:spcPts val="0"/>
              </a:spcAft>
              <a:buClr>
                <a:schemeClr val="dk1"/>
              </a:buClr>
              <a:buSzPct val="100000"/>
              <a:buFont typeface="Arial"/>
              <a:buNone/>
            </a:pPr>
            <a:endParaRPr sz="2400" dirty="0">
              <a:solidFill>
                <a:schemeClr val="dk1"/>
              </a:solidFill>
              <a:latin typeface="Century Gothic" panose="020B0502020202020204" pitchFamily="34" charset="0"/>
              <a:ea typeface="Century Gothic"/>
              <a:sym typeface="Century Gothic"/>
            </a:endParaRPr>
          </a:p>
          <a:p>
            <a:pPr marL="628650" marR="0" lvl="1" indent="-30480" algn="l" rtl="0">
              <a:lnSpc>
                <a:spcPct val="90000"/>
              </a:lnSpc>
              <a:spcBef>
                <a:spcPts val="500"/>
              </a:spcBef>
              <a:spcAft>
                <a:spcPts val="0"/>
              </a:spcAft>
              <a:buClr>
                <a:schemeClr val="dk1"/>
              </a:buClr>
              <a:buSzPct val="100000"/>
              <a:buFont typeface="Arial"/>
              <a:buNone/>
            </a:pPr>
            <a:endParaRPr sz="2400" b="0" i="0" u="none" strike="noStrike" cap="none" dirty="0">
              <a:solidFill>
                <a:schemeClr val="dk1"/>
              </a:solidFill>
              <a:latin typeface="Century Gothic" panose="020B0502020202020204" pitchFamily="34" charset="0"/>
              <a:ea typeface="Century Gothic"/>
              <a:sym typeface="Century Gothic"/>
            </a:endParaRPr>
          </a:p>
        </p:txBody>
      </p:sp>
      <p:pic>
        <p:nvPicPr>
          <p:cNvPr id="3465" name="Google Shape;3465;p5" descr="Mikrofon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219944" y="423672"/>
            <a:ext cx="1161288" cy="1161288"/>
          </a:xfrm>
          <a:prstGeom prst="rect">
            <a:avLst/>
          </a:prstGeom>
          <a:noFill/>
          <a:ln>
            <a:noFill/>
          </a:ln>
        </p:spPr>
      </p:pic>
      <p:pic>
        <p:nvPicPr>
          <p:cNvPr id="3466" name="Google Shape;3466;p5" descr="Klemmbrett mit einfarbiger Füllu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525000" y="411480"/>
            <a:ext cx="1161288" cy="11612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71"/>
        <p:cNvGrpSpPr/>
        <p:nvPr/>
      </p:nvGrpSpPr>
      <p:grpSpPr>
        <a:xfrm>
          <a:off x="0" y="0"/>
          <a:ext cx="0" cy="0"/>
          <a:chOff x="0" y="0"/>
          <a:chExt cx="0" cy="0"/>
        </a:xfrm>
      </p:grpSpPr>
      <p:sp>
        <p:nvSpPr>
          <p:cNvPr id="3472" name="Google Shape;3472;p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7</a:t>
            </a:fld>
            <a:endParaRPr/>
          </a:p>
        </p:txBody>
      </p:sp>
      <p:sp>
        <p:nvSpPr>
          <p:cNvPr id="3473" name="Google Shape;3473;p6"/>
          <p:cNvSpPr txBox="1"/>
          <p:nvPr/>
        </p:nvSpPr>
        <p:spPr>
          <a:xfrm>
            <a:off x="942542" y="308162"/>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noProof="1">
                <a:solidFill>
                  <a:srgbClr val="073450"/>
                </a:solidFill>
                <a:ea typeface="Century Gothic"/>
                <a:sym typeface="Century Gothic"/>
              </a:rPr>
              <a:t>Déroulement de l’entretien </a:t>
            </a:r>
            <a:endParaRPr sz="2400" b="1" i="0" u="none" strike="noStrike" cap="none" dirty="0">
              <a:solidFill>
                <a:srgbClr val="073450"/>
              </a:solidFill>
              <a:ea typeface="Century Gothic"/>
              <a:sym typeface="Century Gothic"/>
            </a:endParaRPr>
          </a:p>
        </p:txBody>
      </p:sp>
      <p:sp>
        <p:nvSpPr>
          <p:cNvPr id="3474" name="Google Shape;3474;p6"/>
          <p:cNvSpPr txBox="1"/>
          <p:nvPr/>
        </p:nvSpPr>
        <p:spPr>
          <a:xfrm>
            <a:off x="1292352" y="1284236"/>
            <a:ext cx="6364224" cy="5072114"/>
          </a:xfrm>
          <a:prstGeom prst="rect">
            <a:avLst/>
          </a:prstGeom>
          <a:noFill/>
          <a:ln>
            <a:noFill/>
          </a:ln>
        </p:spPr>
        <p:txBody>
          <a:bodyPr spcFirstLastPara="1" wrap="square" lIns="91425" tIns="45700" rIns="91425" bIns="45700" anchor="t" anchorCtr="0">
            <a:normAutofit fontScale="85000" lnSpcReduction="20000"/>
          </a:bodyPr>
          <a:lstStyle/>
          <a:p>
            <a:pPr marL="0" marR="0" lvl="0" indent="0" algn="l" rtl="0">
              <a:lnSpc>
                <a:spcPct val="90000"/>
              </a:lnSpc>
              <a:spcBef>
                <a:spcPts val="0"/>
              </a:spcBef>
              <a:spcAft>
                <a:spcPts val="0"/>
              </a:spcAft>
              <a:buClr>
                <a:schemeClr val="dk1"/>
              </a:buClr>
              <a:buSzPct val="100000"/>
              <a:buFont typeface="Arial"/>
              <a:buNone/>
            </a:pPr>
            <a:r>
              <a:rPr lang="fr-CH" sz="2400" noProof="1">
                <a:solidFill>
                  <a:schemeClr val="dk1"/>
                </a:solidFill>
                <a:latin typeface="Century Gothic" panose="020B0502020202020204" pitchFamily="34" charset="0"/>
                <a:ea typeface="Century Gothic"/>
                <a:sym typeface="Century Gothic"/>
              </a:rPr>
              <a:t>La personne interviewée doit savoir clairement de quoi il s’agit et à quoi s’attendre. </a:t>
            </a:r>
            <a:endParaRPr lang="fr-CH" noProof="1">
              <a:latin typeface="Century Gothic" panose="020B0502020202020204" pitchFamily="34" charset="0"/>
            </a:endParaRPr>
          </a:p>
          <a:p>
            <a:pPr marL="0" marR="0" lvl="0" indent="0" algn="l" rtl="0">
              <a:lnSpc>
                <a:spcPct val="90000"/>
              </a:lnSpc>
              <a:spcBef>
                <a:spcPts val="1000"/>
              </a:spcBef>
              <a:spcAft>
                <a:spcPts val="0"/>
              </a:spcAft>
              <a:buClr>
                <a:schemeClr val="dk1"/>
              </a:buClr>
              <a:buSzPct val="100000"/>
              <a:buFont typeface="Arial"/>
              <a:buNone/>
            </a:pPr>
            <a:r>
              <a:rPr lang="fr-CH" sz="2400" noProof="1">
                <a:solidFill>
                  <a:schemeClr val="dk1"/>
                </a:solidFill>
                <a:latin typeface="Century Gothic" panose="020B0502020202020204" pitchFamily="34" charset="0"/>
                <a:ea typeface="Century Gothic"/>
                <a:sym typeface="Century Gothic"/>
              </a:rPr>
              <a:t>C’est particulièrement important lors d’un entretien avec des expert·e·s. </a:t>
            </a:r>
            <a:br>
              <a:rPr lang="fr-CH" sz="2400" noProof="1">
                <a:solidFill>
                  <a:schemeClr val="dk1"/>
                </a:solidFill>
                <a:latin typeface="Century Gothic" panose="020B0502020202020204" pitchFamily="34" charset="0"/>
                <a:ea typeface="Century Gothic"/>
                <a:sym typeface="Century Gothic"/>
              </a:rPr>
            </a:br>
            <a:endParaRPr lang="fr-CH" sz="2400" noProof="1">
              <a:solidFill>
                <a:schemeClr val="dk1"/>
              </a:solidFill>
              <a:latin typeface="Century Gothic" panose="020B0502020202020204" pitchFamily="34" charset="0"/>
              <a:ea typeface="Century Gothic"/>
              <a:sym typeface="Century Gothic"/>
            </a:endParaRPr>
          </a:p>
          <a:p>
            <a:pPr marL="171450" marR="0" lvl="0" indent="-171450" algn="l" rtl="0">
              <a:lnSpc>
                <a:spcPct val="90000"/>
              </a:lnSpc>
              <a:spcBef>
                <a:spcPts val="1000"/>
              </a:spcBef>
              <a:spcAft>
                <a:spcPts val="0"/>
              </a:spcAft>
              <a:buClr>
                <a:srgbClr val="738D05"/>
              </a:buClr>
              <a:buSzPct val="100000"/>
              <a:buFont typeface="Arial"/>
              <a:buChar char="•"/>
            </a:pPr>
            <a:r>
              <a:rPr lang="fr-CH" sz="2600" noProof="1">
                <a:solidFill>
                  <a:srgbClr val="738D05"/>
                </a:solidFill>
                <a:latin typeface="Century Gothic" panose="020B0502020202020204" pitchFamily="34" charset="0"/>
                <a:ea typeface="Century Gothic"/>
                <a:sym typeface="Century Gothic"/>
              </a:rPr>
              <a:t>Introduction </a:t>
            </a:r>
            <a:endParaRPr lang="fr-CH" sz="26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Se présenter (à nouveau) brièvement </a:t>
            </a:r>
            <a:endParaRPr lang="fr-CH" sz="22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Annoncer l’objectif et le but de l’entretien </a:t>
            </a:r>
            <a:endParaRPr lang="fr-CH" sz="22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Indiquer la durée prévue </a:t>
            </a:r>
            <a:endParaRPr lang="fr-CH" sz="2200" noProof="1">
              <a:latin typeface="Century Gothic" panose="020B0502020202020204" pitchFamily="34" charset="0"/>
            </a:endParaRPr>
          </a:p>
          <a:p>
            <a:pPr marL="171450" marR="0" lvl="0" indent="-171450" algn="l" rtl="0">
              <a:lnSpc>
                <a:spcPct val="90000"/>
              </a:lnSpc>
              <a:spcBef>
                <a:spcPts val="1000"/>
              </a:spcBef>
              <a:spcAft>
                <a:spcPts val="0"/>
              </a:spcAft>
              <a:buClr>
                <a:srgbClr val="738D05"/>
              </a:buClr>
              <a:buSzPct val="100000"/>
              <a:buFont typeface="Arial"/>
              <a:buChar char="•"/>
            </a:pPr>
            <a:r>
              <a:rPr lang="fr-CH" sz="2600" noProof="1">
                <a:solidFill>
                  <a:srgbClr val="738D05"/>
                </a:solidFill>
                <a:latin typeface="Century Gothic" panose="020B0502020202020204" pitchFamily="34" charset="0"/>
                <a:ea typeface="Century Gothic"/>
                <a:sym typeface="Century Gothic"/>
              </a:rPr>
              <a:t>Partie principale </a:t>
            </a:r>
            <a:endParaRPr lang="fr-CH" sz="26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Poser une question brise-glace simple, par exemple : « Comment êtes-vous venu·e au travail aujourd’hui ? » </a:t>
            </a:r>
            <a:endParaRPr lang="fr-CH" sz="22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Poser des questions sur le thème qui vous intéresse </a:t>
            </a:r>
            <a:endParaRPr lang="fr-CH" sz="2200" noProof="1">
              <a:latin typeface="Century Gothic" panose="020B0502020202020204" pitchFamily="34" charset="0"/>
            </a:endParaRPr>
          </a:p>
          <a:p>
            <a:pPr marL="628650" marR="0" lvl="1" indent="-171450" algn="l" rtl="0">
              <a:lnSpc>
                <a:spcPct val="90000"/>
              </a:lnSpc>
              <a:spcBef>
                <a:spcPts val="500"/>
              </a:spcBef>
              <a:spcAft>
                <a:spcPts val="0"/>
              </a:spcAft>
              <a:buClr>
                <a:schemeClr val="dk1"/>
              </a:buClr>
              <a:buSzPct val="100000"/>
              <a:buFont typeface="Arial"/>
              <a:buChar char="•"/>
            </a:pPr>
            <a:r>
              <a:rPr lang="fr-CH" sz="2200" b="0" i="0" u="none" strike="noStrike" cap="none" noProof="1">
                <a:solidFill>
                  <a:schemeClr val="dk1"/>
                </a:solidFill>
                <a:latin typeface="Century Gothic" panose="020B0502020202020204" pitchFamily="34" charset="0"/>
                <a:ea typeface="Century Gothic"/>
                <a:sym typeface="Century Gothic"/>
              </a:rPr>
              <a:t>Demander des précisions en cas d’incertitudes / pour plus de détails </a:t>
            </a:r>
            <a:endParaRPr lang="fr-CH" sz="2200" noProof="1">
              <a:latin typeface="Century Gothic" panose="020B0502020202020204" pitchFamily="34" charset="0"/>
            </a:endParaRPr>
          </a:p>
          <a:p>
            <a:pPr marL="171450" marR="0" lvl="0" indent="-171450" algn="l" rtl="0">
              <a:lnSpc>
                <a:spcPct val="90000"/>
              </a:lnSpc>
              <a:spcBef>
                <a:spcPts val="1000"/>
              </a:spcBef>
              <a:spcAft>
                <a:spcPts val="0"/>
              </a:spcAft>
              <a:buClr>
                <a:srgbClr val="738D05"/>
              </a:buClr>
              <a:buSzPct val="100000"/>
              <a:buFont typeface="Arial"/>
              <a:buChar char="•"/>
            </a:pPr>
            <a:r>
              <a:rPr lang="fr-CH" sz="2600" noProof="1">
                <a:solidFill>
                  <a:srgbClr val="738D05"/>
                </a:solidFill>
                <a:latin typeface="Century Gothic" panose="020B0502020202020204" pitchFamily="34" charset="0"/>
                <a:ea typeface="Century Gothic"/>
                <a:sym typeface="Century Gothic"/>
              </a:rPr>
              <a:t>Conclusion </a:t>
            </a:r>
            <a:endParaRPr lang="fr-CH" sz="2600" noProof="1">
              <a:latin typeface="Century Gothic" panose="020B0502020202020204" pitchFamily="34" charset="0"/>
            </a:endParaRPr>
          </a:p>
          <a:p>
            <a:pPr marL="628650" marR="0" lvl="1" indent="-171450" algn="l" rtl="0">
              <a:lnSpc>
                <a:spcPct val="90000"/>
              </a:lnSpc>
              <a:spcBef>
                <a:spcPts val="500"/>
              </a:spcBef>
              <a:spcAft>
                <a:spcPts val="0"/>
              </a:spcAft>
              <a:buClr>
                <a:srgbClr val="0070C0"/>
              </a:buClr>
              <a:buSzPct val="100000"/>
              <a:buFont typeface="Arial"/>
              <a:buChar char="•"/>
            </a:pPr>
            <a:r>
              <a:rPr lang="fr-CH" sz="2200" b="0" i="0" u="none" strike="noStrike" cap="none" noProof="1">
                <a:solidFill>
                  <a:schemeClr val="tx1"/>
                </a:solidFill>
                <a:latin typeface="Century Gothic" panose="020B0502020202020204" pitchFamily="34" charset="0"/>
                <a:ea typeface="Century Gothic"/>
                <a:sym typeface="Century Gothic"/>
              </a:rPr>
              <a:t>Remercier et prendre congé </a:t>
            </a:r>
          </a:p>
          <a:p>
            <a:pPr marL="0" marR="0" lvl="0" indent="0" algn="l" rtl="0">
              <a:lnSpc>
                <a:spcPct val="90000"/>
              </a:lnSpc>
              <a:spcBef>
                <a:spcPts val="1000"/>
              </a:spcBef>
              <a:spcAft>
                <a:spcPts val="0"/>
              </a:spcAft>
              <a:buClr>
                <a:schemeClr val="dk1"/>
              </a:buClr>
              <a:buSzPct val="100000"/>
              <a:buFont typeface="Arial"/>
              <a:buNone/>
            </a:pPr>
            <a:endParaRPr sz="2400" dirty="0">
              <a:solidFill>
                <a:schemeClr val="dk1"/>
              </a:solidFill>
              <a:latin typeface="Century Gothic" panose="020B0502020202020204" pitchFamily="34" charset="0"/>
              <a:ea typeface="Century Gothic"/>
              <a:sym typeface="Century Gothic"/>
            </a:endParaRPr>
          </a:p>
          <a:p>
            <a:pPr marL="628650" marR="0" lvl="1" indent="-30480" algn="l" rtl="0">
              <a:lnSpc>
                <a:spcPct val="90000"/>
              </a:lnSpc>
              <a:spcBef>
                <a:spcPts val="500"/>
              </a:spcBef>
              <a:spcAft>
                <a:spcPts val="0"/>
              </a:spcAft>
              <a:buClr>
                <a:schemeClr val="dk1"/>
              </a:buClr>
              <a:buSzPct val="100000"/>
              <a:buFont typeface="Arial"/>
              <a:buNone/>
            </a:pPr>
            <a:endParaRPr sz="2400" b="0" i="0" u="none" strike="noStrike" cap="none" dirty="0">
              <a:solidFill>
                <a:schemeClr val="dk1"/>
              </a:solidFill>
              <a:latin typeface="Century Gothic" panose="020B0502020202020204" pitchFamily="34" charset="0"/>
              <a:ea typeface="Century Gothic"/>
              <a:sym typeface="Century Gothic"/>
            </a:endParaRPr>
          </a:p>
        </p:txBody>
      </p:sp>
      <p:pic>
        <p:nvPicPr>
          <p:cNvPr id="3475" name="Google Shape;3475;p6" descr="Ein Bild, das Zeichnung, Entwurf, Lineart, Clipart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534485" y="826675"/>
            <a:ext cx="4587021" cy="3361273"/>
          </a:xfrm>
          <a:prstGeom prst="rect">
            <a:avLst/>
          </a:prstGeom>
          <a:noFill/>
          <a:ln>
            <a:noFill/>
          </a:ln>
          <a:effectLst>
            <a:outerShdw blurRad="50800" dist="38100" dir="2700000" algn="tl" rotWithShape="0">
              <a:srgbClr val="000000">
                <a:alpha val="40000"/>
              </a:srgbClr>
            </a:outerShdw>
          </a:effectLst>
        </p:spPr>
      </p:pic>
      <p:sp>
        <p:nvSpPr>
          <p:cNvPr id="3476" name="Google Shape;3476;p6"/>
          <p:cNvSpPr txBox="1"/>
          <p:nvPr/>
        </p:nvSpPr>
        <p:spPr>
          <a:xfrm>
            <a:off x="7540313" y="4186162"/>
            <a:ext cx="4553713"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noProof="1">
                <a:solidFill>
                  <a:srgbClr val="686868"/>
                </a:solidFill>
                <a:latin typeface="Century Gothic" panose="020B0502020202020204" pitchFamily="34" charset="0"/>
                <a:ea typeface="Century Gothic"/>
                <a:sym typeface="Century Gothic"/>
              </a:rPr>
              <a:t>Source : </a:t>
            </a:r>
            <a:r>
              <a:rPr lang="de-CH" sz="1000" noProof="1">
                <a:solidFill>
                  <a:srgbClr val="686868"/>
                </a:solidFill>
                <a:latin typeface="Century Gothic" panose="020B0502020202020204" pitchFamily="34" charset="0"/>
                <a:ea typeface="Century Gothic"/>
                <a:sym typeface="Century Gothic"/>
              </a:rPr>
              <a:t>Spiegel et al. (2016). Sprache und Kommunikation. hep-Verlag.</a:t>
            </a:r>
            <a:endParaRPr dirty="0">
              <a:latin typeface="Century Gothic" panose="020B0502020202020204" pitchFamily="34" charset="0"/>
            </a:endParaRPr>
          </a:p>
        </p:txBody>
      </p:sp>
      <p:sp>
        <p:nvSpPr>
          <p:cNvPr id="5" name="Textfeld 4">
            <a:extLst>
              <a:ext uri="{FF2B5EF4-FFF2-40B4-BE49-F238E27FC236}">
                <a16:creationId xmlns:a16="http://schemas.microsoft.com/office/drawing/2014/main" id="{AEB5B838-6AA2-C853-3BDC-D5917E032BB1}"/>
              </a:ext>
            </a:extLst>
          </p:cNvPr>
          <p:cNvSpPr txBox="1"/>
          <p:nvPr/>
        </p:nvSpPr>
        <p:spPr>
          <a:xfrm>
            <a:off x="7981408" y="892196"/>
            <a:ext cx="3767137" cy="323165"/>
          </a:xfrm>
          <a:prstGeom prst="rect">
            <a:avLst/>
          </a:prstGeom>
          <a:solidFill>
            <a:schemeClr val="bg1"/>
          </a:solidFill>
        </p:spPr>
        <p:txBody>
          <a:bodyPr wrap="square">
            <a:spAutoFit/>
          </a:bodyPr>
          <a:lstStyle/>
          <a:p>
            <a:r>
              <a:rPr lang="fr-CH" sz="1500" b="1" cap="all" noProof="0" dirty="0">
                <a:latin typeface="Bradley Hand ITC" panose="03070402050302030203" pitchFamily="66" charset="0"/>
              </a:rPr>
              <a:t>Entretien Avec un cartooniste </a:t>
            </a:r>
          </a:p>
        </p:txBody>
      </p:sp>
      <p:sp>
        <p:nvSpPr>
          <p:cNvPr id="9" name="Ellipse 8">
            <a:extLst>
              <a:ext uri="{FF2B5EF4-FFF2-40B4-BE49-F238E27FC236}">
                <a16:creationId xmlns:a16="http://schemas.microsoft.com/office/drawing/2014/main" id="{7D39332C-1F1C-7F8E-EF70-80D5D2139C09}"/>
              </a:ext>
            </a:extLst>
          </p:cNvPr>
          <p:cNvSpPr/>
          <p:nvPr/>
        </p:nvSpPr>
        <p:spPr>
          <a:xfrm>
            <a:off x="7498389" y="2013561"/>
            <a:ext cx="1819580" cy="1136351"/>
          </a:xfrm>
          <a:prstGeom prst="ellipse">
            <a:avLst/>
          </a:prstGeom>
          <a:solidFill>
            <a:schemeClr val="bg1"/>
          </a:solidFill>
          <a:ln>
            <a:solidFill>
              <a:srgbClr val="6868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000000"/>
              </a:solidFill>
            </a:endParaRPr>
          </a:p>
        </p:txBody>
      </p:sp>
      <p:sp>
        <p:nvSpPr>
          <p:cNvPr id="7" name="Textfeld 6">
            <a:extLst>
              <a:ext uri="{FF2B5EF4-FFF2-40B4-BE49-F238E27FC236}">
                <a16:creationId xmlns:a16="http://schemas.microsoft.com/office/drawing/2014/main" id="{078C79BA-8451-66AC-3663-F7B3A9286D59}"/>
              </a:ext>
            </a:extLst>
          </p:cNvPr>
          <p:cNvSpPr txBox="1"/>
          <p:nvPr/>
        </p:nvSpPr>
        <p:spPr>
          <a:xfrm>
            <a:off x="7505731" y="2136112"/>
            <a:ext cx="1770153" cy="954107"/>
          </a:xfrm>
          <a:prstGeom prst="rect">
            <a:avLst/>
          </a:prstGeom>
          <a:noFill/>
          <a:ln>
            <a:noFill/>
          </a:ln>
        </p:spPr>
        <p:txBody>
          <a:bodyPr wrap="square" rtlCol="0">
            <a:spAutoFit/>
          </a:bodyPr>
          <a:lstStyle>
            <a:defPPr>
              <a:defRPr lang="ru-RU"/>
            </a:defPPr>
            <a:lvl1pPr>
              <a:defRPr sz="1500" b="1">
                <a:solidFill>
                  <a:srgbClr val="000000"/>
                </a:solidFill>
                <a:latin typeface="Bradley Hand ITC" panose="03070402050302030203" pitchFamily="66" charset="0"/>
              </a:defRPr>
            </a:lvl1pPr>
          </a:lstStyle>
          <a:p>
            <a:pPr algn="ctr"/>
            <a:r>
              <a:rPr lang="fr-FR" sz="1400" cap="all" noProof="0" dirty="0"/>
              <a:t>Une dernière question : d'où vous viennent vos idées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81"/>
        <p:cNvGrpSpPr/>
        <p:nvPr/>
      </p:nvGrpSpPr>
      <p:grpSpPr>
        <a:xfrm>
          <a:off x="0" y="0"/>
          <a:ext cx="0" cy="0"/>
          <a:chOff x="0" y="0"/>
          <a:chExt cx="0" cy="0"/>
        </a:xfrm>
      </p:grpSpPr>
      <p:sp>
        <p:nvSpPr>
          <p:cNvPr id="3482" name="Google Shape;3482;p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latin typeface="Century Gothic" panose="020B0502020202020204" pitchFamily="34" charset="0"/>
              </a:rPr>
              <a:t>8</a:t>
            </a:fld>
            <a:endParaRPr>
              <a:latin typeface="Century Gothic" panose="020B0502020202020204" pitchFamily="34" charset="0"/>
            </a:endParaRPr>
          </a:p>
        </p:txBody>
      </p:sp>
      <p:sp>
        <p:nvSpPr>
          <p:cNvPr id="3483" name="Google Shape;3483;p7"/>
          <p:cNvSpPr txBox="1"/>
          <p:nvPr/>
        </p:nvSpPr>
        <p:spPr>
          <a:xfrm>
            <a:off x="942542" y="275504"/>
            <a:ext cx="9865871" cy="78100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73450"/>
              </a:buClr>
              <a:buSzPts val="2400"/>
              <a:buFont typeface="Century Gothic"/>
              <a:buNone/>
            </a:pPr>
            <a:r>
              <a:rPr lang="de-CH" sz="2400" b="1" i="0" u="none" strike="noStrike" cap="none" noProof="1">
                <a:solidFill>
                  <a:srgbClr val="073450"/>
                </a:solidFill>
                <a:latin typeface="Century Gothic" panose="020B0502020202020204" pitchFamily="34" charset="0"/>
                <a:ea typeface="Century Gothic"/>
                <a:sym typeface="Century Gothic"/>
              </a:rPr>
              <a:t>Il faut préparer de bonnes questions à l’avance </a:t>
            </a:r>
            <a:endParaRPr sz="2400" b="1" i="0" u="none" strike="noStrike" cap="none" dirty="0">
              <a:solidFill>
                <a:srgbClr val="073450"/>
              </a:solidFill>
              <a:latin typeface="Century Gothic" panose="020B0502020202020204" pitchFamily="34" charset="0"/>
              <a:ea typeface="Century Gothic"/>
              <a:sym typeface="Century Gothic"/>
            </a:endParaRPr>
          </a:p>
        </p:txBody>
      </p:sp>
      <p:sp>
        <p:nvSpPr>
          <p:cNvPr id="3484" name="Google Shape;3484;p7"/>
          <p:cNvSpPr txBox="1"/>
          <p:nvPr/>
        </p:nvSpPr>
        <p:spPr>
          <a:xfrm>
            <a:off x="1229150" y="1098584"/>
            <a:ext cx="6630721" cy="5265602"/>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l" rtl="0">
              <a:lnSpc>
                <a:spcPct val="120000"/>
              </a:lnSpc>
              <a:spcBef>
                <a:spcPts val="0"/>
              </a:spcBef>
              <a:spcAft>
                <a:spcPts val="0"/>
              </a:spcAft>
              <a:buClr>
                <a:schemeClr val="dk1"/>
              </a:buClr>
              <a:buSzPct val="100000"/>
              <a:buFont typeface="Arial"/>
              <a:buNone/>
            </a:pPr>
            <a:r>
              <a:rPr lang="de-CH" sz="8000" noProof="1">
                <a:solidFill>
                  <a:schemeClr val="dk1"/>
                </a:solidFill>
                <a:latin typeface="Century Gothic" panose="020B0502020202020204" pitchFamily="34" charset="0"/>
                <a:ea typeface="Century Gothic"/>
                <a:sym typeface="Century Gothic"/>
              </a:rPr>
              <a:t>Pour formuler des questions, il y a quelques principes de base à respecter : </a:t>
            </a:r>
            <a:endParaRPr sz="8000" dirty="0">
              <a:latin typeface="Century Gothic" panose="020B0502020202020204" pitchFamily="34" charset="0"/>
            </a:endParaRPr>
          </a:p>
          <a:p>
            <a:pPr marL="171450" lvl="0" indent="-171450">
              <a:lnSpc>
                <a:spcPct val="120000"/>
              </a:lnSpc>
              <a:spcBef>
                <a:spcPts val="1000"/>
              </a:spcBef>
              <a:buClr>
                <a:srgbClr val="738D05"/>
              </a:buClr>
              <a:buSzPct val="100000"/>
              <a:buFont typeface="Arial"/>
              <a:buChar char="•"/>
            </a:pPr>
            <a:r>
              <a:rPr lang="de-CH" sz="8000" noProof="1">
                <a:solidFill>
                  <a:srgbClr val="738D05"/>
                </a:solidFill>
                <a:latin typeface="Century Gothic" panose="020B0502020202020204" pitchFamily="34" charset="0"/>
                <a:sym typeface="Century Gothic"/>
              </a:rPr>
              <a:t>Poser des questions ouvertes (→ </a:t>
            </a:r>
            <a:r>
              <a:rPr lang="de-CH" sz="8000" noProof="1">
                <a:solidFill>
                  <a:srgbClr val="738D05"/>
                </a:solidFill>
                <a:latin typeface="Century Gothic" panose="020B0502020202020204" pitchFamily="34" charset="0"/>
              </a:rPr>
              <a:t>questions QQOQCCP</a:t>
            </a:r>
            <a:r>
              <a:rPr lang="de-CH" sz="8000" noProof="1">
                <a:solidFill>
                  <a:srgbClr val="738D05"/>
                </a:solidFill>
                <a:latin typeface="Century Gothic" panose="020B0502020202020204" pitchFamily="34" charset="0"/>
                <a:sym typeface="Century Gothic"/>
              </a:rPr>
              <a:t>) </a:t>
            </a:r>
            <a:endParaRPr sz="8000" dirty="0">
              <a:solidFill>
                <a:srgbClr val="738D05"/>
              </a:solidFill>
              <a:latin typeface="Century Gothic" panose="020B0502020202020204" pitchFamily="34" charset="0"/>
              <a:sym typeface="Century Gothic"/>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 Comment se fait-il que… ? » </a:t>
            </a:r>
            <a:endParaRPr sz="6800" dirty="0">
              <a:latin typeface="Century Gothic" panose="020B0502020202020204" pitchFamily="34" charset="0"/>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 Qu’est-ce que… ? » </a:t>
            </a:r>
            <a:endParaRPr sz="6800" b="0" i="0" u="none" strike="noStrike" cap="none" dirty="0">
              <a:solidFill>
                <a:schemeClr val="dk1"/>
              </a:solidFill>
              <a:latin typeface="Century Gothic" panose="020B0502020202020204" pitchFamily="34" charset="0"/>
              <a:ea typeface="Century Gothic"/>
              <a:sym typeface="Century Gothic"/>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 Comment savez-vous… ? » </a:t>
            </a:r>
            <a:endParaRPr sz="6800" dirty="0">
              <a:latin typeface="Century Gothic" panose="020B0502020202020204" pitchFamily="34" charset="0"/>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etc. </a:t>
            </a:r>
            <a:endParaRPr sz="6800" b="0" i="0" u="none" strike="noStrike" cap="none" dirty="0">
              <a:solidFill>
                <a:schemeClr val="dk1"/>
              </a:solidFill>
              <a:latin typeface="Century Gothic" panose="020B0502020202020204" pitchFamily="34" charset="0"/>
              <a:ea typeface="Century Gothic"/>
              <a:sym typeface="Century Gothic"/>
            </a:endParaRPr>
          </a:p>
          <a:p>
            <a:pPr marL="171450" marR="0" lvl="0" indent="-171450" algn="l" rtl="0">
              <a:lnSpc>
                <a:spcPct val="120000"/>
              </a:lnSpc>
              <a:spcBef>
                <a:spcPts val="1000"/>
              </a:spcBef>
              <a:spcAft>
                <a:spcPts val="0"/>
              </a:spcAft>
              <a:buClr>
                <a:srgbClr val="738D05"/>
              </a:buClr>
              <a:buSzPct val="100000"/>
              <a:buFont typeface="Arial"/>
              <a:buChar char="•"/>
            </a:pPr>
            <a:r>
              <a:rPr lang="de-CH" sz="8000" noProof="1">
                <a:solidFill>
                  <a:srgbClr val="738D05"/>
                </a:solidFill>
                <a:latin typeface="Century Gothic" panose="020B0502020202020204" pitchFamily="34" charset="0"/>
                <a:ea typeface="Century Gothic"/>
                <a:sym typeface="Century Gothic"/>
              </a:rPr>
              <a:t>Éviter les questions suggestives </a:t>
            </a:r>
            <a:endParaRPr sz="8000" dirty="0">
              <a:latin typeface="Century Gothic" panose="020B0502020202020204" pitchFamily="34" charset="0"/>
            </a:endParaRPr>
          </a:p>
          <a:p>
            <a:pPr marL="0" marR="0" lvl="0" indent="0" algn="l" rtl="0">
              <a:lnSpc>
                <a:spcPct val="120000"/>
              </a:lnSpc>
              <a:spcBef>
                <a:spcPts val="1000"/>
              </a:spcBef>
              <a:spcAft>
                <a:spcPts val="0"/>
              </a:spcAft>
              <a:buClr>
                <a:schemeClr val="dk1"/>
              </a:buClr>
              <a:buSzPct val="100000"/>
              <a:buFont typeface="Arial"/>
              <a:buNone/>
            </a:pPr>
            <a:r>
              <a:rPr lang="de-CH" sz="6800" noProof="1">
                <a:solidFill>
                  <a:schemeClr val="dk1"/>
                </a:solidFill>
                <a:latin typeface="Century Gothic" panose="020B0502020202020204" pitchFamily="34" charset="0"/>
                <a:ea typeface="Century Gothic"/>
                <a:sym typeface="Century Gothic"/>
              </a:rPr>
              <a:t>Évitez des formulations comme </a:t>
            </a:r>
            <a:endParaRPr sz="6800" dirty="0">
              <a:latin typeface="Century Gothic" panose="020B0502020202020204" pitchFamily="34" charset="0"/>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 Vous pensez aussi que… ? » </a:t>
            </a:r>
            <a:endParaRPr sz="6800" dirty="0">
              <a:latin typeface="Century Gothic" panose="020B0502020202020204" pitchFamily="34" charset="0"/>
            </a:endParaRPr>
          </a:p>
          <a:p>
            <a:pPr marL="628650" marR="0" lvl="1" indent="-171450" algn="l" rtl="0">
              <a:lnSpc>
                <a:spcPct val="120000"/>
              </a:lnSpc>
              <a:spcBef>
                <a:spcPts val="200"/>
              </a:spcBef>
              <a:spcAft>
                <a:spcPts val="0"/>
              </a:spcAft>
              <a:buClr>
                <a:schemeClr val="dk1"/>
              </a:buClr>
              <a:buSzPct val="100000"/>
              <a:buFont typeface="Arial"/>
              <a:buChar char="•"/>
            </a:pPr>
            <a:r>
              <a:rPr lang="de-CH" sz="6800" b="0" i="0" u="none" strike="noStrike" cap="none" noProof="1">
                <a:solidFill>
                  <a:schemeClr val="dk1"/>
                </a:solidFill>
                <a:latin typeface="Century Gothic" panose="020B0502020202020204" pitchFamily="34" charset="0"/>
                <a:ea typeface="Century Gothic"/>
                <a:sym typeface="Century Gothic"/>
              </a:rPr>
              <a:t>« Vous êtes certainement d’accord sur le fait que… ? » </a:t>
            </a:r>
            <a:endParaRPr sz="6800" dirty="0">
              <a:latin typeface="Century Gothic" panose="020B0502020202020204" pitchFamily="34" charset="0"/>
            </a:endParaRPr>
          </a:p>
          <a:p>
            <a:pPr marL="171450" marR="0" lvl="0" indent="-171450" algn="l" rtl="0">
              <a:lnSpc>
                <a:spcPct val="120000"/>
              </a:lnSpc>
              <a:spcBef>
                <a:spcPts val="1000"/>
              </a:spcBef>
              <a:spcAft>
                <a:spcPts val="0"/>
              </a:spcAft>
              <a:buClr>
                <a:srgbClr val="738D05"/>
              </a:buClr>
              <a:buSzPct val="100000"/>
              <a:buFont typeface="Arial"/>
              <a:buChar char="•"/>
            </a:pPr>
            <a:r>
              <a:rPr lang="de-CH" sz="8000" noProof="1">
                <a:solidFill>
                  <a:srgbClr val="738D05"/>
                </a:solidFill>
                <a:latin typeface="Century Gothic" panose="020B0502020202020204" pitchFamily="34" charset="0"/>
                <a:sym typeface="Century Gothic"/>
              </a:rPr>
              <a:t>Pas de questions fermées </a:t>
            </a:r>
            <a:endParaRPr sz="8000" dirty="0">
              <a:solidFill>
                <a:srgbClr val="738D05"/>
              </a:solidFill>
              <a:latin typeface="Century Gothic" panose="020B0502020202020204" pitchFamily="34" charset="0"/>
              <a:sym typeface="Century Gothic"/>
            </a:endParaRPr>
          </a:p>
          <a:p>
            <a:pPr marL="685800" marR="0" lvl="1" indent="-228600" algn="l" rtl="0">
              <a:lnSpc>
                <a:spcPct val="120000"/>
              </a:lnSpc>
              <a:spcBef>
                <a:spcPts val="200"/>
              </a:spcBef>
              <a:spcAft>
                <a:spcPts val="0"/>
              </a:spcAft>
              <a:buClr>
                <a:schemeClr val="dk1"/>
              </a:buClr>
              <a:buSzPct val="100000"/>
              <a:buFont typeface="Arial"/>
              <a:buChar char="•"/>
            </a:pPr>
            <a:r>
              <a:rPr lang="de-CH" sz="6000" b="0" i="0" u="none" strike="noStrike" cap="none" noProof="1">
                <a:solidFill>
                  <a:schemeClr val="dk1"/>
                </a:solidFill>
                <a:latin typeface="Century Gothic" panose="020B0502020202020204" pitchFamily="34" charset="0"/>
                <a:ea typeface="Century Gothic"/>
                <a:sym typeface="Century Gothic"/>
              </a:rPr>
              <a:t>Les questions qui ne se répondent que par oui ou non rapportent peu d’informations. </a:t>
            </a:r>
            <a:endParaRPr sz="6000" dirty="0">
              <a:latin typeface="Century Gothic" panose="020B0502020202020204" pitchFamily="34" charset="0"/>
            </a:endParaRPr>
          </a:p>
          <a:p>
            <a:pPr marL="685800" marR="0" lvl="1" indent="-228600" algn="l" rtl="0">
              <a:lnSpc>
                <a:spcPct val="120000"/>
              </a:lnSpc>
              <a:spcBef>
                <a:spcPts val="200"/>
              </a:spcBef>
              <a:spcAft>
                <a:spcPts val="0"/>
              </a:spcAft>
              <a:buClr>
                <a:schemeClr val="dk1"/>
              </a:buClr>
              <a:buSzPct val="100000"/>
              <a:buFont typeface="Arial"/>
              <a:buChar char="•"/>
            </a:pPr>
            <a:r>
              <a:rPr lang="de-CH" sz="6000" b="0" i="0" u="none" strike="noStrike" cap="none" noProof="1">
                <a:solidFill>
                  <a:schemeClr val="dk1"/>
                </a:solidFill>
                <a:latin typeface="Century Gothic" panose="020B0502020202020204" pitchFamily="34" charset="0"/>
                <a:ea typeface="Century Gothic"/>
                <a:sym typeface="Century Gothic"/>
              </a:rPr>
              <a:t>Les questions fermées ne laissent pas la personne interviewée raconter. </a:t>
            </a:r>
            <a:endParaRPr sz="6000" dirty="0">
              <a:latin typeface="Century Gothic" panose="020B0502020202020204" pitchFamily="34" charset="0"/>
            </a:endParaRPr>
          </a:p>
          <a:p>
            <a:pPr marL="0" marR="0" lvl="0" indent="0" algn="l" rtl="0">
              <a:lnSpc>
                <a:spcPct val="12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entury Gothic" panose="020B0502020202020204" pitchFamily="34" charset="0"/>
              <a:ea typeface="Century Gothic"/>
              <a:sym typeface="Century Gothic"/>
            </a:endParaRPr>
          </a:p>
          <a:p>
            <a:pPr marL="0" marR="0" lvl="0" indent="0" algn="l" rtl="0">
              <a:lnSpc>
                <a:spcPct val="90000"/>
              </a:lnSpc>
              <a:spcBef>
                <a:spcPts val="1000"/>
              </a:spcBef>
              <a:spcAft>
                <a:spcPts val="0"/>
              </a:spcAft>
              <a:buClr>
                <a:schemeClr val="dk1"/>
              </a:buClr>
              <a:buSzPct val="100000"/>
              <a:buFont typeface="Arial"/>
              <a:buNone/>
            </a:pPr>
            <a:endParaRPr sz="2400" dirty="0">
              <a:solidFill>
                <a:schemeClr val="dk1"/>
              </a:solidFill>
              <a:latin typeface="Century Gothic" panose="020B0502020202020204" pitchFamily="34" charset="0"/>
              <a:ea typeface="Century Gothic"/>
              <a:sym typeface="Century Gothic"/>
            </a:endParaRPr>
          </a:p>
          <a:p>
            <a:pPr marL="628650" marR="0" lvl="1" indent="-41910" algn="l" rtl="0">
              <a:lnSpc>
                <a:spcPct val="90000"/>
              </a:lnSpc>
              <a:spcBef>
                <a:spcPts val="500"/>
              </a:spcBef>
              <a:spcAft>
                <a:spcPts val="0"/>
              </a:spcAft>
              <a:buClr>
                <a:schemeClr val="dk1"/>
              </a:buClr>
              <a:buSzPct val="100000"/>
              <a:buFont typeface="Arial"/>
              <a:buNone/>
            </a:pPr>
            <a:endParaRPr sz="2400" b="0" i="0" u="none" strike="noStrike" cap="none" dirty="0">
              <a:solidFill>
                <a:schemeClr val="dk1"/>
              </a:solidFill>
              <a:latin typeface="Century Gothic" panose="020B0502020202020204" pitchFamily="34" charset="0"/>
              <a:ea typeface="Century Gothic"/>
              <a:sym typeface="Century Gothic"/>
            </a:endParaRPr>
          </a:p>
        </p:txBody>
      </p:sp>
      <p:sp>
        <p:nvSpPr>
          <p:cNvPr id="3485" name="Google Shape;3485;p7"/>
          <p:cNvSpPr/>
          <p:nvPr/>
        </p:nvSpPr>
        <p:spPr>
          <a:xfrm>
            <a:off x="8229599" y="391887"/>
            <a:ext cx="664027" cy="631094"/>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Century Gothic" panose="020B0502020202020204" pitchFamily="34" charset="0"/>
              <a:ea typeface="Roboto"/>
              <a:cs typeface="Roboto"/>
              <a:sym typeface="Roboto"/>
            </a:endParaRPr>
          </a:p>
        </p:txBody>
      </p:sp>
      <p:sp>
        <p:nvSpPr>
          <p:cNvPr id="3486" name="Google Shape;3486;p7"/>
          <p:cNvSpPr/>
          <p:nvPr/>
        </p:nvSpPr>
        <p:spPr>
          <a:xfrm>
            <a:off x="8387778" y="543631"/>
            <a:ext cx="354278" cy="328240"/>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Century Gothic" panose="020B0502020202020204" pitchFamily="34" charset="0"/>
              <a:ea typeface="Roboto"/>
              <a:cs typeface="Roboto"/>
              <a:sym typeface="Roboto"/>
            </a:endParaRPr>
          </a:p>
        </p:txBody>
      </p:sp>
      <p:sp>
        <p:nvSpPr>
          <p:cNvPr id="3487" name="Google Shape;3487;p7"/>
          <p:cNvSpPr txBox="1"/>
          <p:nvPr/>
        </p:nvSpPr>
        <p:spPr>
          <a:xfrm>
            <a:off x="8893627" y="370114"/>
            <a:ext cx="2345334" cy="738623"/>
          </a:xfrm>
          <a:prstGeom prst="rect">
            <a:avLst/>
          </a:prstGeom>
          <a:noFill/>
          <a:ln>
            <a:noFill/>
          </a:ln>
        </p:spPr>
        <p:txBody>
          <a:bodyPr spcFirstLastPara="1" wrap="square" lIns="91425" tIns="45700" rIns="91425" bIns="45700" anchor="t" anchorCtr="0">
            <a:spAutoFit/>
          </a:bodyPr>
          <a:lstStyle/>
          <a:p>
            <a:pPr lvl="0"/>
            <a:r>
              <a:rPr lang="fr-CH" noProof="1">
                <a:solidFill>
                  <a:srgbClr val="073450"/>
                </a:solidFill>
                <a:latin typeface="Century Gothic" panose="020B0502020202020204" pitchFamily="34" charset="0"/>
              </a:rPr>
              <a:t>Lien avec les questions QQOQCCP et la pensée critique</a:t>
            </a:r>
          </a:p>
        </p:txBody>
      </p:sp>
      <p:sp>
        <p:nvSpPr>
          <p:cNvPr id="3491" name="Google Shape;3491;p7"/>
          <p:cNvSpPr/>
          <p:nvPr/>
        </p:nvSpPr>
        <p:spPr>
          <a:xfrm>
            <a:off x="5257800" y="2786743"/>
            <a:ext cx="2398776" cy="195943"/>
          </a:xfrm>
          <a:prstGeom prst="rightArrow">
            <a:avLst>
              <a:gd name="adj1" fmla="val 50000"/>
              <a:gd name="adj2" fmla="val 50000"/>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panose="020B0502020202020204" pitchFamily="34" charset="0"/>
              <a:ea typeface="Century Gothic"/>
              <a:sym typeface="Century Gothic"/>
            </a:endParaRPr>
          </a:p>
        </p:txBody>
      </p:sp>
      <p:grpSp>
        <p:nvGrpSpPr>
          <p:cNvPr id="23" name="Gruppieren 22">
            <a:extLst>
              <a:ext uri="{FF2B5EF4-FFF2-40B4-BE49-F238E27FC236}">
                <a16:creationId xmlns:a16="http://schemas.microsoft.com/office/drawing/2014/main" id="{4D41862D-8FDC-1171-D8F4-F07AC10BFFA2}"/>
              </a:ext>
            </a:extLst>
          </p:cNvPr>
          <p:cNvGrpSpPr/>
          <p:nvPr/>
        </p:nvGrpSpPr>
        <p:grpSpPr>
          <a:xfrm>
            <a:off x="7946576" y="1970312"/>
            <a:ext cx="3951514" cy="3737194"/>
            <a:chOff x="7946576" y="1970312"/>
            <a:chExt cx="3951514" cy="3737194"/>
          </a:xfrm>
        </p:grpSpPr>
        <p:pic>
          <p:nvPicPr>
            <p:cNvPr id="3488" name="Google Shape;3488;p7" descr="Ein Bild, das Text, Cartoon, Darstellung, Design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033281" y="2481943"/>
              <a:ext cx="3542763" cy="2835765"/>
            </a:xfrm>
            <a:prstGeom prst="rect">
              <a:avLst/>
            </a:prstGeom>
            <a:noFill/>
            <a:ln>
              <a:noFill/>
            </a:ln>
            <a:effectLst>
              <a:outerShdw blurRad="50800" dist="38100" dir="2700000" algn="tl" rotWithShape="0">
                <a:srgbClr val="000000">
                  <a:alpha val="40000"/>
                </a:srgbClr>
              </a:outerShdw>
            </a:effectLst>
          </p:spPr>
        </p:pic>
        <p:sp>
          <p:nvSpPr>
            <p:cNvPr id="3489" name="Google Shape;3489;p7"/>
            <p:cNvSpPr txBox="1"/>
            <p:nvPr/>
          </p:nvSpPr>
          <p:spPr>
            <a:xfrm>
              <a:off x="7946576" y="1970312"/>
              <a:ext cx="354276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400" noProof="1">
                  <a:solidFill>
                    <a:schemeClr val="dk1"/>
                  </a:solidFill>
                  <a:latin typeface="Century Gothic" panose="020B0502020202020204" pitchFamily="34" charset="0"/>
                  <a:ea typeface="Century Gothic"/>
                  <a:sym typeface="Century Gothic"/>
                </a:rPr>
                <a:t>Les questions fermées donnent peu d’informations </a:t>
              </a:r>
              <a:endParaRPr>
                <a:latin typeface="Century Gothic" panose="020B0502020202020204" pitchFamily="34" charset="0"/>
              </a:endParaRPr>
            </a:p>
          </p:txBody>
        </p:sp>
        <p:sp>
          <p:nvSpPr>
            <p:cNvPr id="3490" name="Google Shape;3490;p7"/>
            <p:cNvSpPr txBox="1"/>
            <p:nvPr/>
          </p:nvSpPr>
          <p:spPr>
            <a:xfrm>
              <a:off x="7975748" y="5307396"/>
              <a:ext cx="3922342"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noProof="1">
                  <a:solidFill>
                    <a:srgbClr val="686868"/>
                  </a:solidFill>
                  <a:latin typeface="Century Gothic" panose="020B0502020202020204" pitchFamily="34" charset="0"/>
                  <a:ea typeface="Century Gothic"/>
                  <a:sym typeface="Century Gothic"/>
                </a:rPr>
                <a:t>Source : </a:t>
              </a:r>
              <a:r>
                <a:rPr lang="de-CH" sz="1000" noProof="1">
                  <a:solidFill>
                    <a:srgbClr val="686868"/>
                  </a:solidFill>
                  <a:latin typeface="Century Gothic" panose="020B0502020202020204" pitchFamily="34" charset="0"/>
                  <a:ea typeface="Century Gothic"/>
                  <a:sym typeface="Century Gothic"/>
                </a:rPr>
                <a:t>Böhner et Schütz (2020). Psychologie der Kommunikation. Springer.</a:t>
              </a:r>
              <a:endParaRPr dirty="0">
                <a:latin typeface="Century Gothic" panose="020B0502020202020204" pitchFamily="34" charset="0"/>
              </a:endParaRPr>
            </a:p>
          </p:txBody>
        </p:sp>
        <p:sp>
          <p:nvSpPr>
            <p:cNvPr id="9" name="Textfeld 8">
              <a:extLst>
                <a:ext uri="{FF2B5EF4-FFF2-40B4-BE49-F238E27FC236}">
                  <a16:creationId xmlns:a16="http://schemas.microsoft.com/office/drawing/2014/main" id="{1B22AA51-682D-6A22-793C-D14907C326B8}"/>
                </a:ext>
              </a:extLst>
            </p:cNvPr>
            <p:cNvSpPr txBox="1"/>
            <p:nvPr/>
          </p:nvSpPr>
          <p:spPr>
            <a:xfrm>
              <a:off x="9880983" y="3514034"/>
              <a:ext cx="431671" cy="246221"/>
            </a:xfrm>
            <a:prstGeom prst="rect">
              <a:avLst/>
            </a:prstGeom>
            <a:solidFill>
              <a:srgbClr val="F7DA00"/>
            </a:solidFill>
          </p:spPr>
          <p:txBody>
            <a:bodyPr wrap="square" rtlCol="0">
              <a:spAutoFit/>
            </a:bodyPr>
            <a:lstStyle/>
            <a:p>
              <a:r>
                <a:rPr lang="fr-CH" sz="1000" noProof="0" dirty="0">
                  <a:solidFill>
                    <a:srgbClr val="000000"/>
                  </a:solidFill>
                  <a:latin typeface="Century Gothic" panose="020B0502020202020204" pitchFamily="34" charset="0"/>
                </a:rPr>
                <a:t>Oui</a:t>
              </a:r>
            </a:p>
          </p:txBody>
        </p:sp>
        <p:sp>
          <p:nvSpPr>
            <p:cNvPr id="15" name="Textfeld 14">
              <a:extLst>
                <a:ext uri="{FF2B5EF4-FFF2-40B4-BE49-F238E27FC236}">
                  <a16:creationId xmlns:a16="http://schemas.microsoft.com/office/drawing/2014/main" id="{93F00CAC-BB74-1A6D-1C50-5CA55A410E85}"/>
                </a:ext>
              </a:extLst>
            </p:cNvPr>
            <p:cNvSpPr txBox="1"/>
            <p:nvPr/>
          </p:nvSpPr>
          <p:spPr>
            <a:xfrm>
              <a:off x="8222529" y="3005124"/>
              <a:ext cx="431671" cy="246221"/>
            </a:xfrm>
            <a:prstGeom prst="rect">
              <a:avLst/>
            </a:prstGeom>
            <a:solidFill>
              <a:srgbClr val="F7DA00"/>
            </a:solidFill>
          </p:spPr>
          <p:txBody>
            <a:bodyPr wrap="square" rtlCol="0">
              <a:spAutoFit/>
            </a:bodyPr>
            <a:lstStyle/>
            <a:p>
              <a:r>
                <a:rPr lang="fr-CH" sz="1000" noProof="0" dirty="0">
                  <a:solidFill>
                    <a:srgbClr val="000000"/>
                  </a:solidFill>
                  <a:latin typeface="Century Gothic" panose="020B0502020202020204" pitchFamily="34" charset="0"/>
                </a:rPr>
                <a:t>Oui</a:t>
              </a:r>
            </a:p>
          </p:txBody>
        </p:sp>
        <p:sp>
          <p:nvSpPr>
            <p:cNvPr id="16" name="Rechteck: abgerundete Ecken 15">
              <a:extLst>
                <a:ext uri="{FF2B5EF4-FFF2-40B4-BE49-F238E27FC236}">
                  <a16:creationId xmlns:a16="http://schemas.microsoft.com/office/drawing/2014/main" id="{FA862F97-8944-3E27-1356-49CD62365451}"/>
                </a:ext>
              </a:extLst>
            </p:cNvPr>
            <p:cNvSpPr/>
            <p:nvPr/>
          </p:nvSpPr>
          <p:spPr>
            <a:xfrm>
              <a:off x="10257456" y="4522344"/>
              <a:ext cx="1150774" cy="442674"/>
            </a:xfrm>
            <a:prstGeom prst="roundRect">
              <a:avLst/>
            </a:prstGeom>
            <a:solidFill>
              <a:srgbClr val="F7DA00"/>
            </a:solidFill>
          </p:spPr>
          <p:txBody>
            <a:bodyPr wrap="square" rtlCol="0">
              <a:spAutoFit/>
            </a:bodyPr>
            <a:lstStyle/>
            <a:p>
              <a:pPr algn="ctr"/>
              <a:r>
                <a:rPr lang="fr-CH" sz="1000" dirty="0">
                  <a:latin typeface="Century Gothic" panose="020B0502020202020204" pitchFamily="34" charset="0"/>
                </a:rPr>
                <a:t>Vers la gauche.</a:t>
              </a:r>
            </a:p>
          </p:txBody>
        </p:sp>
        <p:sp>
          <p:nvSpPr>
            <p:cNvPr id="18" name="Rechteck: abgerundete Ecken 17">
              <a:extLst>
                <a:ext uri="{FF2B5EF4-FFF2-40B4-BE49-F238E27FC236}">
                  <a16:creationId xmlns:a16="http://schemas.microsoft.com/office/drawing/2014/main" id="{DB8966DC-1B61-EE2B-59D8-1CAD6CA8BF88}"/>
                </a:ext>
              </a:extLst>
            </p:cNvPr>
            <p:cNvSpPr/>
            <p:nvPr/>
          </p:nvSpPr>
          <p:spPr>
            <a:xfrm>
              <a:off x="8155987" y="2503509"/>
              <a:ext cx="2564993" cy="272415"/>
            </a:xfrm>
            <a:prstGeom prst="roundRect">
              <a:avLst/>
            </a:prstGeom>
            <a:solidFill>
              <a:srgbClr val="ECF295"/>
            </a:solidFill>
          </p:spPr>
          <p:txBody>
            <a:bodyPr wrap="square" rtlCol="0">
              <a:spAutoFit/>
            </a:bodyPr>
            <a:lstStyle/>
            <a:p>
              <a:r>
                <a:rPr lang="fr-FR" sz="1000" dirty="0">
                  <a:latin typeface="Century Gothic" panose="020B0502020202020204" pitchFamily="34" charset="0"/>
                </a:rPr>
                <a:t>Êtes-vous resté ici tout ce temps ? </a:t>
              </a:r>
              <a:endParaRPr lang="fr-CH" sz="1000" dirty="0">
                <a:latin typeface="Century Gothic" panose="020B0502020202020204" pitchFamily="34" charset="0"/>
              </a:endParaRPr>
            </a:p>
          </p:txBody>
        </p:sp>
        <p:sp>
          <p:nvSpPr>
            <p:cNvPr id="20" name="Rechteck: abgerundete Ecken 19">
              <a:extLst>
                <a:ext uri="{FF2B5EF4-FFF2-40B4-BE49-F238E27FC236}">
                  <a16:creationId xmlns:a16="http://schemas.microsoft.com/office/drawing/2014/main" id="{4299CEE8-056C-EA2A-0405-0440EACB0B44}"/>
                </a:ext>
              </a:extLst>
            </p:cNvPr>
            <p:cNvSpPr/>
            <p:nvPr/>
          </p:nvSpPr>
          <p:spPr>
            <a:xfrm>
              <a:off x="8893626" y="3066065"/>
              <a:ext cx="2564993" cy="272415"/>
            </a:xfrm>
            <a:prstGeom prst="roundRect">
              <a:avLst/>
            </a:prstGeom>
            <a:solidFill>
              <a:srgbClr val="ECF295"/>
            </a:solidFill>
          </p:spPr>
          <p:txBody>
            <a:bodyPr wrap="square" rtlCol="0">
              <a:spAutoFit/>
            </a:bodyPr>
            <a:lstStyle/>
            <a:p>
              <a:r>
                <a:rPr lang="fr-CH" sz="1000" dirty="0">
                  <a:latin typeface="Century Gothic" panose="020B0502020202020204" pitchFamily="34" charset="0"/>
                </a:rPr>
                <a:t>Avez-vous vu l'auteur du crime ?</a:t>
              </a:r>
            </a:p>
          </p:txBody>
        </p:sp>
        <p:sp>
          <p:nvSpPr>
            <p:cNvPr id="22" name="Rechteck: abgerundete Ecken 21">
              <a:extLst>
                <a:ext uri="{FF2B5EF4-FFF2-40B4-BE49-F238E27FC236}">
                  <a16:creationId xmlns:a16="http://schemas.microsoft.com/office/drawing/2014/main" id="{023F9865-524B-17A5-C09D-4E0DA4C1A719}"/>
                </a:ext>
              </a:extLst>
            </p:cNvPr>
            <p:cNvSpPr/>
            <p:nvPr/>
          </p:nvSpPr>
          <p:spPr>
            <a:xfrm>
              <a:off x="9953126" y="3859423"/>
              <a:ext cx="1588797" cy="612934"/>
            </a:xfrm>
            <a:prstGeom prst="roundRect">
              <a:avLst/>
            </a:prstGeom>
            <a:solidFill>
              <a:srgbClr val="ECF295"/>
            </a:solidFill>
          </p:spPr>
          <p:txBody>
            <a:bodyPr wrap="square" rtlCol="0">
              <a:spAutoFit/>
            </a:bodyPr>
            <a:lstStyle/>
            <a:p>
              <a:pPr algn="ctr"/>
              <a:r>
                <a:rPr lang="fr-FR" sz="1000" dirty="0">
                  <a:latin typeface="Century Gothic" panose="020B0502020202020204" pitchFamily="34" charset="0"/>
                </a:rPr>
                <a:t>S'est-il enfui vers la droite ou vers la gauche ?</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96"/>
        <p:cNvGrpSpPr/>
        <p:nvPr/>
      </p:nvGrpSpPr>
      <p:grpSpPr>
        <a:xfrm>
          <a:off x="0" y="0"/>
          <a:ext cx="0" cy="0"/>
          <a:chOff x="0" y="0"/>
          <a:chExt cx="0" cy="0"/>
        </a:xfrm>
      </p:grpSpPr>
      <p:sp>
        <p:nvSpPr>
          <p:cNvPr id="3497" name="Google Shape;3497;p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noProof="1"/>
              <a:t>9</a:t>
            </a:fld>
            <a:endParaRPr/>
          </a:p>
        </p:txBody>
      </p:sp>
      <p:sp>
        <p:nvSpPr>
          <p:cNvPr id="3498" name="Google Shape;3498;p8"/>
          <p:cNvSpPr txBox="1">
            <a:spLocks noGrp="1"/>
          </p:cNvSpPr>
          <p:nvPr>
            <p:ph type="body" idx="4294967295"/>
          </p:nvPr>
        </p:nvSpPr>
        <p:spPr>
          <a:xfrm>
            <a:off x="2578490" y="1707101"/>
            <a:ext cx="7326007" cy="984476"/>
          </a:xfrm>
          <a:prstGeom prst="rect">
            <a:avLst/>
          </a:prstGeom>
          <a:noFill/>
          <a:ln>
            <a:noFill/>
          </a:ln>
        </p:spPr>
        <p:txBody>
          <a:bodyPr spcFirstLastPara="1" wrap="square" lIns="91425" tIns="45700" rIns="91425" bIns="45700" anchor="t" anchorCtr="0">
            <a:normAutofit lnSpcReduction="10000"/>
          </a:bodyPr>
          <a:lstStyle/>
          <a:p>
            <a:pPr marL="0" indent="0">
              <a:spcBef>
                <a:spcPts val="0"/>
              </a:spcBef>
              <a:buSzPts val="1700"/>
              <a:buNone/>
            </a:pPr>
            <a:r>
              <a:rPr lang="de-CH" sz="1800" noProof="1"/>
              <a:t>La carte d'empathie fournit d'autres pistes pour les questions QQOQCCP.</a:t>
            </a:r>
            <a:endParaRPr lang="de-DE" sz="1800" dirty="0"/>
          </a:p>
          <a:p>
            <a:pPr marL="0" lvl="0" indent="0" algn="l" rtl="0">
              <a:lnSpc>
                <a:spcPct val="90000"/>
              </a:lnSpc>
              <a:spcBef>
                <a:spcPts val="0"/>
              </a:spcBef>
              <a:spcAft>
                <a:spcPts val="0"/>
              </a:spcAft>
              <a:buClr>
                <a:schemeClr val="dk1"/>
              </a:buClr>
              <a:buSzPts val="1700"/>
              <a:buNone/>
            </a:pPr>
            <a:r>
              <a:rPr lang="de-CH" sz="1700" noProof="1"/>
              <a:t>Les questions peuvent aussi servir d'inspiration pour des questions brise-glace. </a:t>
            </a:r>
            <a:endParaRPr dirty="0"/>
          </a:p>
        </p:txBody>
      </p:sp>
      <p:grpSp>
        <p:nvGrpSpPr>
          <p:cNvPr id="3499" name="Google Shape;3499;p8"/>
          <p:cNvGrpSpPr/>
          <p:nvPr/>
        </p:nvGrpSpPr>
        <p:grpSpPr>
          <a:xfrm>
            <a:off x="8255000" y="399143"/>
            <a:ext cx="638627" cy="599420"/>
            <a:chOff x="4096535" y="3368565"/>
            <a:chExt cx="1135146" cy="1136163"/>
          </a:xfrm>
        </p:grpSpPr>
        <p:sp>
          <p:nvSpPr>
            <p:cNvPr id="3500" name="Google Shape;3500;p8"/>
            <p:cNvSpPr/>
            <p:nvPr/>
          </p:nvSpPr>
          <p:spPr>
            <a:xfrm>
              <a:off x="4096535" y="3368565"/>
              <a:ext cx="1135146" cy="1136163"/>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sp>
          <p:nvSpPr>
            <p:cNvPr id="3501" name="Google Shape;3501;p8"/>
            <p:cNvSpPr/>
            <p:nvPr/>
          </p:nvSpPr>
          <p:spPr>
            <a:xfrm>
              <a:off x="4292633" y="3558567"/>
              <a:ext cx="733425" cy="754068"/>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ea typeface="Century Gothic"/>
                <a:sym typeface="Century Gothic"/>
              </a:endParaRPr>
            </a:p>
          </p:txBody>
        </p:sp>
      </p:grpSp>
      <p:sp>
        <p:nvSpPr>
          <p:cNvPr id="3503" name="Google Shape;3503;p8"/>
          <p:cNvSpPr txBox="1"/>
          <p:nvPr/>
        </p:nvSpPr>
        <p:spPr>
          <a:xfrm>
            <a:off x="8893627" y="424543"/>
            <a:ext cx="23454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noProof="1">
                <a:solidFill>
                  <a:srgbClr val="073450"/>
                </a:solidFill>
                <a:latin typeface="Century Gothic" panose="020B0502020202020204" pitchFamily="34" charset="0"/>
                <a:sym typeface="Century Gothic"/>
              </a:rPr>
              <a:t>Lien avec le </a:t>
            </a:r>
            <a:br>
              <a:rPr lang="de-CH" noProof="1">
                <a:solidFill>
                  <a:srgbClr val="073450"/>
                </a:solidFill>
                <a:latin typeface="Century Gothic" panose="020B0502020202020204" pitchFamily="34" charset="0"/>
                <a:sym typeface="Century Gothic"/>
              </a:rPr>
            </a:br>
            <a:r>
              <a:rPr lang="de-CH" noProof="1">
                <a:solidFill>
                  <a:srgbClr val="073450"/>
                </a:solidFill>
                <a:latin typeface="Century Gothic" panose="020B0502020202020204" pitchFamily="34" charset="0"/>
                <a:sym typeface="Century Gothic"/>
              </a:rPr>
              <a:t>Design thinking</a:t>
            </a:r>
            <a:endParaRPr dirty="0">
              <a:solidFill>
                <a:srgbClr val="073450"/>
              </a:solidFill>
              <a:latin typeface="Century Gothic" panose="020B0502020202020204" pitchFamily="34" charset="0"/>
              <a:sym typeface="Century Gothic"/>
            </a:endParaRPr>
          </a:p>
        </p:txBody>
      </p:sp>
      <p:pic>
        <p:nvPicPr>
          <p:cNvPr id="3" name="Grafik 2">
            <a:extLst>
              <a:ext uri="{FF2B5EF4-FFF2-40B4-BE49-F238E27FC236}">
                <a16:creationId xmlns:a16="http://schemas.microsoft.com/office/drawing/2014/main" id="{42437AD9-B24D-CBE5-D1F0-D6C67BB4C516}"/>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2686778" y="2691577"/>
            <a:ext cx="7125503" cy="3993349"/>
          </a:xfrm>
          <a:prstGeom prst="rect">
            <a:avLst/>
          </a:prstGeom>
          <a:noFill/>
          <a:ln w="9525" cap="flat" cmpd="sng">
            <a:solidFill>
              <a:srgbClr val="073450"/>
            </a:solidFill>
            <a:prstDash val="solid"/>
            <a:round/>
            <a:headEnd type="none" w="sm" len="sm"/>
            <a:tailEnd type="none" w="sm" len="sm"/>
          </a:ln>
          <a:effectLst>
            <a:outerShdw blurRad="50800" dist="38100" dir="2700000" algn="tl" rotWithShape="0">
              <a:srgbClr val="000000">
                <a:alpha val="40000"/>
              </a:srgbClr>
            </a:outerShdw>
          </a:effectLst>
        </p:spPr>
      </p:pic>
    </p:spTree>
  </p:cSld>
  <p:clrMapOvr>
    <a:masterClrMapping/>
  </p:clrMapOvr>
</p:sld>
</file>

<file path=ppt/theme/theme1.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3F5A08-1883-452B-A72A-90A14F16392C}">
  <ds:schemaRefs>
    <ds:schemaRef ds:uri="http://schemas.microsoft.com/sharepoint/v3/contenttype/forms"/>
  </ds:schemaRefs>
</ds:datastoreItem>
</file>

<file path=customXml/itemProps2.xml><?xml version="1.0" encoding="utf-8"?>
<ds:datastoreItem xmlns:ds="http://schemas.openxmlformats.org/officeDocument/2006/customXml" ds:itemID="{4FF0427A-804B-48BF-B6E3-0A2ED5298EC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1764A24-78CD-4157-B14A-27BF8E2A7B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4619</Words>
  <Application>Microsoft Office PowerPoint</Application>
  <PresentationFormat>Breitbild</PresentationFormat>
  <Paragraphs>345</Paragraphs>
  <Slides>26</Slides>
  <Notes>26</Notes>
  <HiddenSlides>0</HiddenSlides>
  <MMClips>0</MMClips>
  <ScaleCrop>false</ScaleCrop>
  <HeadingPairs>
    <vt:vector size="6" baseType="variant">
      <vt:variant>
        <vt:lpstr>Verwendete Schriftarten</vt:lpstr>
      </vt:variant>
      <vt:variant>
        <vt:i4>7</vt:i4>
      </vt:variant>
      <vt:variant>
        <vt:lpstr>Design</vt:lpstr>
      </vt:variant>
      <vt:variant>
        <vt:i4>4</vt:i4>
      </vt:variant>
      <vt:variant>
        <vt:lpstr>Folientitel</vt:lpstr>
      </vt:variant>
      <vt:variant>
        <vt:i4>26</vt:i4>
      </vt:variant>
    </vt:vector>
  </HeadingPairs>
  <TitlesOfParts>
    <vt:vector size="37" baseType="lpstr">
      <vt:lpstr>Arial</vt:lpstr>
      <vt:lpstr>Bradley Hand ITC</vt:lpstr>
      <vt:lpstr>Roboto</vt:lpstr>
      <vt:lpstr>Malgun Gothic</vt:lpstr>
      <vt:lpstr>Century Gothic</vt:lpstr>
      <vt:lpstr>Wingdings</vt:lpstr>
      <vt:lpstr>Calibri</vt:lpstr>
      <vt:lpstr>1_myidea</vt:lpstr>
      <vt:lpstr>myidea</vt:lpstr>
      <vt:lpstr>2_myidea</vt:lpstr>
      <vt:lpstr>3_myidea</vt:lpstr>
      <vt:lpstr>Thèmes récurrents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32</cp:revision>
  <dcterms:created xsi:type="dcterms:W3CDTF">2020-11-11T18:04:37Z</dcterms:created>
  <dcterms:modified xsi:type="dcterms:W3CDTF">2026-08-26T15:20:00Z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