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2.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726" r:id="rId5"/>
    <p:sldMasterId id="2147483804" r:id="rId6"/>
  </p:sldMasterIdLst>
  <p:notesMasterIdLst>
    <p:notesMasterId r:id="rId36"/>
  </p:notesMasterIdLst>
  <p:sldIdLst>
    <p:sldId id="256" r:id="rId7"/>
    <p:sldId id="2192" r:id="rId8"/>
    <p:sldId id="257" r:id="rId9"/>
    <p:sldId id="258" r:id="rId10"/>
    <p:sldId id="259" r:id="rId11"/>
    <p:sldId id="260" r:id="rId12"/>
    <p:sldId id="261" r:id="rId13"/>
    <p:sldId id="262" r:id="rId14"/>
    <p:sldId id="263" r:id="rId15"/>
    <p:sldId id="264" r:id="rId16"/>
    <p:sldId id="2144" r:id="rId17"/>
    <p:sldId id="266" r:id="rId18"/>
    <p:sldId id="267" r:id="rId19"/>
    <p:sldId id="268" r:id="rId20"/>
    <p:sldId id="269" r:id="rId21"/>
    <p:sldId id="270" r:id="rId22"/>
    <p:sldId id="271" r:id="rId23"/>
    <p:sldId id="272" r:id="rId24"/>
    <p:sldId id="273" r:id="rId25"/>
    <p:sldId id="274" r:id="rId26"/>
    <p:sldId id="275" r:id="rId27"/>
    <p:sldId id="276" r:id="rId28"/>
    <p:sldId id="2145" r:id="rId29"/>
    <p:sldId id="278" r:id="rId30"/>
    <p:sldId id="2146" r:id="rId31"/>
    <p:sldId id="280" r:id="rId32"/>
    <p:sldId id="281" r:id="rId33"/>
    <p:sldId id="282" r:id="rId34"/>
    <p:sldId id="283" r:id="rId35"/>
  </p:sldIdLst>
  <p:sldSz cx="12192000" cy="6858000"/>
  <p:notesSz cx="6797675" cy="9926638"/>
  <p:embeddedFontLst>
    <p:embeddedFont>
      <p:font typeface="Century Gothic" panose="020B0502020202020204" pitchFamily="34" charset="0"/>
      <p:regular r:id="rId37"/>
      <p:bold r:id="rId38"/>
      <p:italic r:id="rId39"/>
      <p:boldItalic r:id="rId40"/>
    </p:embeddedFont>
    <p:embeddedFont>
      <p:font typeface="Malgun Gothic" panose="020B0503020000020004" pitchFamily="34" charset="-127"/>
      <p:regular r:id="rId41"/>
      <p:bold r:id="rId42"/>
    </p:embeddedFont>
    <p:embeddedFont>
      <p:font typeface="Roboto" panose="02000000000000000000" pitchFamily="2"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3">
          <p15:clr>
            <a:srgbClr val="A4A3A4"/>
          </p15:clr>
        </p15:guide>
        <p15:guide id="2" pos="38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jxcNPg+ahovF70lBFCtLUQUCXWk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D17930"/>
    <a:srgbClr val="738D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50"/>
    <p:restoredTop sz="76755" autoAdjust="0"/>
  </p:normalViewPr>
  <p:slideViewPr>
    <p:cSldViewPr snapToGrid="0">
      <p:cViewPr varScale="1">
        <p:scale>
          <a:sx n="57" d="100"/>
          <a:sy n="57" d="100"/>
        </p:scale>
        <p:origin x="896" y="28"/>
      </p:cViewPr>
      <p:guideLst>
        <p:guide orient="horz" pos="2183"/>
        <p:guide pos="3817"/>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3.fntdata"/><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6.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8.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4.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custSel modSld">
      <pc:chgData name="Grèzes Sandra" userId="9a9ec689-efb9-401c-81a9-c452cf0afa3c" providerId="ADAL" clId="{218DB384-2EF5-44C3-9583-832ADE053691}" dt="2026-07-06T08:25:06.376" v="279" actId="20577"/>
      <pc:docMkLst>
        <pc:docMk/>
      </pc:docMkLst>
      <pc:sldChg chg="modNotesTx">
        <pc:chgData name="Grèzes Sandra" userId="9a9ec689-efb9-401c-81a9-c452cf0afa3c" providerId="ADAL" clId="{218DB384-2EF5-44C3-9583-832ADE053691}" dt="2026-07-06T07:47:40.267" v="11" actId="20577"/>
        <pc:sldMkLst>
          <pc:docMk/>
          <pc:sldMk cId="0" sldId="257"/>
        </pc:sldMkLst>
      </pc:sldChg>
      <pc:sldChg chg="modNotesTx">
        <pc:chgData name="Grèzes Sandra" userId="9a9ec689-efb9-401c-81a9-c452cf0afa3c" providerId="ADAL" clId="{218DB384-2EF5-44C3-9583-832ADE053691}" dt="2026-07-06T07:49:00.863" v="16" actId="20577"/>
        <pc:sldMkLst>
          <pc:docMk/>
          <pc:sldMk cId="0" sldId="258"/>
        </pc:sldMkLst>
      </pc:sldChg>
      <pc:sldChg chg="modNotesTx">
        <pc:chgData name="Grèzes Sandra" userId="9a9ec689-efb9-401c-81a9-c452cf0afa3c" providerId="ADAL" clId="{218DB384-2EF5-44C3-9583-832ADE053691}" dt="2026-07-06T07:49:32.170" v="23" actId="20577"/>
        <pc:sldMkLst>
          <pc:docMk/>
          <pc:sldMk cId="0" sldId="259"/>
        </pc:sldMkLst>
      </pc:sldChg>
      <pc:sldChg chg="modNotesTx">
        <pc:chgData name="Grèzes Sandra" userId="9a9ec689-efb9-401c-81a9-c452cf0afa3c" providerId="ADAL" clId="{218DB384-2EF5-44C3-9583-832ADE053691}" dt="2026-07-06T07:51:38.075" v="38" actId="20577"/>
        <pc:sldMkLst>
          <pc:docMk/>
          <pc:sldMk cId="0" sldId="260"/>
        </pc:sldMkLst>
      </pc:sldChg>
      <pc:sldChg chg="modNotesTx">
        <pc:chgData name="Grèzes Sandra" userId="9a9ec689-efb9-401c-81a9-c452cf0afa3c" providerId="ADAL" clId="{218DB384-2EF5-44C3-9583-832ADE053691}" dt="2026-07-06T07:52:47.876" v="45" actId="20577"/>
        <pc:sldMkLst>
          <pc:docMk/>
          <pc:sldMk cId="0" sldId="261"/>
        </pc:sldMkLst>
      </pc:sldChg>
      <pc:sldChg chg="modNotesTx">
        <pc:chgData name="Grèzes Sandra" userId="9a9ec689-efb9-401c-81a9-c452cf0afa3c" providerId="ADAL" clId="{218DB384-2EF5-44C3-9583-832ADE053691}" dt="2026-07-06T07:53:26.112" v="52" actId="20577"/>
        <pc:sldMkLst>
          <pc:docMk/>
          <pc:sldMk cId="0" sldId="262"/>
        </pc:sldMkLst>
      </pc:sldChg>
      <pc:sldChg chg="modNotesTx">
        <pc:chgData name="Grèzes Sandra" userId="9a9ec689-efb9-401c-81a9-c452cf0afa3c" providerId="ADAL" clId="{218DB384-2EF5-44C3-9583-832ADE053691}" dt="2026-07-06T07:53:56.342" v="57" actId="20577"/>
        <pc:sldMkLst>
          <pc:docMk/>
          <pc:sldMk cId="0" sldId="263"/>
        </pc:sldMkLst>
      </pc:sldChg>
      <pc:sldChg chg="modNotesTx">
        <pc:chgData name="Grèzes Sandra" userId="9a9ec689-efb9-401c-81a9-c452cf0afa3c" providerId="ADAL" clId="{218DB384-2EF5-44C3-9583-832ADE053691}" dt="2026-07-06T07:55:45.083" v="68" actId="20577"/>
        <pc:sldMkLst>
          <pc:docMk/>
          <pc:sldMk cId="0" sldId="264"/>
        </pc:sldMkLst>
      </pc:sldChg>
      <pc:sldChg chg="modNotesTx">
        <pc:chgData name="Grèzes Sandra" userId="9a9ec689-efb9-401c-81a9-c452cf0afa3c" providerId="ADAL" clId="{218DB384-2EF5-44C3-9583-832ADE053691}" dt="2026-07-06T07:58:36.961" v="115" actId="20577"/>
        <pc:sldMkLst>
          <pc:docMk/>
          <pc:sldMk cId="0" sldId="266"/>
        </pc:sldMkLst>
      </pc:sldChg>
      <pc:sldChg chg="modNotesTx">
        <pc:chgData name="Grèzes Sandra" userId="9a9ec689-efb9-401c-81a9-c452cf0afa3c" providerId="ADAL" clId="{218DB384-2EF5-44C3-9583-832ADE053691}" dt="2026-07-06T07:59:24.572" v="128" actId="20577"/>
        <pc:sldMkLst>
          <pc:docMk/>
          <pc:sldMk cId="0" sldId="268"/>
        </pc:sldMkLst>
      </pc:sldChg>
      <pc:sldChg chg="modNotesTx">
        <pc:chgData name="Grèzes Sandra" userId="9a9ec689-efb9-401c-81a9-c452cf0afa3c" providerId="ADAL" clId="{218DB384-2EF5-44C3-9583-832ADE053691}" dt="2026-07-06T08:23:49.838" v="256" actId="20577"/>
        <pc:sldMkLst>
          <pc:docMk/>
          <pc:sldMk cId="0" sldId="269"/>
        </pc:sldMkLst>
      </pc:sldChg>
      <pc:sldChg chg="modNotesTx">
        <pc:chgData name="Grèzes Sandra" userId="9a9ec689-efb9-401c-81a9-c452cf0afa3c" providerId="ADAL" clId="{218DB384-2EF5-44C3-9583-832ADE053691}" dt="2026-07-06T08:24:15.612" v="263" actId="20577"/>
        <pc:sldMkLst>
          <pc:docMk/>
          <pc:sldMk cId="0" sldId="272"/>
        </pc:sldMkLst>
      </pc:sldChg>
      <pc:sldChg chg="modNotesTx">
        <pc:chgData name="Grèzes Sandra" userId="9a9ec689-efb9-401c-81a9-c452cf0afa3c" providerId="ADAL" clId="{218DB384-2EF5-44C3-9583-832ADE053691}" dt="2026-07-06T08:25:06.376" v="279" actId="20577"/>
        <pc:sldMkLst>
          <pc:docMk/>
          <pc:sldMk cId="0" sldId="273"/>
        </pc:sldMkLst>
      </pc:sldChg>
      <pc:sldChg chg="modNotesTx">
        <pc:chgData name="Grèzes Sandra" userId="9a9ec689-efb9-401c-81a9-c452cf0afa3c" providerId="ADAL" clId="{218DB384-2EF5-44C3-9583-832ADE053691}" dt="2026-07-06T07:57:22.615" v="102" actId="20577"/>
        <pc:sldMkLst>
          <pc:docMk/>
          <pc:sldMk cId="591904822" sldId="214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CH"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5"/>
        <p:cNvGrpSpPr/>
        <p:nvPr/>
      </p:nvGrpSpPr>
      <p:grpSpPr>
        <a:xfrm>
          <a:off x="0" y="0"/>
          <a:ext cx="0" cy="0"/>
          <a:chOff x="0" y="0"/>
          <a:chExt cx="0" cy="0"/>
        </a:xfrm>
      </p:grpSpPr>
      <p:sp>
        <p:nvSpPr>
          <p:cNvPr id="2336" name="Google Shape;233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7" name="Google Shape;2337;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8" name="Google Shape;2338;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4"/>
        <p:cNvGrpSpPr/>
        <p:nvPr/>
      </p:nvGrpSpPr>
      <p:grpSpPr>
        <a:xfrm>
          <a:off x="0" y="0"/>
          <a:ext cx="0" cy="0"/>
          <a:chOff x="0" y="0"/>
          <a:chExt cx="0" cy="0"/>
        </a:xfrm>
      </p:grpSpPr>
      <p:sp>
        <p:nvSpPr>
          <p:cNvPr id="2435" name="Google Shape;2435;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6" name="Google Shape;2436;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trois vignettes illustrent l’ordre de grandeur et la pertinence : à gauche, il s’agit d’un cas isolé (« fausse information dans le chat de classe ») – ponctuel, rapidement résolu, peu d’apprentissages ; donc trop restreint. À droite, on trouve une problématique systémique (« propagation des fake news sur les réseaux sociaux ») – segment de clientèle et canaux flous, hors de la zone d’influence, trop vaste. Au centre, le thème adapté à </a:t>
            </a:r>
            <a:r>
              <a:rPr lang="fr-CH" i="1" noProof="0" dirty="0"/>
              <a:t>myidea </a:t>
            </a:r>
            <a:r>
              <a:rPr lang="fr-CH" noProof="0" dirty="0"/>
              <a:t>(« absence de moyens de sensibilisation auprès des enfants ») : récurrent, segment de clientèle clairement adressable, accès dans le contexte scolaire, testable en quelques semaines.</a:t>
            </a:r>
          </a:p>
          <a:p>
            <a:pPr marL="0" indent="0"/>
            <a:endParaRPr lang="fr-CH" noProof="0" dirty="0"/>
          </a:p>
          <a:p>
            <a:pPr marL="0" indent="0"/>
            <a:r>
              <a:rPr lang="fr-CH" noProof="0" dirty="0"/>
              <a:t>Remarque : le livre pour enfants « Biber </a:t>
            </a:r>
            <a:r>
              <a:rPr lang="fr-CH" noProof="0" dirty="0" err="1"/>
              <a:t>unter</a:t>
            </a:r>
            <a:r>
              <a:rPr lang="fr-CH" noProof="0" dirty="0"/>
              <a:t> </a:t>
            </a:r>
            <a:r>
              <a:rPr lang="fr-CH" noProof="0" dirty="0" err="1"/>
              <a:t>Verdacht</a:t>
            </a:r>
            <a:r>
              <a:rPr lang="fr-CH" noProof="0" dirty="0"/>
              <a:t> » </a:t>
            </a:r>
            <a:r>
              <a:rPr lang="fr-CH" b="0" noProof="0" dirty="0"/>
              <a:t>[« </a:t>
            </a:r>
            <a:r>
              <a:rPr lang="de-CH" b="0" dirty="0"/>
              <a:t>Le </a:t>
            </a:r>
            <a:r>
              <a:rPr lang="de-CH" b="0" dirty="0" err="1"/>
              <a:t>castor</a:t>
            </a:r>
            <a:r>
              <a:rPr lang="de-CH" b="0" dirty="0"/>
              <a:t> </a:t>
            </a:r>
            <a:r>
              <a:rPr lang="de-CH" b="0" dirty="0" err="1"/>
              <a:t>soupçonné</a:t>
            </a:r>
            <a:r>
              <a:rPr lang="de-CH" b="0" dirty="0"/>
              <a:t> »] </a:t>
            </a:r>
            <a:r>
              <a:rPr lang="fr-CH" noProof="0" dirty="0"/>
              <a:t>est issu d’un projet </a:t>
            </a:r>
            <a:r>
              <a:rPr lang="fr-CH" i="1" noProof="0" dirty="0"/>
              <a:t>myidea </a:t>
            </a:r>
            <a:r>
              <a:rPr lang="fr-CH" noProof="0" dirty="0"/>
              <a:t>réalisé par deux </a:t>
            </a:r>
            <a:r>
              <a:rPr lang="fr-CH" noProof="0" dirty="0" err="1"/>
              <a:t>apprenti·e·s</a:t>
            </a:r>
            <a:r>
              <a:rPr lang="fr-CH" noProof="0" dirty="0"/>
              <a:t> du BBZ Olten et constitue un exemple d’approche concrètement testable (vérification avant/après, séquence courte, segment de clientèle clairement défini).</a:t>
            </a:r>
          </a:p>
          <a:p>
            <a:pPr marL="0" lvl="0" indent="0" algn="l" rtl="0">
              <a:spcBef>
                <a:spcPts val="600"/>
              </a:spcBef>
              <a:spcAft>
                <a:spcPts val="0"/>
              </a:spcAft>
              <a:buNone/>
            </a:pPr>
            <a:endParaRPr b="1" dirty="0">
              <a:highlight>
                <a:srgbClr val="FFFF00"/>
              </a:highlight>
            </a:endParaRPr>
          </a:p>
        </p:txBody>
      </p:sp>
      <p:sp>
        <p:nvSpPr>
          <p:cNvPr id="2437" name="Google Shape;2437;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fr-CH" noProof="0" dirty="0"/>
              <a:t>La checklist rend la décision transparente et rapide : pour chaque critère, attribuez 0/1/2 points ; le total indique la direction (12–14 Go, 9–11 recadrage/</a:t>
            </a:r>
            <a:r>
              <a:rPr lang="fr-CH" noProof="0" dirty="0" err="1"/>
              <a:t>scoping</a:t>
            </a:r>
            <a:r>
              <a:rPr lang="fr-CH" noProof="0" dirty="0"/>
              <a:t>, ≤8 nouveau problème). Les critères « récurrent » et « groupe de personnes concernées » garantissent la pertinence au-delà d’un cas individuel ; « impact significatif » exige au moins un chiffre concret ; « accès » signifie des observations ou entretiens d’empathie réels sur le terrain ; « zone d’influence » signifie : actions réalisables dans votre rôle, avec un petit budget, sans données sensibles ni interventions risquées ; « faisabilité d’un test » se réfère aux semaines de cours consacrées à </a:t>
            </a:r>
            <a:r>
              <a:rPr lang="fr-CH" i="1" noProof="0" dirty="0"/>
              <a:t>myidea</a:t>
            </a:r>
            <a:r>
              <a:rPr lang="fr-CH" noProof="0" dirty="0"/>
              <a:t> (prototype/pilote/fake-</a:t>
            </a:r>
            <a:r>
              <a:rPr lang="fr-CH" noProof="0" dirty="0" err="1"/>
              <a:t>door</a:t>
            </a:r>
            <a:r>
              <a:rPr lang="fr-CH" noProof="0" dirty="0"/>
              <a:t>) ; « degré de nouveauté » implique une nouvelle approche ou un (prototype de) produit, et non un achat standard ou une routine.</a:t>
            </a:r>
          </a:p>
        </p:txBody>
      </p:sp>
      <p:sp>
        <p:nvSpPr>
          <p:cNvPr id="4" name="Foliennummernplatzhalter 3"/>
          <p:cNvSpPr>
            <a:spLocks noGrp="1"/>
          </p:cNvSpPr>
          <p:nvPr>
            <p:ph type="sldNum" sz="quarter" idx="5"/>
          </p:nvPr>
        </p:nvSpPr>
        <p:spPr/>
        <p:txBody>
          <a:bodyPr/>
          <a:lstStyle/>
          <a:p>
            <a:fld id="{552985BD-394C-4249-9520-F7128BE881DD}" type="slidenum">
              <a:rPr lang="ru-RU" smtClean="0"/>
              <a:t>11</a:t>
            </a:fld>
            <a:endParaRPr lang="ru-RU"/>
          </a:p>
        </p:txBody>
      </p:sp>
    </p:spTree>
    <p:extLst>
      <p:ext uri="{BB962C8B-B14F-4D97-AF65-F5344CB8AC3E}">
        <p14:creationId xmlns:p14="http://schemas.microsoft.com/office/powerpoint/2010/main" val="1196518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6"/>
        <p:cNvGrpSpPr/>
        <p:nvPr/>
      </p:nvGrpSpPr>
      <p:grpSpPr>
        <a:xfrm>
          <a:off x="0" y="0"/>
          <a:ext cx="0" cy="0"/>
          <a:chOff x="0" y="0"/>
          <a:chExt cx="0" cy="0"/>
        </a:xfrm>
      </p:grpSpPr>
      <p:sp>
        <p:nvSpPr>
          <p:cNvPr id="2467" name="Google Shape;2467;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8" name="Google Shape;2468;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formulations de problèmes apportées sont affinées et la sélection devient transparente. Les </a:t>
            </a:r>
            <a:r>
              <a:rPr lang="fr-CH" noProof="0" dirty="0" err="1"/>
              <a:t>apprenti·e·s</a:t>
            </a:r>
            <a:r>
              <a:rPr lang="fr-CH" noProof="0" dirty="0"/>
              <a:t> vérifient leurs phrases à l’aide de la checklist </a:t>
            </a:r>
            <a:r>
              <a:rPr lang="fr-CH" noProof="0" dirty="0" err="1"/>
              <a:t>Goldilocks</a:t>
            </a:r>
            <a:r>
              <a:rPr lang="fr-CH" noProof="0" dirty="0"/>
              <a:t> (0/1/2 par critère). Le total indique la direction : 12–14 = Go, 9–11 = d’abord reformuler/définir le périmètre, ≤8 = chercher un nouveau problème. Pour 9–11, ce sont généralement les mêmes leviers qui s’appliquent : le « Qui » est recentré sur un segment de clientèle principal ; le « Où/Quand » reçoit un lieu concret et une période précise ; l’écart reçoit au moins un chiffre avec unité ; l’obstacle actuel est clairement nommé (qu’est ce qui bloque actuellement ?) ; l’impact concret pour les personnes concernées est brièvement décrit. Ensuite, une phrase précise décrivant le problème est formulée.</a:t>
            </a:r>
          </a:p>
          <a:p>
            <a:pPr marL="0" indent="0"/>
            <a:endParaRPr lang="fr-CH" noProof="0" dirty="0"/>
          </a:p>
          <a:p>
            <a:pPr marL="0" indent="0"/>
            <a:r>
              <a:rPr lang="fr-CH" noProof="0" dirty="0"/>
              <a:t>Prévoyez environ 20 minutes au total : une évaluation rapide, un recadrage/délimitation ciblé en cas de score faible, puis la décision finale pour un problème de départ. Des solutions peuvent émerger, mais elles ne sont pas au centre ici : l’accent reste mis sur une formulation claire du problème.</a:t>
            </a:r>
          </a:p>
        </p:txBody>
      </p:sp>
      <p:sp>
        <p:nvSpPr>
          <p:cNvPr id="2469" name="Google Shape;2469;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4"/>
        <p:cNvGrpSpPr/>
        <p:nvPr/>
      </p:nvGrpSpPr>
      <p:grpSpPr>
        <a:xfrm>
          <a:off x="0" y="0"/>
          <a:ext cx="0" cy="0"/>
          <a:chOff x="0" y="0"/>
          <a:chExt cx="0" cy="0"/>
        </a:xfrm>
      </p:grpSpPr>
      <p:sp>
        <p:nvSpPr>
          <p:cNvPr id="2475" name="Google Shape;2475;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6" name="Google Shape;2476;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7" name="Google Shape;2477;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1"/>
        <p:cNvGrpSpPr/>
        <p:nvPr/>
      </p:nvGrpSpPr>
      <p:grpSpPr>
        <a:xfrm>
          <a:off x="0" y="0"/>
          <a:ext cx="0" cy="0"/>
          <a:chOff x="0" y="0"/>
          <a:chExt cx="0" cy="0"/>
        </a:xfrm>
      </p:grpSpPr>
      <p:sp>
        <p:nvSpPr>
          <p:cNvPr id="2482" name="Google Shape;2482;p1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3" name="Google Shape;2483;p1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Durant une semaine, les </a:t>
            </a:r>
            <a:r>
              <a:rPr lang="fr-CH" noProof="0" dirty="0" err="1"/>
              <a:t>apprenti·e·s</a:t>
            </a:r>
            <a:r>
              <a:rPr lang="fr-CH" noProof="0" dirty="0"/>
              <a:t> tiennent un journal des problèmes et notent des observations issues du travail, des loisirs ou de leur entourage : qui est concerné, où et quand cela se produit, et ce qui ne se passe pas comme prévu.</a:t>
            </a:r>
          </a:p>
          <a:p>
            <a:pPr marL="0" indent="0"/>
            <a:r>
              <a:rPr lang="fr-CH" noProof="0" dirty="0"/>
              <a:t>Il est possible de travailler avec un carnet, un smartphone, un ordinateur portable ou tout autre moyen de prise de notes adapté. Important : il ne s’agit pas encore de chercher des solutions !</a:t>
            </a:r>
          </a:p>
          <a:p>
            <a:pPr marL="0" indent="0"/>
            <a:r>
              <a:rPr lang="fr-CH" noProof="0" dirty="0"/>
              <a:t>Les échanges sont vivement encouragés. Les </a:t>
            </a:r>
            <a:r>
              <a:rPr lang="fr-CH" noProof="0" dirty="0" err="1"/>
              <a:t>apprenti·e·s</a:t>
            </a:r>
            <a:r>
              <a:rPr lang="fr-CH" noProof="0" dirty="0"/>
              <a:t> échangent avec des personnes dans l’entreprise formatrice et dans leur entourage privé – y compris des personnes qu’ils ne connaissent pas encore – et consignent des situations ou observations remarquables. Des croquis ou des photos peuvent servir de preuves. En cas de personnes identifiables ou d’informations sensibles, il convient de respecter la confidentialité et de demander une autorisation si nécessaire.</a:t>
            </a:r>
          </a:p>
          <a:p>
            <a:pPr marL="0" indent="0"/>
            <a:r>
              <a:rPr lang="fr-CH" noProof="0" dirty="0"/>
              <a:t>L’objectif de cette activité est de collecter de manière ouverte des observations initiales, qui seront ensuite structurées et examinées plus en détail quant à leur pertinence.</a:t>
            </a:r>
          </a:p>
          <a:p>
            <a:pPr marL="0" lvl="0" indent="0" algn="l" rtl="0">
              <a:spcBef>
                <a:spcPts val="600"/>
              </a:spcBef>
              <a:spcAft>
                <a:spcPts val="0"/>
              </a:spcAft>
              <a:buNone/>
            </a:pPr>
            <a:endParaRPr b="1" dirty="0">
              <a:highlight>
                <a:srgbClr val="FFFF00"/>
              </a:highlight>
            </a:endParaRPr>
          </a:p>
          <a:p>
            <a:pPr marL="0" lvl="0" indent="0" algn="l" rtl="0">
              <a:spcBef>
                <a:spcPts val="0"/>
              </a:spcBef>
              <a:spcAft>
                <a:spcPts val="0"/>
              </a:spcAft>
              <a:buNone/>
            </a:pPr>
            <a:endParaRPr dirty="0"/>
          </a:p>
        </p:txBody>
      </p:sp>
      <p:sp>
        <p:nvSpPr>
          <p:cNvPr id="2484" name="Google Shape;2484;p1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0"/>
        <p:cNvGrpSpPr/>
        <p:nvPr/>
      </p:nvGrpSpPr>
      <p:grpSpPr>
        <a:xfrm>
          <a:off x="0" y="0"/>
          <a:ext cx="0" cy="0"/>
          <a:chOff x="0" y="0"/>
          <a:chExt cx="0" cy="0"/>
        </a:xfrm>
      </p:grpSpPr>
      <p:sp>
        <p:nvSpPr>
          <p:cNvPr id="2491" name="Google Shape;2491;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2" name="Google Shape;2492;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Dans cette unité d'apprentissage, deux méthodes sont présentées afin d’identifier des champs problématiques en lien avec le métier des </a:t>
            </a:r>
            <a:r>
              <a:rPr lang="fr-CH" noProof="0" dirty="0" err="1"/>
              <a:t>apprenti·e·s</a:t>
            </a:r>
            <a:r>
              <a:rPr lang="fr-CH" noProof="0" dirty="0"/>
              <a:t>.</a:t>
            </a:r>
          </a:p>
          <a:p>
            <a:pPr marL="0" indent="0"/>
            <a:endParaRPr lang="fr-CH" noProof="0" dirty="0"/>
          </a:p>
          <a:p>
            <a:pPr marL="0" indent="0"/>
            <a:r>
              <a:rPr lang="fr-CH" noProof="0" dirty="0"/>
              <a:t>Dans </a:t>
            </a:r>
            <a:r>
              <a:rPr lang="fr-CH" i="1" noProof="0" dirty="0"/>
              <a:t>myidea 2.0</a:t>
            </a:r>
            <a:r>
              <a:rPr lang="fr-CH" noProof="0" dirty="0"/>
              <a:t>, il est particulièrement souligné que les </a:t>
            </a:r>
            <a:r>
              <a:rPr lang="fr-CH" noProof="0" dirty="0" err="1"/>
              <a:t>apprenti·e·s</a:t>
            </a:r>
            <a:r>
              <a:rPr lang="fr-CH" noProof="0" dirty="0"/>
              <a:t> travaillent sur des idées étroitement liées à leur propre domaine professionnel. Ceci pour plusieurs raisons :</a:t>
            </a:r>
          </a:p>
          <a:p>
            <a:pPr marL="171450" indent="-171450" algn="just">
              <a:buFont typeface="Arial" panose="020B0604020202020204" pitchFamily="34" charset="0"/>
              <a:buChar char="•"/>
            </a:pPr>
            <a:r>
              <a:rPr lang="fr-CH" noProof="0" dirty="0"/>
              <a:t>Il est plutôt rare que les </a:t>
            </a:r>
            <a:r>
              <a:rPr lang="fr-CH" noProof="0" dirty="0" err="1"/>
              <a:t>apprenti·e·s</a:t>
            </a:r>
            <a:r>
              <a:rPr lang="fr-CH" noProof="0" dirty="0"/>
              <a:t> mettent réellement en œuvre l’idée entrepreneuriale qu’ils développent durant le programme d’apprentissage dans le cadre de leur propre entreprise par la suite. Cela n’est toutefois pas problématique, car </a:t>
            </a:r>
            <a:r>
              <a:rPr lang="fr-CH" i="1" noProof="0" dirty="0"/>
              <a:t>myidea </a:t>
            </a:r>
            <a:r>
              <a:rPr lang="fr-CH" noProof="0" dirty="0"/>
              <a:t>vise avant tout à renforcer les compétences entrepreneuriales. Les </a:t>
            </a:r>
            <a:r>
              <a:rPr lang="fr-CH" noProof="0" dirty="0" err="1"/>
              <a:t>apprenti·e·s</a:t>
            </a:r>
            <a:r>
              <a:rPr lang="fr-CH" noProof="0" dirty="0"/>
              <a:t> peuvent bénéficier de ces compétences tout au long de leur vie professionnelle et dans différents rôles – que ce soit en tant que </a:t>
            </a:r>
            <a:r>
              <a:rPr lang="fr-CH" noProof="0" dirty="0" err="1"/>
              <a:t>collaborateur·trice</a:t>
            </a:r>
            <a:r>
              <a:rPr lang="fr-CH" noProof="0" dirty="0"/>
              <a:t> agissant de manière entrepreneuriale, fondateur/-</a:t>
            </a:r>
            <a:r>
              <a:rPr lang="fr-CH" noProof="0" dirty="0" err="1"/>
              <a:t>trice</a:t>
            </a:r>
            <a:r>
              <a:rPr lang="fr-CH" noProof="0" dirty="0"/>
              <a:t> ou </a:t>
            </a:r>
            <a:r>
              <a:rPr lang="fr-CH" noProof="0" dirty="0" err="1"/>
              <a:t>repreneur·euse</a:t>
            </a:r>
            <a:r>
              <a:rPr lang="fr-CH" noProof="0" dirty="0"/>
              <a:t> d’entreprise. Si les </a:t>
            </a:r>
            <a:r>
              <a:rPr lang="fr-CH" noProof="0" dirty="0" err="1"/>
              <a:t>apprenti·e·s</a:t>
            </a:r>
            <a:r>
              <a:rPr lang="fr-CH" noProof="0" dirty="0"/>
              <a:t> parviennent toutefois à développer, dans le cadre de </a:t>
            </a:r>
            <a:r>
              <a:rPr lang="fr-CH" i="1" noProof="0" dirty="0"/>
              <a:t>myidea</a:t>
            </a:r>
            <a:r>
              <a:rPr lang="fr-CH" noProof="0" dirty="0"/>
              <a:t>, une idée entrepreneuriale qui peut effectivement être mise en œuvre dans l’entreprise formatrice, cela augmente bien entendu la probabilité de réalisation de leurs idées déjà durant la formation professionnelle.</a:t>
            </a:r>
          </a:p>
          <a:p>
            <a:pPr marL="171450" indent="-171450">
              <a:buFont typeface="Arial" panose="020B0604020202020204" pitchFamily="34" charset="0"/>
              <a:buChar char="•"/>
            </a:pPr>
            <a:r>
              <a:rPr lang="fr-CH" i="1" noProof="0" dirty="0"/>
              <a:t>myidea </a:t>
            </a:r>
            <a:r>
              <a:rPr lang="fr-CH" noProof="0" dirty="0"/>
              <a:t>peut et doit être mis en œuvre, notamment de manière inter-lieux de formation, aussi bien dans l’enseignement professionnel que dans la culture générale. Dans ce contexte, le travail au sein de son propre domaine professionnel ou avec l’entreprise formatrice revêt une importance particulière.</a:t>
            </a:r>
          </a:p>
          <a:p>
            <a:endParaRPr dirty="0"/>
          </a:p>
          <a:p>
            <a:pPr marL="0" lvl="0" indent="0" algn="l" rtl="0">
              <a:spcBef>
                <a:spcPts val="0"/>
              </a:spcBef>
              <a:spcAft>
                <a:spcPts val="0"/>
              </a:spcAft>
              <a:buNone/>
            </a:pPr>
            <a:endParaRPr sz="1100" dirty="0">
              <a:latin typeface="Century Gothic"/>
              <a:ea typeface="Century Gothic"/>
              <a:cs typeface="Century Gothic"/>
              <a:sym typeface="Century Gothic"/>
            </a:endParaRPr>
          </a:p>
        </p:txBody>
      </p:sp>
      <p:sp>
        <p:nvSpPr>
          <p:cNvPr id="2493" name="Google Shape;2493;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7"/>
        <p:cNvGrpSpPr/>
        <p:nvPr/>
      </p:nvGrpSpPr>
      <p:grpSpPr>
        <a:xfrm>
          <a:off x="0" y="0"/>
          <a:ext cx="0" cy="0"/>
          <a:chOff x="0" y="0"/>
          <a:chExt cx="0" cy="0"/>
        </a:xfrm>
      </p:grpSpPr>
      <p:sp>
        <p:nvSpPr>
          <p:cNvPr id="2498" name="Google Shape;2498;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9" name="Google Shape;2499;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00" name="Google Shape;2500;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7"/>
        <p:cNvGrpSpPr/>
        <p:nvPr/>
      </p:nvGrpSpPr>
      <p:grpSpPr>
        <a:xfrm>
          <a:off x="0" y="0"/>
          <a:ext cx="0" cy="0"/>
          <a:chOff x="0" y="0"/>
          <a:chExt cx="0" cy="0"/>
        </a:xfrm>
      </p:grpSpPr>
      <p:sp>
        <p:nvSpPr>
          <p:cNvPr id="2508" name="Google Shape;2508;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9" name="Google Shape;2509;p1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0" name="Google Shape;2510;p1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9"/>
        <p:cNvGrpSpPr/>
        <p:nvPr/>
      </p:nvGrpSpPr>
      <p:grpSpPr>
        <a:xfrm>
          <a:off x="0" y="0"/>
          <a:ext cx="0" cy="0"/>
          <a:chOff x="0" y="0"/>
          <a:chExt cx="0" cy="0"/>
        </a:xfrm>
      </p:grpSpPr>
      <p:sp>
        <p:nvSpPr>
          <p:cNvPr id="2520" name="Google Shape;2520;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1" name="Google Shape;2521;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Une autre manière d’identifier des champs problématiques pertinents et intéressants pour les </a:t>
            </a:r>
            <a:r>
              <a:rPr lang="fr-CH" noProof="0" dirty="0" err="1"/>
              <a:t>apprenti·e·s</a:t>
            </a:r>
            <a:r>
              <a:rPr lang="fr-CH" noProof="0" dirty="0"/>
              <a:t> consiste à organiser un atelier de créativité à l’école professionnelle. Les diapositives suivantes présentent différentes méthodes. Selon le temps à disposition, ces méthodes peuvent être utilisées de manière combinée à votre guise. Bien entendu, d’autres méthodes de créativité peuvent également être appliquées. L’essentiel est d’identifier des champs problématiques stimulants. Il ne s’agit pas encore de problèmes concrets ni de solutions.</a:t>
            </a:r>
          </a:p>
        </p:txBody>
      </p:sp>
      <p:sp>
        <p:nvSpPr>
          <p:cNvPr id="2522" name="Google Shape;2522;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6"/>
        <p:cNvGrpSpPr/>
        <p:nvPr/>
      </p:nvGrpSpPr>
      <p:grpSpPr>
        <a:xfrm>
          <a:off x="0" y="0"/>
          <a:ext cx="0" cy="0"/>
          <a:chOff x="0" y="0"/>
          <a:chExt cx="0" cy="0"/>
        </a:xfrm>
      </p:grpSpPr>
      <p:sp>
        <p:nvSpPr>
          <p:cNvPr id="2527" name="Google Shape;2527;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8" name="Google Shape;2528;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slides suivants présentent des méthodes permettant d’identifier des champs problématiques. Nous utilisons ici trois approches : </a:t>
            </a:r>
          </a:p>
          <a:p>
            <a:pPr marL="0" indent="0"/>
            <a:endParaRPr lang="fr-CH" noProof="0" dirty="0"/>
          </a:p>
          <a:p>
            <a:pPr marL="228600" indent="-228600">
              <a:buFont typeface="+mj-lt"/>
              <a:buAutoNum type="arabicPeriod"/>
            </a:pPr>
            <a:r>
              <a:rPr lang="fr-CH" b="1" noProof="0" dirty="0"/>
              <a:t>Champs problématiques liés au domaine professionnel : </a:t>
            </a:r>
            <a:r>
              <a:rPr lang="fr-CH" noProof="0" dirty="0"/>
              <a:t>résoudre des problèmes sur le lieu de travail peut être particulièrement motivant, car il est probable que les solutions soient réellement mises en œuvre, surtout lorsque les </a:t>
            </a:r>
            <a:r>
              <a:rPr lang="fr-CH" noProof="0" dirty="0" err="1"/>
              <a:t>apprenti·e·s</a:t>
            </a:r>
            <a:r>
              <a:rPr lang="fr-CH" noProof="0" dirty="0"/>
              <a:t> collaborent avec leur entreprise formatrice.</a:t>
            </a:r>
          </a:p>
          <a:p>
            <a:pPr marL="228600" indent="-228600">
              <a:buFont typeface="+mj-lt"/>
              <a:buAutoNum type="arabicPeriod"/>
            </a:pPr>
            <a:r>
              <a:rPr lang="fr-CH" b="1" noProof="0" dirty="0"/>
              <a:t>Miser sur ses propres forces et centres d’intérêt : </a:t>
            </a:r>
            <a:r>
              <a:rPr lang="fr-CH" noProof="0" dirty="0"/>
              <a:t>lorsque les </a:t>
            </a:r>
            <a:r>
              <a:rPr lang="fr-CH" noProof="0" dirty="0" err="1"/>
              <a:t>apprenti·e·s</a:t>
            </a:r>
            <a:r>
              <a:rPr lang="fr-CH" noProof="0" dirty="0"/>
              <a:t> se concentrent sur des défis correspondant à leurs forces et centres d’intérêt, leur motivation est particulièrement élevée. Ils peuvent mettre à profit leurs compétences et leurs passions, et sont souvent déjà familiers avec les problèmes rencontrés.</a:t>
            </a:r>
          </a:p>
          <a:p>
            <a:pPr marL="228600" indent="-228600">
              <a:buFont typeface="+mj-lt"/>
              <a:buAutoNum type="arabicPeriod"/>
            </a:pPr>
            <a:r>
              <a:rPr lang="fr-CH" b="1" noProof="0" dirty="0"/>
              <a:t>Problèmes d’ordre sociétal ou écologique : </a:t>
            </a:r>
            <a:r>
              <a:rPr lang="fr-CH" noProof="0" dirty="0"/>
              <a:t>ces problématiques sont stimulantes, car de nombreux </a:t>
            </a:r>
            <a:r>
              <a:rPr lang="fr-CH" noProof="0" dirty="0" err="1"/>
              <a:t>apprenti·e·s</a:t>
            </a:r>
            <a:r>
              <a:rPr lang="fr-CH" noProof="0" dirty="0"/>
              <a:t> sont </a:t>
            </a:r>
            <a:r>
              <a:rPr lang="fr-CH" noProof="0" dirty="0" err="1"/>
              <a:t>motivé·e·s</a:t>
            </a:r>
            <a:r>
              <a:rPr lang="fr-CH" noProof="0" dirty="0"/>
              <a:t> à avoir un impact positif sur la société ou l’environnement.</a:t>
            </a:r>
          </a:p>
        </p:txBody>
      </p:sp>
      <p:sp>
        <p:nvSpPr>
          <p:cNvPr id="2529" name="Google Shape;2529;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5"/>
        <p:cNvGrpSpPr/>
        <p:nvPr/>
      </p:nvGrpSpPr>
      <p:grpSpPr>
        <a:xfrm>
          <a:off x="0" y="0"/>
          <a:ext cx="0" cy="0"/>
          <a:chOff x="0" y="0"/>
          <a:chExt cx="0" cy="0"/>
        </a:xfrm>
      </p:grpSpPr>
      <p:sp>
        <p:nvSpPr>
          <p:cNvPr id="2536" name="Google Shape;2536;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7" name="Google Shape;2537;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38" name="Google Shape;2538;p1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0"/>
        <p:cNvGrpSpPr/>
        <p:nvPr/>
      </p:nvGrpSpPr>
      <p:grpSpPr>
        <a:xfrm>
          <a:off x="0" y="0"/>
          <a:ext cx="0" cy="0"/>
          <a:chOff x="0" y="0"/>
          <a:chExt cx="0" cy="0"/>
        </a:xfrm>
      </p:grpSpPr>
      <p:sp>
        <p:nvSpPr>
          <p:cNvPr id="2551" name="Google Shape;2551;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2" name="Google Shape;2552;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3" name="Google Shape;2553;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8"/>
        <p:cNvGrpSpPr/>
        <p:nvPr/>
      </p:nvGrpSpPr>
      <p:grpSpPr>
        <a:xfrm>
          <a:off x="0" y="0"/>
          <a:ext cx="0" cy="0"/>
          <a:chOff x="0" y="0"/>
          <a:chExt cx="0" cy="0"/>
        </a:xfrm>
      </p:grpSpPr>
      <p:sp>
        <p:nvSpPr>
          <p:cNvPr id="2569" name="Google Shape;2569;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0" name="Google Shape;2570;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1" name="Google Shape;2571;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6">
          <a:extLst>
            <a:ext uri="{FF2B5EF4-FFF2-40B4-BE49-F238E27FC236}">
              <a16:creationId xmlns:a16="http://schemas.microsoft.com/office/drawing/2014/main" id="{8446F61E-2C19-0F04-1A21-4FD74A9F7794}"/>
            </a:ext>
          </a:extLst>
        </p:cNvPr>
        <p:cNvGrpSpPr/>
        <p:nvPr/>
      </p:nvGrpSpPr>
      <p:grpSpPr>
        <a:xfrm>
          <a:off x="0" y="0"/>
          <a:ext cx="0" cy="0"/>
          <a:chOff x="0" y="0"/>
          <a:chExt cx="0" cy="0"/>
        </a:xfrm>
      </p:grpSpPr>
      <p:sp>
        <p:nvSpPr>
          <p:cNvPr id="2527" name="Google Shape;2527;p18:notes">
            <a:extLst>
              <a:ext uri="{FF2B5EF4-FFF2-40B4-BE49-F238E27FC236}">
                <a16:creationId xmlns:a16="http://schemas.microsoft.com/office/drawing/2014/main" id="{7A050047-3951-209A-2026-FAEDE7F2C6B1}"/>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8" name="Google Shape;2528;p18:notes">
            <a:extLst>
              <a:ext uri="{FF2B5EF4-FFF2-40B4-BE49-F238E27FC236}">
                <a16:creationId xmlns:a16="http://schemas.microsoft.com/office/drawing/2014/main" id="{9F54C7D5-1ED7-E900-67EE-9FD8FC965B10}"/>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endParaRPr lang="fr-CH" noProof="0" dirty="0"/>
          </a:p>
        </p:txBody>
      </p:sp>
      <p:sp>
        <p:nvSpPr>
          <p:cNvPr id="2529" name="Google Shape;2529;p18:notes">
            <a:extLst>
              <a:ext uri="{FF2B5EF4-FFF2-40B4-BE49-F238E27FC236}">
                <a16:creationId xmlns:a16="http://schemas.microsoft.com/office/drawing/2014/main" id="{6EC1E034-8768-57F0-3E77-DE9D459022DD}"/>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54694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3"/>
        <p:cNvGrpSpPr/>
        <p:nvPr/>
      </p:nvGrpSpPr>
      <p:grpSpPr>
        <a:xfrm>
          <a:off x="0" y="0"/>
          <a:ext cx="0" cy="0"/>
          <a:chOff x="0" y="0"/>
          <a:chExt cx="0" cy="0"/>
        </a:xfrm>
      </p:grpSpPr>
      <p:sp>
        <p:nvSpPr>
          <p:cNvPr id="2594" name="Google Shape;2594;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5" name="Google Shape;2595;p2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6" name="Google Shape;2596;p2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6">
          <a:extLst>
            <a:ext uri="{FF2B5EF4-FFF2-40B4-BE49-F238E27FC236}">
              <a16:creationId xmlns:a16="http://schemas.microsoft.com/office/drawing/2014/main" id="{C4545018-2163-AAA5-02F6-FE03B016E302}"/>
            </a:ext>
          </a:extLst>
        </p:cNvPr>
        <p:cNvGrpSpPr/>
        <p:nvPr/>
      </p:nvGrpSpPr>
      <p:grpSpPr>
        <a:xfrm>
          <a:off x="0" y="0"/>
          <a:ext cx="0" cy="0"/>
          <a:chOff x="0" y="0"/>
          <a:chExt cx="0" cy="0"/>
        </a:xfrm>
      </p:grpSpPr>
      <p:sp>
        <p:nvSpPr>
          <p:cNvPr id="2527" name="Google Shape;2527;p18:notes">
            <a:extLst>
              <a:ext uri="{FF2B5EF4-FFF2-40B4-BE49-F238E27FC236}">
                <a16:creationId xmlns:a16="http://schemas.microsoft.com/office/drawing/2014/main" id="{AABDFB79-06FD-031A-A066-D141A44B1660}"/>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8" name="Google Shape;2528;p18:notes">
            <a:extLst>
              <a:ext uri="{FF2B5EF4-FFF2-40B4-BE49-F238E27FC236}">
                <a16:creationId xmlns:a16="http://schemas.microsoft.com/office/drawing/2014/main" id="{7D25C09B-F117-2623-5302-EDAC0D98FB0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endParaRPr lang="fr-CH" noProof="0" dirty="0"/>
          </a:p>
        </p:txBody>
      </p:sp>
      <p:sp>
        <p:nvSpPr>
          <p:cNvPr id="2529" name="Google Shape;2529;p18:notes">
            <a:extLst>
              <a:ext uri="{FF2B5EF4-FFF2-40B4-BE49-F238E27FC236}">
                <a16:creationId xmlns:a16="http://schemas.microsoft.com/office/drawing/2014/main" id="{5BEB38FF-2F2C-193A-60AD-95D89E119894}"/>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00549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9"/>
        <p:cNvGrpSpPr/>
        <p:nvPr/>
      </p:nvGrpSpPr>
      <p:grpSpPr>
        <a:xfrm>
          <a:off x="0" y="0"/>
          <a:ext cx="0" cy="0"/>
          <a:chOff x="0" y="0"/>
          <a:chExt cx="0" cy="0"/>
        </a:xfrm>
      </p:grpSpPr>
      <p:sp>
        <p:nvSpPr>
          <p:cNvPr id="2620" name="Google Shape;2620;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1" name="Google Shape;2621;p2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2" name="Google Shape;2622;p2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9"/>
        <p:cNvGrpSpPr/>
        <p:nvPr/>
      </p:nvGrpSpPr>
      <p:grpSpPr>
        <a:xfrm>
          <a:off x="0" y="0"/>
          <a:ext cx="0" cy="0"/>
          <a:chOff x="0" y="0"/>
          <a:chExt cx="0" cy="0"/>
        </a:xfrm>
      </p:grpSpPr>
      <p:sp>
        <p:nvSpPr>
          <p:cNvPr id="2630" name="Google Shape;2630;p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1" name="Google Shape;2631;p2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2" name="Google Shape;2632;p2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9"/>
        <p:cNvGrpSpPr/>
        <p:nvPr/>
      </p:nvGrpSpPr>
      <p:grpSpPr>
        <a:xfrm>
          <a:off x="0" y="0"/>
          <a:ext cx="0" cy="0"/>
          <a:chOff x="0" y="0"/>
          <a:chExt cx="0" cy="0"/>
        </a:xfrm>
      </p:grpSpPr>
      <p:sp>
        <p:nvSpPr>
          <p:cNvPr id="2640" name="Google Shape;2640;p2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1" name="Google Shape;2641;p2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2" name="Google Shape;2642;p2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0"/>
        <p:cNvGrpSpPr/>
        <p:nvPr/>
      </p:nvGrpSpPr>
      <p:grpSpPr>
        <a:xfrm>
          <a:off x="0" y="0"/>
          <a:ext cx="0" cy="0"/>
          <a:chOff x="0" y="0"/>
          <a:chExt cx="0" cy="0"/>
        </a:xfrm>
      </p:grpSpPr>
      <p:sp>
        <p:nvSpPr>
          <p:cNvPr id="2651" name="Google Shape;2651;p28: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2" name="Google Shape;2652;p2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4"/>
        <p:cNvGrpSpPr/>
        <p:nvPr/>
      </p:nvGrpSpPr>
      <p:grpSpPr>
        <a:xfrm>
          <a:off x="0" y="0"/>
          <a:ext cx="0" cy="0"/>
          <a:chOff x="0" y="0"/>
          <a:chExt cx="0" cy="0"/>
        </a:xfrm>
      </p:grpSpPr>
      <p:sp>
        <p:nvSpPr>
          <p:cNvPr id="2345" name="Google Shape;234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6" name="Google Shape;2346;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Dans le «Module 1 : </a:t>
            </a:r>
            <a:r>
              <a:rPr lang="fr-FR" sz="1100" dirty="0">
                <a:solidFill>
                  <a:schemeClr val="lt1"/>
                </a:solidFill>
              </a:rPr>
              <a:t>Trouver un problème qui mérite d’être résolu</a:t>
            </a:r>
            <a:r>
              <a:rPr lang="fr-CH" noProof="0" dirty="0"/>
              <a:t>», les apprenti·e·s ont la possibilité d’identifier un problème qui mérite d’être résolu. Le module se compose de trois parties :</a:t>
            </a:r>
          </a:p>
          <a:p>
            <a:pPr marL="0" indent="0"/>
            <a:endParaRPr lang="fr-CH" noProof="0" dirty="0"/>
          </a:p>
          <a:p>
            <a:pPr marL="171450" indent="-171450">
              <a:buFont typeface="Arial" panose="020B0604020202020204" pitchFamily="34" charset="0"/>
              <a:buChar char="•"/>
            </a:pPr>
            <a:r>
              <a:rPr lang="fr-CH" noProof="0" dirty="0"/>
              <a:t>M1.1 Quelle problématique vous passionne ?</a:t>
            </a:r>
          </a:p>
          <a:p>
            <a:pPr marL="171450" indent="-171450">
              <a:buFont typeface="Arial" panose="020B0604020202020204" pitchFamily="34" charset="0"/>
              <a:buChar char="•"/>
            </a:pPr>
            <a:r>
              <a:rPr lang="fr-CH" sz="1100" b="0" dirty="0">
                <a:solidFill>
                  <a:srgbClr val="FFFFFF"/>
                </a:solidFill>
                <a:latin typeface="Century Gothic"/>
              </a:rPr>
              <a:t>M1.2 </a:t>
            </a:r>
            <a:r>
              <a:rPr lang="fr-FR" sz="1100" b="0" dirty="0">
                <a:solidFill>
                  <a:srgbClr val="FFFFFF"/>
                </a:solidFill>
                <a:latin typeface="Century Gothic"/>
              </a:rPr>
              <a:t>Comment pouvez-vous approfondir un problème ?</a:t>
            </a:r>
          </a:p>
          <a:p>
            <a:pPr marL="171450" indent="-171450">
              <a:buFont typeface="Arial" panose="020B0604020202020204" pitchFamily="34" charset="0"/>
              <a:buChar char="•"/>
            </a:pPr>
            <a:r>
              <a:rPr lang="fr-CH" sz="1100" b="0" noProof="0" dirty="0">
                <a:solidFill>
                  <a:srgbClr val="FFFFFF"/>
                </a:solidFill>
                <a:latin typeface="Century Gothic"/>
                <a:sym typeface="Century Gothic"/>
              </a:rPr>
              <a:t>M1.3 </a:t>
            </a:r>
            <a:r>
              <a:rPr lang="fr-FR" sz="1100" b="0" noProof="0" dirty="0">
                <a:solidFill>
                  <a:srgbClr val="FFFFFF"/>
                </a:solidFill>
                <a:latin typeface="Century Gothic"/>
              </a:rPr>
              <a:t>Comment définissez-vous le problème que vous souhaitez aborder ?</a:t>
            </a:r>
          </a:p>
          <a:p>
            <a:pPr marL="171450" indent="-171450">
              <a:buFont typeface="Arial" panose="020B0604020202020204" pitchFamily="34" charset="0"/>
              <a:buChar char="•"/>
            </a:pPr>
            <a:endParaRPr lang="fr-CH" noProof="0" dirty="0"/>
          </a:p>
          <a:p>
            <a:pPr marL="0" indent="0"/>
            <a:r>
              <a:rPr lang="fr-CH" noProof="0" dirty="0"/>
              <a:t>Nous avons volontairement conçu ce module de manière détaillée. Cette décision découle de l’expérience selon laquelle les </a:t>
            </a:r>
            <a:r>
              <a:rPr lang="fr-CH" noProof="0" dirty="0" err="1"/>
              <a:t>apprenti·e·s</a:t>
            </a:r>
            <a:r>
              <a:rPr lang="fr-CH" noProof="0" dirty="0"/>
              <a:t> ont souvent tendance à passer trop rapidement sur l’analyse du problème et à ne pas aller assez en profondeur. Pourtant, pour développer une piste de solution qui atténue réellement le problème et apporte une véritable réelle valeur aux </a:t>
            </a:r>
            <a:r>
              <a:rPr lang="fr-CH" noProof="0" dirty="0" err="1"/>
              <a:t>client·e·s</a:t>
            </a:r>
            <a:r>
              <a:rPr lang="fr-CH" noProof="0" dirty="0"/>
              <a:t>, une analyse approfondie du problème est indispensable. C’est pourquoi une place importante lui est accordée dans ce module.</a:t>
            </a:r>
          </a:p>
        </p:txBody>
      </p:sp>
      <p:sp>
        <p:nvSpPr>
          <p:cNvPr id="2347" name="Google Shape;2347;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2"/>
        <p:cNvGrpSpPr/>
        <p:nvPr/>
      </p:nvGrpSpPr>
      <p:grpSpPr>
        <a:xfrm>
          <a:off x="0" y="0"/>
          <a:ext cx="0" cy="0"/>
          <a:chOff x="0" y="0"/>
          <a:chExt cx="0" cy="0"/>
        </a:xfrm>
      </p:grpSpPr>
      <p:sp>
        <p:nvSpPr>
          <p:cNvPr id="2353" name="Google Shape;2353;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4" name="Google Shape;2354;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Dans le « </a:t>
            </a:r>
            <a:r>
              <a:rPr lang="fr-CH" sz="1100" b="0" i="0" u="none" strike="noStrike" cap="none" noProof="0" dirty="0">
                <a:solidFill>
                  <a:schemeClr val="dk1"/>
                </a:solidFill>
                <a:latin typeface="Century Gothic"/>
                <a:sym typeface="Century Gothic"/>
              </a:rPr>
              <a:t>Module 1.1 : </a:t>
            </a:r>
            <a:r>
              <a:rPr lang="fr-CH" sz="1100" b="0" dirty="0">
                <a:solidFill>
                  <a:srgbClr val="FFFFFF"/>
                </a:solidFill>
                <a:latin typeface="Century Gothic"/>
              </a:rPr>
              <a:t>Quelle problématique vous passionne </a:t>
            </a:r>
            <a:r>
              <a:rPr lang="fr-CH" sz="1100" b="0" i="0" u="none" strike="noStrike" cap="none" noProof="0" dirty="0">
                <a:solidFill>
                  <a:schemeClr val="dk1"/>
                </a:solidFill>
                <a:latin typeface="Century Gothic"/>
                <a:sym typeface="Century Gothic"/>
              </a:rPr>
              <a:t>? », </a:t>
            </a:r>
            <a:r>
              <a:rPr lang="fr-CH" noProof="0" dirty="0"/>
              <a:t>il s'agit de découvrir dans quelle direction les </a:t>
            </a:r>
            <a:r>
              <a:rPr lang="fr-CH" noProof="0" dirty="0" err="1"/>
              <a:t>apprenti·e·s</a:t>
            </a:r>
            <a:r>
              <a:rPr lang="fr-CH" noProof="0" dirty="0"/>
              <a:t> souhaitent travailler. Différentes méthodes et approches peuvent être utilisées pour explorer les champs problématiques. Certaines peuvent être appliquées par les </a:t>
            </a:r>
            <a:r>
              <a:rPr lang="fr-CH" noProof="0" dirty="0" err="1"/>
              <a:t>apprenti·e·s</a:t>
            </a:r>
            <a:r>
              <a:rPr lang="fr-CH" noProof="0" dirty="0"/>
              <a:t> dans leur entreprise de formation, d'autres dans la vie quotidienne et d'autres encore en classe :</a:t>
            </a:r>
          </a:p>
          <a:p>
            <a:pPr marL="0" indent="0"/>
            <a:endParaRPr lang="fr-CH" noProof="0" dirty="0"/>
          </a:p>
          <a:p>
            <a:pPr marL="171450" indent="-171450">
              <a:buFont typeface="Arial" panose="020B0604020202020204" pitchFamily="34" charset="0"/>
              <a:buChar char="•"/>
            </a:pPr>
            <a:r>
              <a:rPr lang="fr-CH" b="1" noProof="0" dirty="0"/>
              <a:t>Unité d'apprentissage : </a:t>
            </a:r>
            <a:r>
              <a:rPr lang="fr-CH" sz="1100" b="0" i="0" u="none" strike="noStrike" kern="1200" cap="none" noProof="0" dirty="0">
                <a:solidFill>
                  <a:srgbClr val="D17930"/>
                </a:solidFill>
                <a:latin typeface="Century Gothic"/>
                <a:ea typeface="Century Gothic"/>
                <a:cs typeface="Arial" pitchFamily="34" charset="0"/>
                <a:sym typeface="Century Gothic"/>
              </a:rPr>
              <a:t>Ce problème est-il adapté à </a:t>
            </a:r>
            <a:r>
              <a:rPr lang="fr-CH" sz="1100" b="0" i="1" u="none" strike="noStrike" kern="1200" cap="none" noProof="0" dirty="0">
                <a:solidFill>
                  <a:srgbClr val="D17930"/>
                </a:solidFill>
                <a:latin typeface="Century Gothic"/>
                <a:ea typeface="Century Gothic"/>
                <a:cs typeface="Arial" pitchFamily="34" charset="0"/>
                <a:sym typeface="Century Gothic"/>
              </a:rPr>
              <a:t>myidea </a:t>
            </a:r>
            <a:r>
              <a:rPr lang="de-DE" altLang="de-DE" sz="1100" b="0" i="0" u="none" strike="noStrike" kern="1200" cap="none" dirty="0">
                <a:solidFill>
                  <a:srgbClr val="D17930"/>
                </a:solidFill>
                <a:latin typeface="Century Gothic"/>
                <a:ea typeface="Century Gothic"/>
                <a:cs typeface="Arial" pitchFamily="34" charset="0"/>
                <a:sym typeface="Century Gothic"/>
              </a:rPr>
              <a:t>?</a:t>
            </a:r>
            <a:endParaRPr lang="fr-CH" b="0" noProof="0" dirty="0"/>
          </a:p>
          <a:p>
            <a:pPr marL="171450" indent="-171450">
              <a:buFont typeface="Arial" panose="020B0604020202020204" pitchFamily="34" charset="0"/>
              <a:buChar char="•"/>
            </a:pPr>
            <a:r>
              <a:rPr lang="fr-CH" b="1" noProof="0" dirty="0"/>
              <a:t>Unité d'apprentissage : </a:t>
            </a:r>
            <a:r>
              <a:rPr lang="fr-CH" noProof="0" dirty="0"/>
              <a:t>Tenir un journal des problèmes </a:t>
            </a:r>
            <a:r>
              <a:rPr lang="de-CH" b="0" dirty="0">
                <a:sym typeface="Wingdings" panose="05000000000000000000" pitchFamily="2" charset="2"/>
              </a:rPr>
              <a:t></a:t>
            </a:r>
            <a:r>
              <a:rPr lang="fr-CH" noProof="0" dirty="0"/>
              <a:t> Vie quotidienne et/ou entreprise de formation</a:t>
            </a:r>
          </a:p>
          <a:p>
            <a:pPr marL="171450" indent="-171450">
              <a:buFont typeface="Arial" panose="020B0604020202020204" pitchFamily="34" charset="0"/>
              <a:buChar char="•"/>
            </a:pPr>
            <a:r>
              <a:rPr lang="fr-CH" b="1" noProof="0" dirty="0"/>
              <a:t>Unité d'apprentissage : </a:t>
            </a:r>
            <a:r>
              <a:rPr lang="fr-CH" noProof="0" dirty="0"/>
              <a:t>Observer et interroger des collègues </a:t>
            </a:r>
            <a:r>
              <a:rPr lang="de-CH" b="0" dirty="0">
                <a:sym typeface="Wingdings" panose="05000000000000000000" pitchFamily="2" charset="2"/>
              </a:rPr>
              <a:t> </a:t>
            </a:r>
            <a:r>
              <a:rPr lang="fr-CH" noProof="0" dirty="0"/>
              <a:t>Entreprise de formation</a:t>
            </a:r>
          </a:p>
          <a:p>
            <a:pPr marL="171450" indent="-171450">
              <a:buFont typeface="Arial" panose="020B0604020202020204" pitchFamily="34" charset="0"/>
              <a:buChar char="•"/>
            </a:pPr>
            <a:r>
              <a:rPr lang="fr-CH" b="1" noProof="0" dirty="0"/>
              <a:t>Unité d'apprentissage : </a:t>
            </a:r>
            <a:r>
              <a:rPr lang="fr-CH" noProof="0" dirty="0"/>
              <a:t>Atelier : Trouver un champ problématique qui vous intéresse </a:t>
            </a:r>
            <a:r>
              <a:rPr lang="de-CH" b="0" dirty="0">
                <a:sym typeface="Wingdings" panose="05000000000000000000" pitchFamily="2" charset="2"/>
              </a:rPr>
              <a:t></a:t>
            </a:r>
            <a:r>
              <a:rPr lang="fr-CH" noProof="0" dirty="0"/>
              <a:t> En classe</a:t>
            </a:r>
          </a:p>
          <a:p>
            <a:pPr marL="0" indent="0"/>
            <a:endParaRPr lang="fr-CH" noProof="0" dirty="0"/>
          </a:p>
          <a:p>
            <a:pPr marL="0" indent="0"/>
            <a:r>
              <a:rPr lang="fr-CH" noProof="0" dirty="0"/>
              <a:t>Il n'est pas nécessaire de mettre en œuvre toutes les approches, mais l’</a:t>
            </a:r>
            <a:r>
              <a:rPr lang="fr-CH" noProof="0" dirty="0" err="1"/>
              <a:t>enseignant·e</a:t>
            </a:r>
            <a:r>
              <a:rPr lang="fr-CH" noProof="0" dirty="0"/>
              <a:t> peut les sélectionner et les combiner de manière ciblée. Il est important, dans ce module, de permettre d’abord une certaine diversité. Une analyse plus approfondie et, finalement, la définition du problème concret à traiter auront lieu dans les modules suivants.</a:t>
            </a:r>
          </a:p>
        </p:txBody>
      </p:sp>
      <p:sp>
        <p:nvSpPr>
          <p:cNvPr id="2355" name="Google Shape;2355;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9"/>
        <p:cNvGrpSpPr/>
        <p:nvPr/>
      </p:nvGrpSpPr>
      <p:grpSpPr>
        <a:xfrm>
          <a:off x="0" y="0"/>
          <a:ext cx="0" cy="0"/>
          <a:chOff x="0" y="0"/>
          <a:chExt cx="0" cy="0"/>
        </a:xfrm>
      </p:grpSpPr>
      <p:sp>
        <p:nvSpPr>
          <p:cNvPr id="2380" name="Google Shape;2380;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1" name="Google Shape;2381;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Il est très important que le problème sur lequel les </a:t>
            </a:r>
            <a:r>
              <a:rPr lang="fr-CH" noProof="0" dirty="0" err="1"/>
              <a:t>apprenti·e·s</a:t>
            </a:r>
            <a:r>
              <a:rPr lang="fr-CH" noProof="0" dirty="0"/>
              <a:t> travaillent soit bien adapté à </a:t>
            </a:r>
            <a:r>
              <a:rPr lang="fr-CH" i="1" noProof="0" dirty="0"/>
              <a:t>myidea</a:t>
            </a:r>
            <a:r>
              <a:rPr lang="fr-CH" noProof="0" dirty="0"/>
              <a:t>. Il ne doit être ni trop facile à résoudre, ni trop complexe ou abstrait, au point que les étapes suivantes (par exemple, le test rapide d’une idée) ne puissent pas être mises en œuvre. Les tâches et pistes de réflexion des diapositives suivantes visent à vous aider à identifier un problème adéquat et à le formuler de manière à ce qu’il corresponde bien à </a:t>
            </a:r>
            <a:r>
              <a:rPr lang="fr-CH" i="1" noProof="0" dirty="0"/>
              <a:t>myidea.</a:t>
            </a:r>
          </a:p>
        </p:txBody>
      </p:sp>
      <p:sp>
        <p:nvSpPr>
          <p:cNvPr id="2382" name="Google Shape;2382;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de-CH"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6"/>
        <p:cNvGrpSpPr/>
        <p:nvPr/>
      </p:nvGrpSpPr>
      <p:grpSpPr>
        <a:xfrm>
          <a:off x="0" y="0"/>
          <a:ext cx="0" cy="0"/>
          <a:chOff x="0" y="0"/>
          <a:chExt cx="0" cy="0"/>
        </a:xfrm>
      </p:grpSpPr>
      <p:sp>
        <p:nvSpPr>
          <p:cNvPr id="2387" name="Google Shape;2387;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8" name="Google Shape;2388;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En introduction, cette situation du quotidien (« gâteau sans œufs ») sert à rendre concret le terme de « problème ». Les questions centrales sont « S’agit-il vraiment d’un problème ? Pourquoi ? » ainsi que « Comment allez-vous procéder ? ». Les deux questions peuvent être brièvement recueillies en plénière. Il est également possible de proposer une très courte phase de travail en petits groupes (2–3 minutes), durant laquelle les </a:t>
            </a:r>
            <a:r>
              <a:rPr lang="fr-CH" noProof="0" dirty="0" err="1"/>
              <a:t>apprenti·e·s</a:t>
            </a:r>
            <a:r>
              <a:rPr lang="fr-CH" noProof="0" dirty="0"/>
              <a:t> notent d’éventuelles premières solutions.</a:t>
            </a:r>
          </a:p>
          <a:p>
            <a:pPr marL="0" indent="0"/>
            <a:endParaRPr lang="fr-CH" noProof="0" dirty="0"/>
          </a:p>
          <a:p>
            <a:pPr marL="0" indent="0"/>
            <a:r>
              <a:rPr lang="fr-CH" noProof="0" dirty="0"/>
              <a:t>Les propositions spontanées – substitut d’œuf, autre dessert, demander de l’aide – sont recueillies ; elles relèvent du niveau de la solution. Le problème, quant à lui, décrit l’écart par rapport au plan initial ainsi qu’un obstacle actuel et son impact concret (par exemple : moi, à la maison, samedi 19h ; stock d’œufs 0/3 ; impossible de faire les courses ; donc pas de surprise à temps/attentes déçues). L’exercice poursuit ainsi un double objectif : la construction des concepts (problème vs. solution) et une première initiation en douceur à la recherche d’idées.</a:t>
            </a:r>
          </a:p>
        </p:txBody>
      </p:sp>
      <p:sp>
        <p:nvSpPr>
          <p:cNvPr id="2389" name="Google Shape;2389;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7"/>
        <p:cNvGrpSpPr/>
        <p:nvPr/>
      </p:nvGrpSpPr>
      <p:grpSpPr>
        <a:xfrm>
          <a:off x="0" y="0"/>
          <a:ext cx="0" cy="0"/>
          <a:chOff x="0" y="0"/>
          <a:chExt cx="0" cy="0"/>
        </a:xfrm>
      </p:grpSpPr>
      <p:sp>
        <p:nvSpPr>
          <p:cNvPr id="2398" name="Google Shape;2398;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9" name="Google Shape;2399;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éléments constitutifs d’un problème sont explicités et se réfèrent directement à la situation du gâteau. Il devient visible qu’un problème se compose d’un « Qui » clair, d’un contexte précis (Où/Quand), d’un écart mesurable (État actuel ≠ État souhaité, idéalement avec chiffre et unité), d’un obstacle actuel (Qu’est-ce qui bloque maintenant ?) et de l’impact concret sur les personnes concernées (temps/erreur/satisfaction/risque).</a:t>
            </a:r>
          </a:p>
          <a:p>
            <a:pPr marL="0" indent="0"/>
            <a:endParaRPr lang="fr-CH" noProof="0" dirty="0"/>
          </a:p>
          <a:p>
            <a:pPr marL="0" indent="0"/>
            <a:r>
              <a:rPr lang="fr-CH" noProof="0" dirty="0"/>
              <a:t>Il est utile de distinguer écart et obstacle : 0 au lieu de 3 œufs décrit l’écart (chiffre), Impossible de faire les courses est l’obstacle (temps/accès). L’impact désigne la conséquence immédiate pour les personnes concernées.</a:t>
            </a:r>
          </a:p>
        </p:txBody>
      </p:sp>
      <p:sp>
        <p:nvSpPr>
          <p:cNvPr id="2400" name="Google Shape;2400;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7"/>
        <p:cNvGrpSpPr/>
        <p:nvPr/>
      </p:nvGrpSpPr>
      <p:grpSpPr>
        <a:xfrm>
          <a:off x="0" y="0"/>
          <a:ext cx="0" cy="0"/>
          <a:chOff x="0" y="0"/>
          <a:chExt cx="0" cy="0"/>
        </a:xfrm>
      </p:grpSpPr>
      <p:sp>
        <p:nvSpPr>
          <p:cNvPr id="2418" name="Google Shape;2418;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9" name="Google Shape;2419;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Les critères de sélection des thèmes adaptés à </a:t>
            </a:r>
            <a:r>
              <a:rPr lang="fr-CH" i="1" noProof="0" dirty="0"/>
              <a:t>myidea </a:t>
            </a:r>
            <a:r>
              <a:rPr lang="fr-CH" noProof="0" dirty="0"/>
              <a:t>font le lien avec l’exemple du gâteau : les problèmes uniques et rapidement résolus sont trop petits ; ce que nous recherchons, ce sont des problèmes récurrents du quotidien ou du monde professionnel, impliquant un segment de clientèle clairement défini et des conséquences tangibles. Il est essentiel qu’il existe un écart mesurable (au moins un chiffre et une unité) et que vous ayez accès au terrain et aux personnes concernées.</a:t>
            </a:r>
          </a:p>
        </p:txBody>
      </p:sp>
      <p:sp>
        <p:nvSpPr>
          <p:cNvPr id="2420" name="Google Shape;2420;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6"/>
        <p:cNvGrpSpPr/>
        <p:nvPr/>
      </p:nvGrpSpPr>
      <p:grpSpPr>
        <a:xfrm>
          <a:off x="0" y="0"/>
          <a:ext cx="0" cy="0"/>
          <a:chOff x="0" y="0"/>
          <a:chExt cx="0" cy="0"/>
        </a:xfrm>
      </p:grpSpPr>
      <p:sp>
        <p:nvSpPr>
          <p:cNvPr id="2427" name="Google Shape;2427;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8" name="Google Shape;2428;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indent="0"/>
            <a:r>
              <a:rPr lang="fr-CH" noProof="0" dirty="0"/>
              <a:t>Le thème doit se situer dans la sphère d'influence des </a:t>
            </a:r>
            <a:r>
              <a:rPr lang="fr-CH" noProof="0" dirty="0" err="1"/>
              <a:t>apprenti·e·s</a:t>
            </a:r>
            <a:r>
              <a:rPr lang="fr-CH" noProof="0" dirty="0"/>
              <a:t> (démarches réalisables dans leur rôle, petit budget, pas de données sensibles ni d'interventions risquées).</a:t>
            </a:r>
          </a:p>
          <a:p>
            <a:pPr marL="0" indent="0"/>
            <a:r>
              <a:rPr lang="fr-CH" noProof="0" dirty="0"/>
              <a:t>D’un point de vue entrepreneurial, il est particulièrement pertinent lorsque la solution est nouvelle ou nettement améliorée – testable sous forme de prototype ou de test rapide en quelques semaines – plutôt que de simplement acquérir quelque chose d’existant ou de cocher une routine.</a:t>
            </a:r>
          </a:p>
          <a:p>
            <a:pPr marL="0" lvl="0" indent="0" algn="l" rtl="0">
              <a:spcBef>
                <a:spcPts val="600"/>
              </a:spcBef>
              <a:spcAft>
                <a:spcPts val="0"/>
              </a:spcAft>
              <a:buNone/>
            </a:pPr>
            <a:endParaRPr dirty="0"/>
          </a:p>
        </p:txBody>
      </p:sp>
      <p:sp>
        <p:nvSpPr>
          <p:cNvPr id="2429" name="Google Shape;2429;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CH"/>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2.png"/><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Master" Target="../slideMasters/slideMaster1.xml"/><Relationship Id="rId6" Type="http://schemas.openxmlformats.org/officeDocument/2006/relationships/image" Target="../media/image61.png"/><Relationship Id="rId11" Type="http://schemas.openxmlformats.org/officeDocument/2006/relationships/image" Target="../media/image32.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3.png"/><Relationship Id="rId9" Type="http://schemas.openxmlformats.org/officeDocument/2006/relationships/image" Target="../media/image64.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41.png"/><Relationship Id="rId7" Type="http://schemas.openxmlformats.org/officeDocument/2006/relationships/image" Target="../media/image143.png"/><Relationship Id="rId2" Type="http://schemas.openxmlformats.org/officeDocument/2006/relationships/image" Target="../media/image140.png"/><Relationship Id="rId1" Type="http://schemas.openxmlformats.org/officeDocument/2006/relationships/slideMaster" Target="../slideMasters/slideMaster2.xml"/><Relationship Id="rId6" Type="http://schemas.openxmlformats.org/officeDocument/2006/relationships/image" Target="../media/image142.png"/><Relationship Id="rId5" Type="http://schemas.openxmlformats.org/officeDocument/2006/relationships/image" Target="../media/image100.png"/><Relationship Id="rId4" Type="http://schemas.openxmlformats.org/officeDocument/2006/relationships/image" Target="../media/image32.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4.png"/><Relationship Id="rId7" Type="http://schemas.openxmlformats.org/officeDocument/2006/relationships/image" Target="../media/image145.png"/><Relationship Id="rId2" Type="http://schemas.openxmlformats.org/officeDocument/2006/relationships/image" Target="../media/image122.png"/><Relationship Id="rId1" Type="http://schemas.openxmlformats.org/officeDocument/2006/relationships/slideMaster" Target="../slideMasters/slideMaster2.xml"/><Relationship Id="rId6" Type="http://schemas.openxmlformats.org/officeDocument/2006/relationships/image" Target="../media/image98.png"/><Relationship Id="rId5" Type="http://schemas.openxmlformats.org/officeDocument/2006/relationships/image" Target="../media/image100.png"/><Relationship Id="rId4" Type="http://schemas.openxmlformats.org/officeDocument/2006/relationships/image" Target="../media/image3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31.png"/><Relationship Id="rId2" Type="http://schemas.openxmlformats.org/officeDocument/2006/relationships/image" Target="../media/image147.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50.png"/><Relationship Id="rId4" Type="http://schemas.openxmlformats.org/officeDocument/2006/relationships/image" Target="../media/image149.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52.png"/><Relationship Id="rId7" Type="http://schemas.openxmlformats.org/officeDocument/2006/relationships/image" Target="../media/image31.png"/><Relationship Id="rId2" Type="http://schemas.openxmlformats.org/officeDocument/2006/relationships/image" Target="../media/image151.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54.png"/><Relationship Id="rId4" Type="http://schemas.openxmlformats.org/officeDocument/2006/relationships/image" Target="../media/image153.png"/></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32.png"/><Relationship Id="rId7" Type="http://schemas.openxmlformats.org/officeDocument/2006/relationships/image" Target="../media/image159.png"/><Relationship Id="rId2" Type="http://schemas.openxmlformats.org/officeDocument/2006/relationships/image" Target="../media/image155.png"/><Relationship Id="rId1" Type="http://schemas.openxmlformats.org/officeDocument/2006/relationships/slideMaster" Target="../slideMasters/slideMaster2.xml"/><Relationship Id="rId6" Type="http://schemas.openxmlformats.org/officeDocument/2006/relationships/image" Target="../media/image158.png"/><Relationship Id="rId11" Type="http://schemas.openxmlformats.org/officeDocument/2006/relationships/image" Target="../media/image163.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32.png"/><Relationship Id="rId7"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Master" Target="../slideMasters/slideMaster2.xml"/><Relationship Id="rId6" Type="http://schemas.openxmlformats.org/officeDocument/2006/relationships/image" Target="../media/image163.png"/><Relationship Id="rId11" Type="http://schemas.openxmlformats.org/officeDocument/2006/relationships/image" Target="../media/image170.png"/><Relationship Id="rId5" Type="http://schemas.openxmlformats.org/officeDocument/2006/relationships/image" Target="../media/image165.png"/><Relationship Id="rId10" Type="http://schemas.openxmlformats.org/officeDocument/2006/relationships/image" Target="../media/image169.png"/><Relationship Id="rId4" Type="http://schemas.openxmlformats.org/officeDocument/2006/relationships/image" Target="../media/image157.png"/><Relationship Id="rId9" Type="http://schemas.openxmlformats.org/officeDocument/2006/relationships/image" Target="../media/image168.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2.png"/><Relationship Id="rId7" Type="http://schemas.openxmlformats.org/officeDocument/2006/relationships/image" Target="../media/image174.png"/><Relationship Id="rId2" Type="http://schemas.openxmlformats.org/officeDocument/2006/relationships/image" Target="../media/image171.png"/><Relationship Id="rId1" Type="http://schemas.openxmlformats.org/officeDocument/2006/relationships/slideMaster" Target="../slideMasters/slideMaster2.xml"/><Relationship Id="rId6" Type="http://schemas.openxmlformats.org/officeDocument/2006/relationships/image" Target="../media/image163.png"/><Relationship Id="rId5" Type="http://schemas.openxmlformats.org/officeDocument/2006/relationships/image" Target="../media/image173.png"/><Relationship Id="rId4" Type="http://schemas.openxmlformats.org/officeDocument/2006/relationships/image" Target="../media/image32.png"/><Relationship Id="rId9" Type="http://schemas.openxmlformats.org/officeDocument/2006/relationships/image" Target="../media/image176.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52.png"/><Relationship Id="rId7" Type="http://schemas.openxmlformats.org/officeDocument/2006/relationships/image" Target="../media/image157.png"/><Relationship Id="rId2" Type="http://schemas.openxmlformats.org/officeDocument/2006/relationships/image" Target="../media/image177.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55.png"/><Relationship Id="rId10" Type="http://schemas.openxmlformats.org/officeDocument/2006/relationships/image" Target="../media/image179.png"/><Relationship Id="rId4" Type="http://schemas.openxmlformats.org/officeDocument/2006/relationships/image" Target="../media/image178.png"/><Relationship Id="rId9" Type="http://schemas.openxmlformats.org/officeDocument/2006/relationships/image" Target="../media/image163.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image" Target="../media/image181.png"/><Relationship Id="rId7" Type="http://schemas.openxmlformats.org/officeDocument/2006/relationships/image" Target="../media/image163.png"/><Relationship Id="rId2" Type="http://schemas.openxmlformats.org/officeDocument/2006/relationships/image" Target="../media/image180.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183.png"/><Relationship Id="rId4" Type="http://schemas.openxmlformats.org/officeDocument/2006/relationships/image" Target="../media/image182.png"/><Relationship Id="rId9" Type="http://schemas.openxmlformats.org/officeDocument/2006/relationships/image" Target="../media/image185.png"/></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7.png"/><Relationship Id="rId7" Type="http://schemas.openxmlformats.org/officeDocument/2006/relationships/image" Target="../media/image189.png"/><Relationship Id="rId2" Type="http://schemas.openxmlformats.org/officeDocument/2006/relationships/image" Target="../media/image186.png"/><Relationship Id="rId1" Type="http://schemas.openxmlformats.org/officeDocument/2006/relationships/slideMaster" Target="../slideMasters/slideMaster2.xml"/><Relationship Id="rId6" Type="http://schemas.openxmlformats.org/officeDocument/2006/relationships/image" Target="../media/image188.png"/><Relationship Id="rId5" Type="http://schemas.openxmlformats.org/officeDocument/2006/relationships/image" Target="../media/image163.png"/><Relationship Id="rId4" Type="http://schemas.openxmlformats.org/officeDocument/2006/relationships/image" Target="../media/image32.png"/><Relationship Id="rId9" Type="http://schemas.openxmlformats.org/officeDocument/2006/relationships/image" Target="../media/image191.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32.png"/><Relationship Id="rId2" Type="http://schemas.openxmlformats.org/officeDocument/2006/relationships/image" Target="../media/image66.png"/><Relationship Id="rId1" Type="http://schemas.openxmlformats.org/officeDocument/2006/relationships/slideMaster" Target="../slideMasters/slideMaster1.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Master" Target="../slideMasters/slideMaster2.xml"/><Relationship Id="rId6" Type="http://schemas.openxmlformats.org/officeDocument/2006/relationships/image" Target="../media/image170.png"/><Relationship Id="rId5" Type="http://schemas.openxmlformats.org/officeDocument/2006/relationships/image" Target="../media/image193.png"/><Relationship Id="rId4" Type="http://schemas.openxmlformats.org/officeDocument/2006/relationships/image" Target="../media/image163.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6.png"/><Relationship Id="rId7" Type="http://schemas.openxmlformats.org/officeDocument/2006/relationships/image" Target="../media/image197.png"/><Relationship Id="rId2" Type="http://schemas.openxmlformats.org/officeDocument/2006/relationships/image" Target="../media/image195.png"/><Relationship Id="rId1" Type="http://schemas.openxmlformats.org/officeDocument/2006/relationships/slideMaster" Target="../slideMasters/slideMaster2.xml"/><Relationship Id="rId6" Type="http://schemas.openxmlformats.org/officeDocument/2006/relationships/image" Target="../media/image163.png"/><Relationship Id="rId5" Type="http://schemas.openxmlformats.org/officeDocument/2006/relationships/image" Target="../media/image32.png"/><Relationship Id="rId4" Type="http://schemas.openxmlformats.org/officeDocument/2006/relationships/image" Target="../media/image155.png"/><Relationship Id="rId9" Type="http://schemas.openxmlformats.org/officeDocument/2006/relationships/image" Target="../media/image74.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99.png"/><Relationship Id="rId1" Type="http://schemas.openxmlformats.org/officeDocument/2006/relationships/slideMaster" Target="../slideMasters/slideMaster2.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32.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32.png"/><Relationship Id="rId2" Type="http://schemas.openxmlformats.org/officeDocument/2006/relationships/image" Target="../media/image202.png"/><Relationship Id="rId1" Type="http://schemas.openxmlformats.org/officeDocument/2006/relationships/slideMaster" Target="../slideMasters/slideMaster2.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04.png"/><Relationship Id="rId7" Type="http://schemas.openxmlformats.org/officeDocument/2006/relationships/image" Target="../media/image31.png"/><Relationship Id="rId2" Type="http://schemas.openxmlformats.org/officeDocument/2006/relationships/image" Target="../media/image203.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206.png"/><Relationship Id="rId4" Type="http://schemas.openxmlformats.org/officeDocument/2006/relationships/image" Target="../media/image205.png"/></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208.png"/><Relationship Id="rId7" Type="http://schemas.openxmlformats.org/officeDocument/2006/relationships/image" Target="../media/image211.png"/><Relationship Id="rId2" Type="http://schemas.openxmlformats.org/officeDocument/2006/relationships/image" Target="../media/image207.png"/><Relationship Id="rId1" Type="http://schemas.openxmlformats.org/officeDocument/2006/relationships/slideMaster" Target="../slideMasters/slideMaster2.xml"/><Relationship Id="rId6" Type="http://schemas.openxmlformats.org/officeDocument/2006/relationships/image" Target="../media/image210.png"/><Relationship Id="rId5" Type="http://schemas.openxmlformats.org/officeDocument/2006/relationships/image" Target="../media/image209.png"/><Relationship Id="rId10" Type="http://schemas.openxmlformats.org/officeDocument/2006/relationships/image" Target="../media/image213.png"/><Relationship Id="rId4" Type="http://schemas.openxmlformats.org/officeDocument/2006/relationships/image" Target="../media/image32.png"/><Relationship Id="rId9" Type="http://schemas.openxmlformats.org/officeDocument/2006/relationships/image" Target="../media/image21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12.png"/><Relationship Id="rId2" Type="http://schemas.openxmlformats.org/officeDocument/2006/relationships/image" Target="../media/image207.png"/><Relationship Id="rId1" Type="http://schemas.openxmlformats.org/officeDocument/2006/relationships/slideMaster" Target="../slideMasters/slideMaster2.xml"/><Relationship Id="rId6" Type="http://schemas.openxmlformats.org/officeDocument/2006/relationships/image" Target="../media/image13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4.png"/><Relationship Id="rId1" Type="http://schemas.openxmlformats.org/officeDocument/2006/relationships/slideMaster" Target="../slideMasters/slideMaster2.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09.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212.png"/><Relationship Id="rId2" Type="http://schemas.openxmlformats.org/officeDocument/2006/relationships/image" Target="../media/image207.png"/><Relationship Id="rId1" Type="http://schemas.openxmlformats.org/officeDocument/2006/relationships/slideMaster" Target="../slideMasters/slideMaster2.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217.png"/><Relationship Id="rId1" Type="http://schemas.openxmlformats.org/officeDocument/2006/relationships/slideMaster" Target="../slideMasters/slideMaster2.xml"/><Relationship Id="rId6" Type="http://schemas.openxmlformats.org/officeDocument/2006/relationships/image" Target="../media/image212.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52.png"/><Relationship Id="rId4" Type="http://schemas.openxmlformats.org/officeDocument/2006/relationships/image" Target="../media/image77.png"/><Relationship Id="rId9" Type="http://schemas.openxmlformats.org/officeDocument/2006/relationships/image" Target="../media/image80.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222.png"/><Relationship Id="rId7" Type="http://schemas.openxmlformats.org/officeDocument/2006/relationships/image" Target="../media/image224.png"/><Relationship Id="rId2" Type="http://schemas.openxmlformats.org/officeDocument/2006/relationships/image" Target="../media/image221.png"/><Relationship Id="rId1" Type="http://schemas.openxmlformats.org/officeDocument/2006/relationships/slideMaster" Target="../slideMasters/slideMaster2.xml"/><Relationship Id="rId6" Type="http://schemas.openxmlformats.org/officeDocument/2006/relationships/image" Target="../media/image223.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21.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3.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2.xml"/><Relationship Id="rId6" Type="http://schemas.openxmlformats.org/officeDocument/2006/relationships/image" Target="../media/image227.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07.png"/><Relationship Id="rId7" Type="http://schemas.openxmlformats.org/officeDocument/2006/relationships/image" Target="../media/image232.png"/><Relationship Id="rId2" Type="http://schemas.openxmlformats.org/officeDocument/2006/relationships/image" Target="../media/image230.png"/><Relationship Id="rId1" Type="http://schemas.openxmlformats.org/officeDocument/2006/relationships/slideMaster" Target="../slideMasters/slideMaster2.xml"/><Relationship Id="rId6" Type="http://schemas.openxmlformats.org/officeDocument/2006/relationships/image" Target="../media/image231.png"/><Relationship Id="rId5" Type="http://schemas.openxmlformats.org/officeDocument/2006/relationships/image" Target="../media/image209.png"/><Relationship Id="rId4" Type="http://schemas.openxmlformats.org/officeDocument/2006/relationships/image" Target="../media/image32.png"/><Relationship Id="rId9" Type="http://schemas.openxmlformats.org/officeDocument/2006/relationships/image" Target="../media/image234.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5.png"/><Relationship Id="rId1" Type="http://schemas.openxmlformats.org/officeDocument/2006/relationships/slideMaster" Target="../slideMasters/slideMaster2.xml"/><Relationship Id="rId6" Type="http://schemas.openxmlformats.org/officeDocument/2006/relationships/image" Target="../media/image237.png"/><Relationship Id="rId5" Type="http://schemas.openxmlformats.org/officeDocument/2006/relationships/image" Target="../media/image209.png"/><Relationship Id="rId4" Type="http://schemas.openxmlformats.org/officeDocument/2006/relationships/image" Target="../media/image236.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39.png"/><Relationship Id="rId7" Type="http://schemas.openxmlformats.org/officeDocument/2006/relationships/image" Target="../media/image130.png"/><Relationship Id="rId2" Type="http://schemas.openxmlformats.org/officeDocument/2006/relationships/image" Target="../media/image238.png"/><Relationship Id="rId1" Type="http://schemas.openxmlformats.org/officeDocument/2006/relationships/slideMaster" Target="../slideMasters/slideMaster2.xml"/><Relationship Id="rId6" Type="http://schemas.openxmlformats.org/officeDocument/2006/relationships/image" Target="../media/image24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43.png"/><Relationship Id="rId7" Type="http://schemas.openxmlformats.org/officeDocument/2006/relationships/image" Target="../media/image246.png"/><Relationship Id="rId2" Type="http://schemas.openxmlformats.org/officeDocument/2006/relationships/image" Target="../media/image242.png"/><Relationship Id="rId1" Type="http://schemas.openxmlformats.org/officeDocument/2006/relationships/slideMaster" Target="../slideMasters/slideMaster2.xml"/><Relationship Id="rId6" Type="http://schemas.openxmlformats.org/officeDocument/2006/relationships/image" Target="../media/image245.png"/><Relationship Id="rId5" Type="http://schemas.openxmlformats.org/officeDocument/2006/relationships/image" Target="../media/image32.png"/><Relationship Id="rId10" Type="http://schemas.openxmlformats.org/officeDocument/2006/relationships/image" Target="../media/image248.png"/><Relationship Id="rId4" Type="http://schemas.openxmlformats.org/officeDocument/2006/relationships/image" Target="../media/image244.png"/><Relationship Id="rId9" Type="http://schemas.openxmlformats.org/officeDocument/2006/relationships/image" Target="../media/image247.png"/></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53.png"/><Relationship Id="rId7" Type="http://schemas.openxmlformats.org/officeDocument/2006/relationships/image" Target="../media/image130.png"/><Relationship Id="rId2" Type="http://schemas.openxmlformats.org/officeDocument/2006/relationships/image" Target="../media/image252.png"/><Relationship Id="rId1" Type="http://schemas.openxmlformats.org/officeDocument/2006/relationships/slideMaster" Target="../slideMasters/slideMaster2.xml"/><Relationship Id="rId6" Type="http://schemas.openxmlformats.org/officeDocument/2006/relationships/image" Target="../media/image255.png"/><Relationship Id="rId5" Type="http://schemas.openxmlformats.org/officeDocument/2006/relationships/image" Target="../media/image32.png"/><Relationship Id="rId4" Type="http://schemas.openxmlformats.org/officeDocument/2006/relationships/image" Target="../media/image254.png"/><Relationship Id="rId9" Type="http://schemas.openxmlformats.org/officeDocument/2006/relationships/image" Target="../media/image36.png"/></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259.png"/><Relationship Id="rId3" Type="http://schemas.openxmlformats.org/officeDocument/2006/relationships/image" Target="../media/image257.png"/><Relationship Id="rId7" Type="http://schemas.openxmlformats.org/officeDocument/2006/relationships/image" Target="../media/image202.png"/><Relationship Id="rId2" Type="http://schemas.openxmlformats.org/officeDocument/2006/relationships/image" Target="../media/image256.png"/><Relationship Id="rId1" Type="http://schemas.openxmlformats.org/officeDocument/2006/relationships/slideMaster" Target="../slideMasters/slideMaster2.xml"/><Relationship Id="rId6" Type="http://schemas.openxmlformats.org/officeDocument/2006/relationships/image" Target="../media/image258.png"/><Relationship Id="rId5" Type="http://schemas.openxmlformats.org/officeDocument/2006/relationships/image" Target="../media/image36.png"/><Relationship Id="rId4" Type="http://schemas.openxmlformats.org/officeDocument/2006/relationships/image" Target="../media/image32.png"/><Relationship Id="rId9" Type="http://schemas.openxmlformats.org/officeDocument/2006/relationships/image" Target="../media/image130.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1.png"/><Relationship Id="rId7" Type="http://schemas.openxmlformats.org/officeDocument/2006/relationships/image" Target="../media/image263.png"/><Relationship Id="rId2" Type="http://schemas.openxmlformats.org/officeDocument/2006/relationships/image" Target="../media/image260.png"/><Relationship Id="rId1" Type="http://schemas.openxmlformats.org/officeDocument/2006/relationships/slideMaster" Target="../slideMasters/slideMaster2.xml"/><Relationship Id="rId6" Type="http://schemas.openxmlformats.org/officeDocument/2006/relationships/image" Target="../media/image262.png"/><Relationship Id="rId5" Type="http://schemas.openxmlformats.org/officeDocument/2006/relationships/image" Target="../media/image36.png"/><Relationship Id="rId4" Type="http://schemas.openxmlformats.org/officeDocument/2006/relationships/image" Target="../media/image32.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image" Target="../media/image81.png"/><Relationship Id="rId1" Type="http://schemas.openxmlformats.org/officeDocument/2006/relationships/slideMaster" Target="../slideMasters/slideMaster1.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32.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32.png"/><Relationship Id="rId7" Type="http://schemas.openxmlformats.org/officeDocument/2006/relationships/image" Target="../media/image267.png"/><Relationship Id="rId2" Type="http://schemas.openxmlformats.org/officeDocument/2006/relationships/image" Target="../media/image264.png"/><Relationship Id="rId1" Type="http://schemas.openxmlformats.org/officeDocument/2006/relationships/slideMaster" Target="../slideMasters/slideMaster2.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36.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72.png"/><Relationship Id="rId2" Type="http://schemas.openxmlformats.org/officeDocument/2006/relationships/image" Target="../media/image269.png"/><Relationship Id="rId1" Type="http://schemas.openxmlformats.org/officeDocument/2006/relationships/slideMaster" Target="../slideMasters/slideMaster2.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36.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74.png"/><Relationship Id="rId7" Type="http://schemas.openxmlformats.org/officeDocument/2006/relationships/image" Target="../media/image276.png"/><Relationship Id="rId2" Type="http://schemas.openxmlformats.org/officeDocument/2006/relationships/image" Target="../media/image273.png"/><Relationship Id="rId1" Type="http://schemas.openxmlformats.org/officeDocument/2006/relationships/slideMaster" Target="../slideMasters/slideMaster2.xml"/><Relationship Id="rId6" Type="http://schemas.openxmlformats.org/officeDocument/2006/relationships/image" Target="../media/image275.png"/><Relationship Id="rId5" Type="http://schemas.openxmlformats.org/officeDocument/2006/relationships/image" Target="../media/image36.png"/><Relationship Id="rId4" Type="http://schemas.openxmlformats.org/officeDocument/2006/relationships/image" Target="../media/image32.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281.png"/><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2.xml"/><Relationship Id="rId6" Type="http://schemas.openxmlformats.org/officeDocument/2006/relationships/image" Target="../media/image259.png"/><Relationship Id="rId5" Type="http://schemas.openxmlformats.org/officeDocument/2006/relationships/image" Target="../media/image279.png"/><Relationship Id="rId10" Type="http://schemas.openxmlformats.org/officeDocument/2006/relationships/image" Target="../media/image283.png"/><Relationship Id="rId4" Type="http://schemas.openxmlformats.org/officeDocument/2006/relationships/image" Target="../media/image32.png"/><Relationship Id="rId9" Type="http://schemas.openxmlformats.org/officeDocument/2006/relationships/image" Target="../media/image282.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285.png"/><Relationship Id="rId7" Type="http://schemas.openxmlformats.org/officeDocument/2006/relationships/image" Target="../media/image288.png"/><Relationship Id="rId2" Type="http://schemas.openxmlformats.org/officeDocument/2006/relationships/image" Target="../media/image284.png"/><Relationship Id="rId1" Type="http://schemas.openxmlformats.org/officeDocument/2006/relationships/slideMaster" Target="../slideMasters/slideMaster2.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32.png"/><Relationship Id="rId9" Type="http://schemas.openxmlformats.org/officeDocument/2006/relationships/image" Target="../media/image290.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2.png"/><Relationship Id="rId7" Type="http://schemas.openxmlformats.org/officeDocument/2006/relationships/image" Target="../media/image74.png"/><Relationship Id="rId2" Type="http://schemas.openxmlformats.org/officeDocument/2006/relationships/image" Target="../media/image291.png"/><Relationship Id="rId1" Type="http://schemas.openxmlformats.org/officeDocument/2006/relationships/slideMaster" Target="../slideMasters/slideMaster2.xml"/><Relationship Id="rId6" Type="http://schemas.openxmlformats.org/officeDocument/2006/relationships/image" Target="../media/image295.png"/><Relationship Id="rId5" Type="http://schemas.openxmlformats.org/officeDocument/2006/relationships/image" Target="../media/image294.png"/><Relationship Id="rId10" Type="http://schemas.openxmlformats.org/officeDocument/2006/relationships/image" Target="../media/image32.png"/><Relationship Id="rId4" Type="http://schemas.openxmlformats.org/officeDocument/2006/relationships/image" Target="../media/image293.png"/><Relationship Id="rId9" Type="http://schemas.openxmlformats.org/officeDocument/2006/relationships/image" Target="../media/image297.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2.xml"/><Relationship Id="rId6" Type="http://schemas.openxmlformats.org/officeDocument/2006/relationships/image" Target="../media/image303.png"/><Relationship Id="rId5" Type="http://schemas.openxmlformats.org/officeDocument/2006/relationships/image" Target="../media/image302.png"/><Relationship Id="rId4" Type="http://schemas.openxmlformats.org/officeDocument/2006/relationships/image" Target="../media/image32.png"/><Relationship Id="rId9" Type="http://schemas.openxmlformats.org/officeDocument/2006/relationships/image" Target="../media/image306.png"/></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315.png"/><Relationship Id="rId3" Type="http://schemas.openxmlformats.org/officeDocument/2006/relationships/image" Target="../media/image32.png"/><Relationship Id="rId7" Type="http://schemas.openxmlformats.org/officeDocument/2006/relationships/image" Target="../media/image309.png"/><Relationship Id="rId12" Type="http://schemas.openxmlformats.org/officeDocument/2006/relationships/image" Target="../media/image314.png"/><Relationship Id="rId2" Type="http://schemas.openxmlformats.org/officeDocument/2006/relationships/image" Target="../media/image77.png"/><Relationship Id="rId1" Type="http://schemas.openxmlformats.org/officeDocument/2006/relationships/slideMaster" Target="../slideMasters/slideMaster2.xml"/><Relationship Id="rId6" Type="http://schemas.openxmlformats.org/officeDocument/2006/relationships/image" Target="../media/image308.png"/><Relationship Id="rId11" Type="http://schemas.openxmlformats.org/officeDocument/2006/relationships/image" Target="../media/image313.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74.png"/><Relationship Id="rId9" Type="http://schemas.openxmlformats.org/officeDocument/2006/relationships/image" Target="../media/image311.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97.png"/><Relationship Id="rId2" Type="http://schemas.openxmlformats.org/officeDocument/2006/relationships/image" Target="../media/image94.png"/><Relationship Id="rId1" Type="http://schemas.openxmlformats.org/officeDocument/2006/relationships/slideMaster" Target="../slideMasters/slideMaster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96.png"/><Relationship Id="rId9" Type="http://schemas.openxmlformats.org/officeDocument/2006/relationships/image" Target="../media/image32.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2.png"/><Relationship Id="rId7" Type="http://schemas.openxmlformats.org/officeDocument/2006/relationships/image" Target="../media/image310.png"/><Relationship Id="rId2" Type="http://schemas.openxmlformats.org/officeDocument/2006/relationships/image" Target="../media/image77.png"/><Relationship Id="rId1" Type="http://schemas.openxmlformats.org/officeDocument/2006/relationships/slideMaster" Target="../slideMasters/slideMaster2.xml"/><Relationship Id="rId6" Type="http://schemas.openxmlformats.org/officeDocument/2006/relationships/image" Target="../media/image309.png"/><Relationship Id="rId11" Type="http://schemas.openxmlformats.org/officeDocument/2006/relationships/image" Target="../media/image315.png"/><Relationship Id="rId5" Type="http://schemas.openxmlformats.org/officeDocument/2006/relationships/image" Target="../media/image308.png"/><Relationship Id="rId10" Type="http://schemas.openxmlformats.org/officeDocument/2006/relationships/image" Target="../media/image314.png"/><Relationship Id="rId4" Type="http://schemas.openxmlformats.org/officeDocument/2006/relationships/image" Target="../media/image307.png"/><Relationship Id="rId9" Type="http://schemas.openxmlformats.org/officeDocument/2006/relationships/image" Target="../media/image312.png"/></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101.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318.png"/><Relationship Id="rId10" Type="http://schemas.openxmlformats.org/officeDocument/2006/relationships/image" Target="../media/image74.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85.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2.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32.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339.png"/><Relationship Id="rId3" Type="http://schemas.openxmlformats.org/officeDocument/2006/relationships/image" Target="../media/image329.png"/><Relationship Id="rId7" Type="http://schemas.openxmlformats.org/officeDocument/2006/relationships/image" Target="../media/image333.png"/><Relationship Id="rId12" Type="http://schemas.openxmlformats.org/officeDocument/2006/relationships/image" Target="../media/image338.png"/><Relationship Id="rId17" Type="http://schemas.openxmlformats.org/officeDocument/2006/relationships/image" Target="../media/image32.png"/><Relationship Id="rId2" Type="http://schemas.openxmlformats.org/officeDocument/2006/relationships/image" Target="../media/image328.png"/><Relationship Id="rId16" Type="http://schemas.openxmlformats.org/officeDocument/2006/relationships/image" Target="../media/image342.png"/><Relationship Id="rId1" Type="http://schemas.openxmlformats.org/officeDocument/2006/relationships/slideMaster" Target="../slideMasters/slideMaster2.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2.xml"/><Relationship Id="rId6" Type="http://schemas.openxmlformats.org/officeDocument/2006/relationships/image" Target="../media/image346.png"/><Relationship Id="rId5" Type="http://schemas.openxmlformats.org/officeDocument/2006/relationships/image" Target="../media/image259.png"/><Relationship Id="rId4" Type="http://schemas.openxmlformats.org/officeDocument/2006/relationships/image" Target="../media/image345.png"/></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2.xml"/><Relationship Id="rId6" Type="http://schemas.openxmlformats.org/officeDocument/2006/relationships/image" Target="../media/image351.png"/><Relationship Id="rId11" Type="http://schemas.openxmlformats.org/officeDocument/2006/relationships/image" Target="../media/image32.png"/><Relationship Id="rId5" Type="http://schemas.openxmlformats.org/officeDocument/2006/relationships/image" Target="../media/image350.png"/><Relationship Id="rId10" Type="http://schemas.openxmlformats.org/officeDocument/2006/relationships/image" Target="../media/image355.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362.png"/><Relationship Id="rId3" Type="http://schemas.openxmlformats.org/officeDocument/2006/relationships/image" Target="../media/image66.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2.xml"/><Relationship Id="rId6" Type="http://schemas.openxmlformats.org/officeDocument/2006/relationships/image" Target="../media/image360.png"/><Relationship Id="rId5" Type="http://schemas.openxmlformats.org/officeDocument/2006/relationships/image" Target="../media/image32.png"/><Relationship Id="rId4" Type="http://schemas.openxmlformats.org/officeDocument/2006/relationships/image" Target="../media/image359.png"/><Relationship Id="rId9" Type="http://schemas.openxmlformats.org/officeDocument/2006/relationships/image" Target="../media/image101.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2.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2.xml"/><Relationship Id="rId6" Type="http://schemas.openxmlformats.org/officeDocument/2006/relationships/image" Target="../media/image74.png"/><Relationship Id="rId5" Type="http://schemas.openxmlformats.org/officeDocument/2006/relationships/image" Target="../media/image364.png"/><Relationship Id="rId4" Type="http://schemas.openxmlformats.org/officeDocument/2006/relationships/image" Target="../media/image32.png"/><Relationship Id="rId9" Type="http://schemas.openxmlformats.org/officeDocument/2006/relationships/image" Target="../media/image367.png"/></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368.png"/><Relationship Id="rId1" Type="http://schemas.openxmlformats.org/officeDocument/2006/relationships/slideMaster" Target="../slideMasters/slideMaster2.xml"/><Relationship Id="rId6" Type="http://schemas.openxmlformats.org/officeDocument/2006/relationships/image" Target="../media/image370.png"/><Relationship Id="rId5" Type="http://schemas.openxmlformats.org/officeDocument/2006/relationships/image" Target="../media/image32.png"/><Relationship Id="rId4" Type="http://schemas.openxmlformats.org/officeDocument/2006/relationships/image" Target="../media/image363.png"/><Relationship Id="rId9" Type="http://schemas.openxmlformats.org/officeDocument/2006/relationships/image" Target="../media/image37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75.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2.xml"/><Relationship Id="rId6" Type="http://schemas.openxmlformats.org/officeDocument/2006/relationships/image" Target="../media/image376.png"/><Relationship Id="rId5" Type="http://schemas.openxmlformats.org/officeDocument/2006/relationships/image" Target="../media/image32.png"/><Relationship Id="rId4" Type="http://schemas.openxmlformats.org/officeDocument/2006/relationships/image" Target="../media/image312.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32.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image" Target="../media/image99.png"/><Relationship Id="rId1" Type="http://schemas.openxmlformats.org/officeDocument/2006/relationships/slideMaster" Target="../slideMasters/slideMaster1.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2.xml"/><Relationship Id="rId6" Type="http://schemas.openxmlformats.org/officeDocument/2006/relationships/image" Target="../media/image380.png"/><Relationship Id="rId5" Type="http://schemas.openxmlformats.org/officeDocument/2006/relationships/image" Target="../media/image32.png"/><Relationship Id="rId4" Type="http://schemas.openxmlformats.org/officeDocument/2006/relationships/image" Target="../media/image66.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2.xml"/><Relationship Id="rId6" Type="http://schemas.openxmlformats.org/officeDocument/2006/relationships/image" Target="../media/image384.png"/><Relationship Id="rId5" Type="http://schemas.openxmlformats.org/officeDocument/2006/relationships/image" Target="../media/image263.png"/><Relationship Id="rId4" Type="http://schemas.openxmlformats.org/officeDocument/2006/relationships/image" Target="../media/image32.png"/></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2.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32.png"/><Relationship Id="rId9" Type="http://schemas.openxmlformats.org/officeDocument/2006/relationships/image" Target="../media/image391.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9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39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394.png"/><Relationship Id="rId11" Type="http://schemas.openxmlformats.org/officeDocument/2006/relationships/image" Target="../media/image395.png"/><Relationship Id="rId5" Type="http://schemas.openxmlformats.org/officeDocument/2006/relationships/image" Target="../media/image393.png"/><Relationship Id="rId10" Type="http://schemas.openxmlformats.org/officeDocument/2006/relationships/image" Target="../media/image9.png"/><Relationship Id="rId4" Type="http://schemas.openxmlformats.org/officeDocument/2006/relationships/image" Target="../media/image392.png"/><Relationship Id="rId9" Type="http://schemas.openxmlformats.org/officeDocument/2006/relationships/image" Target="../media/image8.png"/></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3.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398.png"/><Relationship Id="rId9" Type="http://schemas.openxmlformats.org/officeDocument/2006/relationships/image" Target="../media/image29.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5" Type="http://schemas.openxmlformats.org/officeDocument/2006/relationships/image" Target="../media/image399.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00.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Master" Target="../slideMasters/slideMaster3.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32.png"/><Relationship Id="rId4" Type="http://schemas.openxmlformats.org/officeDocument/2006/relationships/image" Target="../media/image53.png"/><Relationship Id="rId9" Type="http://schemas.openxmlformats.org/officeDocument/2006/relationships/image" Target="../media/image58.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32.png"/><Relationship Id="rId7" Type="http://schemas.openxmlformats.org/officeDocument/2006/relationships/image" Target="../media/image112.png"/><Relationship Id="rId2" Type="http://schemas.openxmlformats.org/officeDocument/2006/relationships/image" Target="../media/image110.png"/><Relationship Id="rId1" Type="http://schemas.openxmlformats.org/officeDocument/2006/relationships/slideMaster" Target="../slideMasters/slideMaster1.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01.png"/><Relationship Id="rId10" Type="http://schemas.openxmlformats.org/officeDocument/2006/relationships/image" Target="../media/image115.png"/><Relationship Id="rId4" Type="http://schemas.openxmlformats.org/officeDocument/2006/relationships/image" Target="../media/image100.png"/><Relationship Id="rId9" Type="http://schemas.openxmlformats.org/officeDocument/2006/relationships/image" Target="../media/image114.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2.png"/><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Master" Target="../slideMasters/slideMaster3.xml"/><Relationship Id="rId6" Type="http://schemas.openxmlformats.org/officeDocument/2006/relationships/image" Target="../media/image61.png"/><Relationship Id="rId11" Type="http://schemas.openxmlformats.org/officeDocument/2006/relationships/image" Target="../media/image32.png"/><Relationship Id="rId5" Type="http://schemas.openxmlformats.org/officeDocument/2006/relationships/image" Target="../media/image60.png"/><Relationship Id="rId10" Type="http://schemas.openxmlformats.org/officeDocument/2006/relationships/image" Target="../media/image402.png"/><Relationship Id="rId4" Type="http://schemas.openxmlformats.org/officeDocument/2006/relationships/image" Target="../media/image53.png"/><Relationship Id="rId9" Type="http://schemas.openxmlformats.org/officeDocument/2006/relationships/image" Target="../media/image401.png"/></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32.png"/><Relationship Id="rId2" Type="http://schemas.openxmlformats.org/officeDocument/2006/relationships/image" Target="../media/image66.png"/><Relationship Id="rId1" Type="http://schemas.openxmlformats.org/officeDocument/2006/relationships/slideMaster" Target="../slideMasters/slideMaster3.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404.png"/><Relationship Id="rId10" Type="http://schemas.openxmlformats.org/officeDocument/2006/relationships/image" Target="../media/image406.png"/><Relationship Id="rId4" Type="http://schemas.openxmlformats.org/officeDocument/2006/relationships/image" Target="../media/image403.png"/><Relationship Id="rId9" Type="http://schemas.openxmlformats.org/officeDocument/2006/relationships/image" Target="../media/image405.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407.pn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32.png"/><Relationship Id="rId4" Type="http://schemas.openxmlformats.org/officeDocument/2006/relationships/image" Target="../media/image52.png"/></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image" Target="../media/image81.png"/><Relationship Id="rId1" Type="http://schemas.openxmlformats.org/officeDocument/2006/relationships/slideMaster" Target="../slideMasters/slideMaster3.xml"/><Relationship Id="rId6" Type="http://schemas.openxmlformats.org/officeDocument/2006/relationships/image" Target="../media/image408.pn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32.png"/><Relationship Id="rId10" Type="http://schemas.openxmlformats.org/officeDocument/2006/relationships/image" Target="../media/image40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410.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411.png"/><Relationship Id="rId3" Type="http://schemas.openxmlformats.org/officeDocument/2006/relationships/image" Target="../media/image95.png"/><Relationship Id="rId7" Type="http://schemas.openxmlformats.org/officeDocument/2006/relationships/image" Target="../media/image97.png"/><Relationship Id="rId2" Type="http://schemas.openxmlformats.org/officeDocument/2006/relationships/image" Target="../media/image94.png"/><Relationship Id="rId1" Type="http://schemas.openxmlformats.org/officeDocument/2006/relationships/slideMaster" Target="../slideMasters/slideMaster3.xml"/><Relationship Id="rId6" Type="http://schemas.openxmlformats.org/officeDocument/2006/relationships/image" Target="../media/image406.png"/><Relationship Id="rId5" Type="http://schemas.openxmlformats.org/officeDocument/2006/relationships/image" Target="../media/image405.png"/><Relationship Id="rId4" Type="http://schemas.openxmlformats.org/officeDocument/2006/relationships/image" Target="../media/image96.png"/><Relationship Id="rId9" Type="http://schemas.openxmlformats.org/officeDocument/2006/relationships/image" Target="../media/image32.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415.png"/><Relationship Id="rId3" Type="http://schemas.openxmlformats.org/officeDocument/2006/relationships/image" Target="../media/image32.png"/><Relationship Id="rId7" Type="http://schemas.openxmlformats.org/officeDocument/2006/relationships/image" Target="../media/image414.png"/><Relationship Id="rId12" Type="http://schemas.openxmlformats.org/officeDocument/2006/relationships/image" Target="../media/image108.png"/><Relationship Id="rId2" Type="http://schemas.openxmlformats.org/officeDocument/2006/relationships/image" Target="../media/image99.png"/><Relationship Id="rId1" Type="http://schemas.openxmlformats.org/officeDocument/2006/relationships/slideMaster" Target="../slideMasters/slideMaster3.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413.png"/><Relationship Id="rId10" Type="http://schemas.openxmlformats.org/officeDocument/2006/relationships/image" Target="../media/image106.png"/><Relationship Id="rId4" Type="http://schemas.openxmlformats.org/officeDocument/2006/relationships/image" Target="../media/image412.png"/><Relationship Id="rId9" Type="http://schemas.openxmlformats.org/officeDocument/2006/relationships/image" Target="../media/image105.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32.png"/><Relationship Id="rId7" Type="http://schemas.openxmlformats.org/officeDocument/2006/relationships/image" Target="../media/image112.png"/><Relationship Id="rId2" Type="http://schemas.openxmlformats.org/officeDocument/2006/relationships/image" Target="../media/image110.png"/><Relationship Id="rId1" Type="http://schemas.openxmlformats.org/officeDocument/2006/relationships/slideMaster" Target="../slideMasters/slideMaster3.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413.png"/><Relationship Id="rId10" Type="http://schemas.openxmlformats.org/officeDocument/2006/relationships/image" Target="../media/image115.png"/><Relationship Id="rId4" Type="http://schemas.openxmlformats.org/officeDocument/2006/relationships/image" Target="../media/image412.png"/><Relationship Id="rId9" Type="http://schemas.openxmlformats.org/officeDocument/2006/relationships/image" Target="../media/image114.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16.png"/><Relationship Id="rId2" Type="http://schemas.openxmlformats.org/officeDocument/2006/relationships/image" Target="../media/image117.png"/><Relationship Id="rId1" Type="http://schemas.openxmlformats.org/officeDocument/2006/relationships/slideMaster" Target="../slideMasters/slideMaster3.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412.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3.xml"/><Relationship Id="rId6" Type="http://schemas.openxmlformats.org/officeDocument/2006/relationships/image" Target="../media/image412.png"/><Relationship Id="rId5" Type="http://schemas.openxmlformats.org/officeDocument/2006/relationships/image" Target="../media/image32.png"/><Relationship Id="rId4" Type="http://schemas.openxmlformats.org/officeDocument/2006/relationships/image" Target="../media/image123.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32.png"/><Relationship Id="rId7" Type="http://schemas.openxmlformats.org/officeDocument/2006/relationships/image" Target="../media/image417.png"/><Relationship Id="rId2" Type="http://schemas.openxmlformats.org/officeDocument/2006/relationships/image" Target="../media/image126.png"/><Relationship Id="rId1" Type="http://schemas.openxmlformats.org/officeDocument/2006/relationships/slideMaster" Target="../slideMasters/slideMaster3.xml"/><Relationship Id="rId6" Type="http://schemas.openxmlformats.org/officeDocument/2006/relationships/image" Target="../media/image127.png"/><Relationship Id="rId5" Type="http://schemas.openxmlformats.org/officeDocument/2006/relationships/image" Target="../media/image411.png"/><Relationship Id="rId4" Type="http://schemas.openxmlformats.org/officeDocument/2006/relationships/image" Target="../media/image412.png"/><Relationship Id="rId9" Type="http://schemas.openxmlformats.org/officeDocument/2006/relationships/image" Target="../media/image13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20.png"/><Relationship Id="rId2" Type="http://schemas.openxmlformats.org/officeDocument/2006/relationships/image" Target="../media/image117.png"/><Relationship Id="rId1" Type="http://schemas.openxmlformats.org/officeDocument/2006/relationships/slideMaster" Target="../slideMasters/slideMaster1.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00.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2.png"/><Relationship Id="rId7" Type="http://schemas.openxmlformats.org/officeDocument/2006/relationships/image" Target="../media/image133.png"/><Relationship Id="rId2" Type="http://schemas.openxmlformats.org/officeDocument/2006/relationships/image" Target="../media/image122.png"/><Relationship Id="rId1" Type="http://schemas.openxmlformats.org/officeDocument/2006/relationships/slideMaster" Target="../slideMasters/slideMaster3.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412.png"/><Relationship Id="rId9" Type="http://schemas.openxmlformats.org/officeDocument/2006/relationships/image" Target="../media/image135.png"/></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32.png"/><Relationship Id="rId7" Type="http://schemas.openxmlformats.org/officeDocument/2006/relationships/image" Target="../media/image136.png"/><Relationship Id="rId2" Type="http://schemas.openxmlformats.org/officeDocument/2006/relationships/image" Target="../media/image418.png"/><Relationship Id="rId1" Type="http://schemas.openxmlformats.org/officeDocument/2006/relationships/slideMaster" Target="../slideMasters/slideMaster3.xml"/><Relationship Id="rId6" Type="http://schemas.openxmlformats.org/officeDocument/2006/relationships/image" Target="../media/image133.png"/><Relationship Id="rId11" Type="http://schemas.openxmlformats.org/officeDocument/2006/relationships/image" Target="../media/image139.png"/><Relationship Id="rId5" Type="http://schemas.openxmlformats.org/officeDocument/2006/relationships/image" Target="../media/image131.png"/><Relationship Id="rId10" Type="http://schemas.openxmlformats.org/officeDocument/2006/relationships/image" Target="../media/image138.png"/><Relationship Id="rId4" Type="http://schemas.openxmlformats.org/officeDocument/2006/relationships/image" Target="../media/image412.png"/><Relationship Id="rId9" Type="http://schemas.openxmlformats.org/officeDocument/2006/relationships/image" Target="../media/image132.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411.png"/><Relationship Id="rId3" Type="http://schemas.openxmlformats.org/officeDocument/2006/relationships/image" Target="../media/image141.png"/><Relationship Id="rId7" Type="http://schemas.openxmlformats.org/officeDocument/2006/relationships/image" Target="../media/image420.png"/><Relationship Id="rId2" Type="http://schemas.openxmlformats.org/officeDocument/2006/relationships/image" Target="../media/image140.png"/><Relationship Id="rId1" Type="http://schemas.openxmlformats.org/officeDocument/2006/relationships/slideMaster" Target="../slideMasters/slideMaster3.xml"/><Relationship Id="rId6" Type="http://schemas.openxmlformats.org/officeDocument/2006/relationships/image" Target="../media/image419.png"/><Relationship Id="rId5" Type="http://schemas.openxmlformats.org/officeDocument/2006/relationships/image" Target="../media/image412.png"/><Relationship Id="rId4" Type="http://schemas.openxmlformats.org/officeDocument/2006/relationships/image" Target="../media/image32.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421.png"/><Relationship Id="rId3" Type="http://schemas.openxmlformats.org/officeDocument/2006/relationships/image" Target="../media/image144.png"/><Relationship Id="rId7" Type="http://schemas.openxmlformats.org/officeDocument/2006/relationships/image" Target="../media/image145.png"/><Relationship Id="rId2" Type="http://schemas.openxmlformats.org/officeDocument/2006/relationships/image" Target="../media/image122.png"/><Relationship Id="rId1" Type="http://schemas.openxmlformats.org/officeDocument/2006/relationships/slideMaster" Target="../slideMasters/slideMaster3.xml"/><Relationship Id="rId6" Type="http://schemas.openxmlformats.org/officeDocument/2006/relationships/image" Target="../media/image411.png"/><Relationship Id="rId5" Type="http://schemas.openxmlformats.org/officeDocument/2006/relationships/image" Target="../media/image412.png"/><Relationship Id="rId4" Type="http://schemas.openxmlformats.org/officeDocument/2006/relationships/image" Target="../media/image32.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427.png"/><Relationship Id="rId3" Type="http://schemas.openxmlformats.org/officeDocument/2006/relationships/image" Target="../media/image422.png"/><Relationship Id="rId7" Type="http://schemas.openxmlformats.org/officeDocument/2006/relationships/image" Target="../media/image426.png"/><Relationship Id="rId2" Type="http://schemas.openxmlformats.org/officeDocument/2006/relationships/image" Target="../media/image406.png"/><Relationship Id="rId1" Type="http://schemas.openxmlformats.org/officeDocument/2006/relationships/slideMaster" Target="../slideMasters/slideMaster3.xml"/><Relationship Id="rId6" Type="http://schemas.openxmlformats.org/officeDocument/2006/relationships/image" Target="../media/image425.png"/><Relationship Id="rId5" Type="http://schemas.openxmlformats.org/officeDocument/2006/relationships/image" Target="../media/image424.png"/><Relationship Id="rId10" Type="http://schemas.openxmlformats.org/officeDocument/2006/relationships/image" Target="../media/image32.png"/><Relationship Id="rId4" Type="http://schemas.openxmlformats.org/officeDocument/2006/relationships/image" Target="../media/image423.png"/><Relationship Id="rId9" Type="http://schemas.openxmlformats.org/officeDocument/2006/relationships/image" Target="../media/image428.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32.png"/><Relationship Id="rId7" Type="http://schemas.openxmlformats.org/officeDocument/2006/relationships/image" Target="../media/image429.png"/><Relationship Id="rId2" Type="http://schemas.openxmlformats.org/officeDocument/2006/relationships/image" Target="../media/image424.png"/><Relationship Id="rId1" Type="http://schemas.openxmlformats.org/officeDocument/2006/relationships/slideMaster" Target="../slideMasters/slideMaster3.xml"/><Relationship Id="rId6" Type="http://schemas.openxmlformats.org/officeDocument/2006/relationships/image" Target="../media/image158.png"/><Relationship Id="rId11" Type="http://schemas.openxmlformats.org/officeDocument/2006/relationships/image" Target="../media/image430.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32.png"/><Relationship Id="rId7"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Master" Target="../slideMasters/slideMaster3.xml"/><Relationship Id="rId6" Type="http://schemas.openxmlformats.org/officeDocument/2006/relationships/image" Target="../media/image430.png"/><Relationship Id="rId11" Type="http://schemas.openxmlformats.org/officeDocument/2006/relationships/image" Target="../media/image431.png"/><Relationship Id="rId5" Type="http://schemas.openxmlformats.org/officeDocument/2006/relationships/image" Target="../media/image165.png"/><Relationship Id="rId10" Type="http://schemas.openxmlformats.org/officeDocument/2006/relationships/image" Target="../media/image169.png"/><Relationship Id="rId4" Type="http://schemas.openxmlformats.org/officeDocument/2006/relationships/image" Target="../media/image157.png"/><Relationship Id="rId9" Type="http://schemas.openxmlformats.org/officeDocument/2006/relationships/image" Target="../media/image168.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434.png"/><Relationship Id="rId3" Type="http://schemas.openxmlformats.org/officeDocument/2006/relationships/image" Target="../media/image172.png"/><Relationship Id="rId7" Type="http://schemas.openxmlformats.org/officeDocument/2006/relationships/image" Target="../media/image433.png"/><Relationship Id="rId2" Type="http://schemas.openxmlformats.org/officeDocument/2006/relationships/image" Target="../media/image432.png"/><Relationship Id="rId1" Type="http://schemas.openxmlformats.org/officeDocument/2006/relationships/slideMaster" Target="../slideMasters/slideMaster3.xml"/><Relationship Id="rId6" Type="http://schemas.openxmlformats.org/officeDocument/2006/relationships/image" Target="../media/image430.png"/><Relationship Id="rId5" Type="http://schemas.openxmlformats.org/officeDocument/2006/relationships/image" Target="../media/image173.png"/><Relationship Id="rId4" Type="http://schemas.openxmlformats.org/officeDocument/2006/relationships/image" Target="../media/image32.png"/><Relationship Id="rId9" Type="http://schemas.openxmlformats.org/officeDocument/2006/relationships/image" Target="../media/image176.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52.png"/><Relationship Id="rId7" Type="http://schemas.openxmlformats.org/officeDocument/2006/relationships/image" Target="../media/image157.png"/><Relationship Id="rId2" Type="http://schemas.openxmlformats.org/officeDocument/2006/relationships/image" Target="../media/image435.png"/><Relationship Id="rId1" Type="http://schemas.openxmlformats.org/officeDocument/2006/relationships/slideMaster" Target="../slideMasters/slideMaster3.xml"/><Relationship Id="rId6" Type="http://schemas.openxmlformats.org/officeDocument/2006/relationships/image" Target="../media/image32.png"/><Relationship Id="rId5" Type="http://schemas.openxmlformats.org/officeDocument/2006/relationships/image" Target="../media/image424.png"/><Relationship Id="rId10" Type="http://schemas.openxmlformats.org/officeDocument/2006/relationships/image" Target="../media/image436.png"/><Relationship Id="rId4" Type="http://schemas.openxmlformats.org/officeDocument/2006/relationships/image" Target="../media/image178.png"/><Relationship Id="rId9" Type="http://schemas.openxmlformats.org/officeDocument/2006/relationships/image" Target="../media/image430.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image" Target="../media/image181.png"/><Relationship Id="rId7" Type="http://schemas.openxmlformats.org/officeDocument/2006/relationships/image" Target="../media/image430.png"/><Relationship Id="rId2" Type="http://schemas.openxmlformats.org/officeDocument/2006/relationships/image" Target="../media/image180.png"/><Relationship Id="rId1" Type="http://schemas.openxmlformats.org/officeDocument/2006/relationships/slideMaster" Target="../slideMasters/slideMaster3.xml"/><Relationship Id="rId6" Type="http://schemas.openxmlformats.org/officeDocument/2006/relationships/image" Target="../media/image32.png"/><Relationship Id="rId5" Type="http://schemas.openxmlformats.org/officeDocument/2006/relationships/image" Target="../media/image183.png"/><Relationship Id="rId4" Type="http://schemas.openxmlformats.org/officeDocument/2006/relationships/image" Target="../media/image182.png"/><Relationship Id="rId9" Type="http://schemas.openxmlformats.org/officeDocument/2006/relationships/image" Target="../media/image185.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1.xml"/><Relationship Id="rId6" Type="http://schemas.openxmlformats.org/officeDocument/2006/relationships/image" Target="../media/image100.png"/><Relationship Id="rId5" Type="http://schemas.openxmlformats.org/officeDocument/2006/relationships/image" Target="../media/image32.png"/><Relationship Id="rId4" Type="http://schemas.openxmlformats.org/officeDocument/2006/relationships/image" Target="../media/image123.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7.png"/><Relationship Id="rId7" Type="http://schemas.openxmlformats.org/officeDocument/2006/relationships/image" Target="../media/image189.png"/><Relationship Id="rId2" Type="http://schemas.openxmlformats.org/officeDocument/2006/relationships/image" Target="../media/image186.png"/><Relationship Id="rId1" Type="http://schemas.openxmlformats.org/officeDocument/2006/relationships/slideMaster" Target="../slideMasters/slideMaster3.xml"/><Relationship Id="rId6" Type="http://schemas.openxmlformats.org/officeDocument/2006/relationships/image" Target="../media/image188.png"/><Relationship Id="rId5" Type="http://schemas.openxmlformats.org/officeDocument/2006/relationships/image" Target="../media/image430.png"/><Relationship Id="rId4" Type="http://schemas.openxmlformats.org/officeDocument/2006/relationships/image" Target="../media/image32.png"/><Relationship Id="rId9" Type="http://schemas.openxmlformats.org/officeDocument/2006/relationships/image" Target="../media/image191.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38.png"/><Relationship Id="rId2" Type="http://schemas.openxmlformats.org/officeDocument/2006/relationships/image" Target="../media/image192.png"/><Relationship Id="rId1" Type="http://schemas.openxmlformats.org/officeDocument/2006/relationships/slideMaster" Target="../slideMasters/slideMaster3.xml"/><Relationship Id="rId6" Type="http://schemas.openxmlformats.org/officeDocument/2006/relationships/image" Target="../media/image437.png"/><Relationship Id="rId5" Type="http://schemas.openxmlformats.org/officeDocument/2006/relationships/image" Target="../media/image193.png"/><Relationship Id="rId4" Type="http://schemas.openxmlformats.org/officeDocument/2006/relationships/image" Target="../media/image430.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439.png"/><Relationship Id="rId3" Type="http://schemas.openxmlformats.org/officeDocument/2006/relationships/image" Target="../media/image196.png"/><Relationship Id="rId7" Type="http://schemas.openxmlformats.org/officeDocument/2006/relationships/image" Target="../media/image197.png"/><Relationship Id="rId2" Type="http://schemas.openxmlformats.org/officeDocument/2006/relationships/image" Target="../media/image195.png"/><Relationship Id="rId1" Type="http://schemas.openxmlformats.org/officeDocument/2006/relationships/slideMaster" Target="../slideMasters/slideMaster3.xml"/><Relationship Id="rId6" Type="http://schemas.openxmlformats.org/officeDocument/2006/relationships/image" Target="../media/image430.png"/><Relationship Id="rId5" Type="http://schemas.openxmlformats.org/officeDocument/2006/relationships/image" Target="../media/image32.png"/><Relationship Id="rId4" Type="http://schemas.openxmlformats.org/officeDocument/2006/relationships/image" Target="../media/image424.png"/><Relationship Id="rId9" Type="http://schemas.openxmlformats.org/officeDocument/2006/relationships/image" Target="../media/image406.png"/></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441.png"/><Relationship Id="rId7" Type="http://schemas.openxmlformats.org/officeDocument/2006/relationships/image" Target="../media/image443.png"/><Relationship Id="rId2" Type="http://schemas.openxmlformats.org/officeDocument/2006/relationships/image" Target="../media/image440.png"/><Relationship Id="rId1" Type="http://schemas.openxmlformats.org/officeDocument/2006/relationships/slideMaster" Target="../slideMasters/slideMaster3.xml"/><Relationship Id="rId6" Type="http://schemas.openxmlformats.org/officeDocument/2006/relationships/image" Target="../media/image442.png"/><Relationship Id="rId5" Type="http://schemas.openxmlformats.org/officeDocument/2006/relationships/image" Target="../media/image430.png"/><Relationship Id="rId4" Type="http://schemas.openxmlformats.org/officeDocument/2006/relationships/image" Target="../media/image32.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203.png"/><Relationship Id="rId7" Type="http://schemas.openxmlformats.org/officeDocument/2006/relationships/image" Target="../media/image446.png"/><Relationship Id="rId2" Type="http://schemas.openxmlformats.org/officeDocument/2006/relationships/image" Target="../media/image444.png"/><Relationship Id="rId1" Type="http://schemas.openxmlformats.org/officeDocument/2006/relationships/slideMaster" Target="../slideMasters/slideMaster3.xml"/><Relationship Id="rId6" Type="http://schemas.openxmlformats.org/officeDocument/2006/relationships/image" Target="../media/image445.png"/><Relationship Id="rId5" Type="http://schemas.openxmlformats.org/officeDocument/2006/relationships/image" Target="../media/image205.png"/><Relationship Id="rId10" Type="http://schemas.openxmlformats.org/officeDocument/2006/relationships/image" Target="../media/image32.png"/><Relationship Id="rId4" Type="http://schemas.openxmlformats.org/officeDocument/2006/relationships/image" Target="../media/image204.png"/><Relationship Id="rId9" Type="http://schemas.openxmlformats.org/officeDocument/2006/relationships/image" Target="../media/image447.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208.png"/><Relationship Id="rId7" Type="http://schemas.openxmlformats.org/officeDocument/2006/relationships/image" Target="../media/image449.png"/><Relationship Id="rId2" Type="http://schemas.openxmlformats.org/officeDocument/2006/relationships/image" Target="../media/image207.png"/><Relationship Id="rId1" Type="http://schemas.openxmlformats.org/officeDocument/2006/relationships/slideMaster" Target="../slideMasters/slideMaster3.xml"/><Relationship Id="rId6" Type="http://schemas.openxmlformats.org/officeDocument/2006/relationships/image" Target="../media/image210.png"/><Relationship Id="rId5" Type="http://schemas.openxmlformats.org/officeDocument/2006/relationships/image" Target="../media/image448.png"/><Relationship Id="rId10" Type="http://schemas.openxmlformats.org/officeDocument/2006/relationships/image" Target="../media/image213.png"/><Relationship Id="rId4" Type="http://schemas.openxmlformats.org/officeDocument/2006/relationships/image" Target="../media/image32.png"/><Relationship Id="rId9" Type="http://schemas.openxmlformats.org/officeDocument/2006/relationships/image" Target="../media/image212.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451.png"/><Relationship Id="rId3" Type="http://schemas.openxmlformats.org/officeDocument/2006/relationships/image" Target="../media/image32.png"/><Relationship Id="rId7" Type="http://schemas.openxmlformats.org/officeDocument/2006/relationships/image" Target="../media/image450.png"/><Relationship Id="rId2" Type="http://schemas.openxmlformats.org/officeDocument/2006/relationships/image" Target="../media/image214.png"/><Relationship Id="rId1" Type="http://schemas.openxmlformats.org/officeDocument/2006/relationships/slideMaster" Target="../slideMasters/slideMaster3.xml"/><Relationship Id="rId6" Type="http://schemas.openxmlformats.org/officeDocument/2006/relationships/image" Target="../media/image215.png"/><Relationship Id="rId5" Type="http://schemas.openxmlformats.org/officeDocument/2006/relationships/image" Target="../media/image210.png"/><Relationship Id="rId4" Type="http://schemas.openxmlformats.org/officeDocument/2006/relationships/image" Target="../media/image448.png"/></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52.png"/><Relationship Id="rId7" Type="http://schemas.openxmlformats.org/officeDocument/2006/relationships/image" Target="../media/image130.png"/><Relationship Id="rId2" Type="http://schemas.openxmlformats.org/officeDocument/2006/relationships/image" Target="../media/image207.png"/><Relationship Id="rId1" Type="http://schemas.openxmlformats.org/officeDocument/2006/relationships/slideMaster" Target="../slideMasters/slideMaster3.xml"/><Relationship Id="rId6" Type="http://schemas.openxmlformats.org/officeDocument/2006/relationships/image" Target="../media/image210.png"/><Relationship Id="rId5" Type="http://schemas.openxmlformats.org/officeDocument/2006/relationships/image" Target="../media/image448.png"/><Relationship Id="rId4" Type="http://schemas.openxmlformats.org/officeDocument/2006/relationships/image" Target="../media/image32.png"/><Relationship Id="rId9" Type="http://schemas.openxmlformats.org/officeDocument/2006/relationships/image" Target="../media/image452.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18.png"/><Relationship Id="rId7" Type="http://schemas.openxmlformats.org/officeDocument/2006/relationships/image" Target="../media/image130.png"/><Relationship Id="rId2" Type="http://schemas.openxmlformats.org/officeDocument/2006/relationships/image" Target="../media/image217.png"/><Relationship Id="rId1" Type="http://schemas.openxmlformats.org/officeDocument/2006/relationships/slideMaster" Target="../slideMasters/slideMaster3.xml"/><Relationship Id="rId6" Type="http://schemas.openxmlformats.org/officeDocument/2006/relationships/image" Target="../media/image210.png"/><Relationship Id="rId11" Type="http://schemas.openxmlformats.org/officeDocument/2006/relationships/image" Target="../media/image220.png"/><Relationship Id="rId5" Type="http://schemas.openxmlformats.org/officeDocument/2006/relationships/image" Target="../media/image448.png"/><Relationship Id="rId10" Type="http://schemas.openxmlformats.org/officeDocument/2006/relationships/image" Target="../media/image219.png"/><Relationship Id="rId4" Type="http://schemas.openxmlformats.org/officeDocument/2006/relationships/image" Target="../media/image32.png"/><Relationship Id="rId9" Type="http://schemas.openxmlformats.org/officeDocument/2006/relationships/image" Target="../media/image453.png"/></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22.png"/><Relationship Id="rId7" Type="http://schemas.openxmlformats.org/officeDocument/2006/relationships/image" Target="../media/image223.png"/><Relationship Id="rId2" Type="http://schemas.openxmlformats.org/officeDocument/2006/relationships/image" Target="../media/image454.png"/><Relationship Id="rId1" Type="http://schemas.openxmlformats.org/officeDocument/2006/relationships/slideMaster" Target="../slideMasters/slideMaster3.xml"/><Relationship Id="rId6" Type="http://schemas.openxmlformats.org/officeDocument/2006/relationships/image" Target="../media/image448.png"/><Relationship Id="rId5" Type="http://schemas.openxmlformats.org/officeDocument/2006/relationships/image" Target="../media/image210.png"/><Relationship Id="rId4" Type="http://schemas.openxmlformats.org/officeDocument/2006/relationships/image" Target="../media/image32.png"/><Relationship Id="rId9" Type="http://schemas.openxmlformats.org/officeDocument/2006/relationships/image" Target="../media/image225.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32.png"/><Relationship Id="rId7" Type="http://schemas.openxmlformats.org/officeDocument/2006/relationships/image" Target="../media/image128.png"/><Relationship Id="rId2" Type="http://schemas.openxmlformats.org/officeDocument/2006/relationships/image" Target="../media/image126.png"/><Relationship Id="rId1" Type="http://schemas.openxmlformats.org/officeDocument/2006/relationships/slideMaster" Target="../slideMasters/slideMaster1.xml"/><Relationship Id="rId6" Type="http://schemas.openxmlformats.org/officeDocument/2006/relationships/image" Target="../media/image127.png"/><Relationship Id="rId5" Type="http://schemas.openxmlformats.org/officeDocument/2006/relationships/image" Target="../media/image98.png"/><Relationship Id="rId4" Type="http://schemas.openxmlformats.org/officeDocument/2006/relationships/image" Target="../media/image100.png"/><Relationship Id="rId9" Type="http://schemas.openxmlformats.org/officeDocument/2006/relationships/image" Target="../media/image130.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3.png"/><Relationship Id="rId7" Type="http://schemas.openxmlformats.org/officeDocument/2006/relationships/image" Target="../media/image455.png"/><Relationship Id="rId2" Type="http://schemas.openxmlformats.org/officeDocument/2006/relationships/image" Target="../media/image226.png"/><Relationship Id="rId1" Type="http://schemas.openxmlformats.org/officeDocument/2006/relationships/slideMaster" Target="../slideMasters/slideMaster3.xml"/><Relationship Id="rId6" Type="http://schemas.openxmlformats.org/officeDocument/2006/relationships/image" Target="../media/image227.png"/><Relationship Id="rId5" Type="http://schemas.openxmlformats.org/officeDocument/2006/relationships/image" Target="../media/image448.png"/><Relationship Id="rId4" Type="http://schemas.openxmlformats.org/officeDocument/2006/relationships/image" Target="../media/image32.png"/></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07.png"/><Relationship Id="rId7" Type="http://schemas.openxmlformats.org/officeDocument/2006/relationships/image" Target="../media/image232.png"/><Relationship Id="rId2" Type="http://schemas.openxmlformats.org/officeDocument/2006/relationships/image" Target="../media/image230.png"/><Relationship Id="rId1" Type="http://schemas.openxmlformats.org/officeDocument/2006/relationships/slideMaster" Target="../slideMasters/slideMaster3.xml"/><Relationship Id="rId6" Type="http://schemas.openxmlformats.org/officeDocument/2006/relationships/image" Target="../media/image231.png"/><Relationship Id="rId5" Type="http://schemas.openxmlformats.org/officeDocument/2006/relationships/image" Target="../media/image448.png"/><Relationship Id="rId4" Type="http://schemas.openxmlformats.org/officeDocument/2006/relationships/image" Target="../media/image32.png"/><Relationship Id="rId9" Type="http://schemas.openxmlformats.org/officeDocument/2006/relationships/image" Target="../media/image456.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32.png"/><Relationship Id="rId7" Type="http://schemas.openxmlformats.org/officeDocument/2006/relationships/image" Target="../media/image458.png"/><Relationship Id="rId2" Type="http://schemas.openxmlformats.org/officeDocument/2006/relationships/image" Target="../media/image235.png"/><Relationship Id="rId1" Type="http://schemas.openxmlformats.org/officeDocument/2006/relationships/slideMaster" Target="../slideMasters/slideMaster3.xml"/><Relationship Id="rId6" Type="http://schemas.openxmlformats.org/officeDocument/2006/relationships/image" Target="../media/image448.png"/><Relationship Id="rId5" Type="http://schemas.openxmlformats.org/officeDocument/2006/relationships/image" Target="../media/image236.png"/><Relationship Id="rId4" Type="http://schemas.openxmlformats.org/officeDocument/2006/relationships/image" Target="../media/image457.png"/></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459.png"/><Relationship Id="rId3" Type="http://schemas.openxmlformats.org/officeDocument/2006/relationships/image" Target="../media/image239.png"/><Relationship Id="rId7" Type="http://schemas.openxmlformats.org/officeDocument/2006/relationships/image" Target="../media/image130.png"/><Relationship Id="rId2" Type="http://schemas.openxmlformats.org/officeDocument/2006/relationships/image" Target="../media/image238.png"/><Relationship Id="rId1" Type="http://schemas.openxmlformats.org/officeDocument/2006/relationships/slideMaster" Target="../slideMasters/slideMaster3.xml"/><Relationship Id="rId6" Type="http://schemas.openxmlformats.org/officeDocument/2006/relationships/image" Target="../media/image240.png"/><Relationship Id="rId5" Type="http://schemas.openxmlformats.org/officeDocument/2006/relationships/image" Target="../media/image448.png"/><Relationship Id="rId4" Type="http://schemas.openxmlformats.org/officeDocument/2006/relationships/image" Target="../media/image32.png"/></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61.png"/><Relationship Id="rId7" Type="http://schemas.openxmlformats.org/officeDocument/2006/relationships/image" Target="../media/image39.png"/><Relationship Id="rId2" Type="http://schemas.openxmlformats.org/officeDocument/2006/relationships/image" Target="../media/image460.png"/><Relationship Id="rId1" Type="http://schemas.openxmlformats.org/officeDocument/2006/relationships/slideMaster" Target="../slideMasters/slideMaster3.xml"/><Relationship Id="rId6" Type="http://schemas.openxmlformats.org/officeDocument/2006/relationships/image" Target="../media/image463.png"/><Relationship Id="rId5" Type="http://schemas.openxmlformats.org/officeDocument/2006/relationships/image" Target="../media/image38.png"/><Relationship Id="rId10" Type="http://schemas.openxmlformats.org/officeDocument/2006/relationships/image" Target="../media/image32.png"/><Relationship Id="rId4" Type="http://schemas.openxmlformats.org/officeDocument/2006/relationships/image" Target="../media/image462.png"/><Relationship Id="rId9" Type="http://schemas.openxmlformats.org/officeDocument/2006/relationships/image" Target="../media/image464.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466.png"/><Relationship Id="rId3" Type="http://schemas.openxmlformats.org/officeDocument/2006/relationships/image" Target="../media/image243.png"/><Relationship Id="rId7" Type="http://schemas.openxmlformats.org/officeDocument/2006/relationships/image" Target="../media/image246.png"/><Relationship Id="rId2" Type="http://schemas.openxmlformats.org/officeDocument/2006/relationships/image" Target="../media/image242.png"/><Relationship Id="rId1" Type="http://schemas.openxmlformats.org/officeDocument/2006/relationships/slideMaster" Target="../slideMasters/slideMaster3.xml"/><Relationship Id="rId6" Type="http://schemas.openxmlformats.org/officeDocument/2006/relationships/image" Target="../media/image245.png"/><Relationship Id="rId5" Type="http://schemas.openxmlformats.org/officeDocument/2006/relationships/image" Target="../media/image32.png"/><Relationship Id="rId10" Type="http://schemas.openxmlformats.org/officeDocument/2006/relationships/image" Target="../media/image248.png"/><Relationship Id="rId4" Type="http://schemas.openxmlformats.org/officeDocument/2006/relationships/image" Target="../media/image465.png"/><Relationship Id="rId9" Type="http://schemas.openxmlformats.org/officeDocument/2006/relationships/image" Target="../media/image247.png"/></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468.png"/><Relationship Id="rId7" Type="http://schemas.openxmlformats.org/officeDocument/2006/relationships/image" Target="../media/image466.png"/><Relationship Id="rId2" Type="http://schemas.openxmlformats.org/officeDocument/2006/relationships/image" Target="../media/image467.png"/><Relationship Id="rId1" Type="http://schemas.openxmlformats.org/officeDocument/2006/relationships/slideMaster" Target="../slideMasters/slideMaster3.xml"/><Relationship Id="rId6" Type="http://schemas.openxmlformats.org/officeDocument/2006/relationships/image" Target="../media/image130.png"/><Relationship Id="rId5" Type="http://schemas.openxmlformats.org/officeDocument/2006/relationships/image" Target="../media/image32.png"/><Relationship Id="rId10" Type="http://schemas.openxmlformats.org/officeDocument/2006/relationships/image" Target="../media/image444.png"/><Relationship Id="rId4" Type="http://schemas.openxmlformats.org/officeDocument/2006/relationships/image" Target="../media/image249.png"/><Relationship Id="rId9" Type="http://schemas.openxmlformats.org/officeDocument/2006/relationships/image" Target="../media/image251.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130.png"/><Relationship Id="rId2" Type="http://schemas.openxmlformats.org/officeDocument/2006/relationships/image" Target="../media/image34.png"/><Relationship Id="rId1" Type="http://schemas.openxmlformats.org/officeDocument/2006/relationships/slideMaster" Target="../slideMasters/slideMaster3.xml"/><Relationship Id="rId6" Type="http://schemas.openxmlformats.org/officeDocument/2006/relationships/image" Target="../media/image469.png"/><Relationship Id="rId5" Type="http://schemas.openxmlformats.org/officeDocument/2006/relationships/image" Target="../media/image466.png"/><Relationship Id="rId4" Type="http://schemas.openxmlformats.org/officeDocument/2006/relationships/image" Target="../media/image32.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53.png"/><Relationship Id="rId7" Type="http://schemas.openxmlformats.org/officeDocument/2006/relationships/image" Target="../media/image130.png"/><Relationship Id="rId2" Type="http://schemas.openxmlformats.org/officeDocument/2006/relationships/image" Target="../media/image252.png"/><Relationship Id="rId1" Type="http://schemas.openxmlformats.org/officeDocument/2006/relationships/slideMaster" Target="../slideMasters/slideMaster3.xml"/><Relationship Id="rId6" Type="http://schemas.openxmlformats.org/officeDocument/2006/relationships/image" Target="../media/image255.png"/><Relationship Id="rId5" Type="http://schemas.openxmlformats.org/officeDocument/2006/relationships/image" Target="../media/image32.png"/><Relationship Id="rId4" Type="http://schemas.openxmlformats.org/officeDocument/2006/relationships/image" Target="../media/image254.png"/><Relationship Id="rId9" Type="http://schemas.openxmlformats.org/officeDocument/2006/relationships/image" Target="../media/image466.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259.png"/><Relationship Id="rId3" Type="http://schemas.openxmlformats.org/officeDocument/2006/relationships/image" Target="../media/image257.png"/><Relationship Id="rId7" Type="http://schemas.openxmlformats.org/officeDocument/2006/relationships/image" Target="../media/image444.png"/><Relationship Id="rId2" Type="http://schemas.openxmlformats.org/officeDocument/2006/relationships/image" Target="../media/image256.png"/><Relationship Id="rId1" Type="http://schemas.openxmlformats.org/officeDocument/2006/relationships/slideMaster" Target="../slideMasters/slideMaster3.xml"/><Relationship Id="rId6" Type="http://schemas.openxmlformats.org/officeDocument/2006/relationships/image" Target="../media/image258.png"/><Relationship Id="rId5" Type="http://schemas.openxmlformats.org/officeDocument/2006/relationships/image" Target="../media/image466.png"/><Relationship Id="rId4" Type="http://schemas.openxmlformats.org/officeDocument/2006/relationships/image" Target="../media/image32.png"/><Relationship Id="rId9" Type="http://schemas.openxmlformats.org/officeDocument/2006/relationships/image" Target="../media/image13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2.png"/><Relationship Id="rId7" Type="http://schemas.openxmlformats.org/officeDocument/2006/relationships/image" Target="../media/image133.png"/><Relationship Id="rId2" Type="http://schemas.openxmlformats.org/officeDocument/2006/relationships/image" Target="../media/image122.png"/><Relationship Id="rId1" Type="http://schemas.openxmlformats.org/officeDocument/2006/relationships/slideMaster" Target="../slideMasters/slideMaster1.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00.png"/><Relationship Id="rId9" Type="http://schemas.openxmlformats.org/officeDocument/2006/relationships/image" Target="../media/image135.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1.png"/><Relationship Id="rId7" Type="http://schemas.openxmlformats.org/officeDocument/2006/relationships/image" Target="../media/image471.png"/><Relationship Id="rId2" Type="http://schemas.openxmlformats.org/officeDocument/2006/relationships/image" Target="../media/image470.png"/><Relationship Id="rId1" Type="http://schemas.openxmlformats.org/officeDocument/2006/relationships/slideMaster" Target="../slideMasters/slideMaster3.xml"/><Relationship Id="rId6" Type="http://schemas.openxmlformats.org/officeDocument/2006/relationships/image" Target="../media/image262.png"/><Relationship Id="rId5" Type="http://schemas.openxmlformats.org/officeDocument/2006/relationships/image" Target="../media/image466.png"/><Relationship Id="rId4" Type="http://schemas.openxmlformats.org/officeDocument/2006/relationships/image" Target="../media/image32.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32.png"/><Relationship Id="rId7" Type="http://schemas.openxmlformats.org/officeDocument/2006/relationships/image" Target="../media/image267.png"/><Relationship Id="rId2" Type="http://schemas.openxmlformats.org/officeDocument/2006/relationships/image" Target="../media/image264.png"/><Relationship Id="rId1" Type="http://schemas.openxmlformats.org/officeDocument/2006/relationships/slideMaster" Target="../slideMasters/slideMaster3.xml"/><Relationship Id="rId6" Type="http://schemas.openxmlformats.org/officeDocument/2006/relationships/image" Target="../media/image472.png"/><Relationship Id="rId5" Type="http://schemas.openxmlformats.org/officeDocument/2006/relationships/image" Target="../media/image265.png"/><Relationship Id="rId4" Type="http://schemas.openxmlformats.org/officeDocument/2006/relationships/image" Target="../media/image466.png"/><Relationship Id="rId9" Type="http://schemas.openxmlformats.org/officeDocument/2006/relationships/image" Target="../media/image444.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269.png"/><Relationship Id="rId7" Type="http://schemas.openxmlformats.org/officeDocument/2006/relationships/image" Target="../media/image271.png"/><Relationship Id="rId2" Type="http://schemas.openxmlformats.org/officeDocument/2006/relationships/image" Target="../media/image473.png"/><Relationship Id="rId1" Type="http://schemas.openxmlformats.org/officeDocument/2006/relationships/slideMaster" Target="../slideMasters/slideMaster3.xml"/><Relationship Id="rId6" Type="http://schemas.openxmlformats.org/officeDocument/2006/relationships/image" Target="../media/image270.png"/><Relationship Id="rId5" Type="http://schemas.openxmlformats.org/officeDocument/2006/relationships/image" Target="../media/image466.png"/><Relationship Id="rId4" Type="http://schemas.openxmlformats.org/officeDocument/2006/relationships/image" Target="../media/image32.png"/></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274.png"/><Relationship Id="rId7" Type="http://schemas.openxmlformats.org/officeDocument/2006/relationships/image" Target="../media/image276.png"/><Relationship Id="rId2" Type="http://schemas.openxmlformats.org/officeDocument/2006/relationships/image" Target="../media/image273.png"/><Relationship Id="rId1" Type="http://schemas.openxmlformats.org/officeDocument/2006/relationships/slideMaster" Target="../slideMasters/slideMaster3.xml"/><Relationship Id="rId6" Type="http://schemas.openxmlformats.org/officeDocument/2006/relationships/image" Target="../media/image275.png"/><Relationship Id="rId5" Type="http://schemas.openxmlformats.org/officeDocument/2006/relationships/image" Target="../media/image466.png"/><Relationship Id="rId4" Type="http://schemas.openxmlformats.org/officeDocument/2006/relationships/image" Target="../media/image32.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281.png"/><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3.xml"/><Relationship Id="rId6" Type="http://schemas.openxmlformats.org/officeDocument/2006/relationships/image" Target="../media/image259.png"/><Relationship Id="rId5" Type="http://schemas.openxmlformats.org/officeDocument/2006/relationships/image" Target="../media/image446.png"/><Relationship Id="rId10" Type="http://schemas.openxmlformats.org/officeDocument/2006/relationships/image" Target="../media/image474.png"/><Relationship Id="rId4" Type="http://schemas.openxmlformats.org/officeDocument/2006/relationships/image" Target="../media/image32.png"/><Relationship Id="rId9" Type="http://schemas.openxmlformats.org/officeDocument/2006/relationships/image" Target="../media/image282.png"/></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285.png"/><Relationship Id="rId7" Type="http://schemas.openxmlformats.org/officeDocument/2006/relationships/image" Target="../media/image288.png"/><Relationship Id="rId2" Type="http://schemas.openxmlformats.org/officeDocument/2006/relationships/image" Target="../media/image284.png"/><Relationship Id="rId1" Type="http://schemas.openxmlformats.org/officeDocument/2006/relationships/slideMaster" Target="../slideMasters/slideMaster3.xml"/><Relationship Id="rId6" Type="http://schemas.openxmlformats.org/officeDocument/2006/relationships/image" Target="../media/image475.png"/><Relationship Id="rId5" Type="http://schemas.openxmlformats.org/officeDocument/2006/relationships/image" Target="../media/image286.png"/><Relationship Id="rId4" Type="http://schemas.openxmlformats.org/officeDocument/2006/relationships/image" Target="../media/image32.png"/><Relationship Id="rId9" Type="http://schemas.openxmlformats.org/officeDocument/2006/relationships/image" Target="../media/image290.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2.png"/><Relationship Id="rId7" Type="http://schemas.openxmlformats.org/officeDocument/2006/relationships/image" Target="../media/image406.png"/><Relationship Id="rId2" Type="http://schemas.openxmlformats.org/officeDocument/2006/relationships/image" Target="../media/image291.png"/><Relationship Id="rId1" Type="http://schemas.openxmlformats.org/officeDocument/2006/relationships/slideMaster" Target="../slideMasters/slideMaster3.xml"/><Relationship Id="rId6" Type="http://schemas.openxmlformats.org/officeDocument/2006/relationships/image" Target="../media/image295.png"/><Relationship Id="rId5" Type="http://schemas.openxmlformats.org/officeDocument/2006/relationships/image" Target="../media/image294.png"/><Relationship Id="rId10" Type="http://schemas.openxmlformats.org/officeDocument/2006/relationships/image" Target="../media/image32.png"/><Relationship Id="rId4" Type="http://schemas.openxmlformats.org/officeDocument/2006/relationships/image" Target="../media/image293.png"/><Relationship Id="rId9" Type="http://schemas.openxmlformats.org/officeDocument/2006/relationships/image" Target="../media/image297.png"/></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32.png"/><Relationship Id="rId1" Type="http://schemas.openxmlformats.org/officeDocument/2006/relationships/slideMaster" Target="../slideMasters/slideMaster3.xml"/><Relationship Id="rId6" Type="http://schemas.openxmlformats.org/officeDocument/2006/relationships/image" Target="../media/image477.png"/><Relationship Id="rId5" Type="http://schemas.openxmlformats.org/officeDocument/2006/relationships/image" Target="../media/image299.png"/><Relationship Id="rId4" Type="http://schemas.openxmlformats.org/officeDocument/2006/relationships/image" Target="../media/image476.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479.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3.xml"/><Relationship Id="rId6" Type="http://schemas.openxmlformats.org/officeDocument/2006/relationships/image" Target="../media/image478.png"/><Relationship Id="rId5" Type="http://schemas.openxmlformats.org/officeDocument/2006/relationships/image" Target="../media/image302.png"/><Relationship Id="rId4" Type="http://schemas.openxmlformats.org/officeDocument/2006/relationships/image" Target="../media/image32.png"/><Relationship Id="rId9" Type="http://schemas.openxmlformats.org/officeDocument/2006/relationships/image" Target="../media/image306.png"/></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482.png"/><Relationship Id="rId3" Type="http://schemas.openxmlformats.org/officeDocument/2006/relationships/image" Target="../media/image32.png"/><Relationship Id="rId7" Type="http://schemas.openxmlformats.org/officeDocument/2006/relationships/image" Target="../media/image309.png"/><Relationship Id="rId12" Type="http://schemas.openxmlformats.org/officeDocument/2006/relationships/image" Target="../media/image481.png"/><Relationship Id="rId2" Type="http://schemas.openxmlformats.org/officeDocument/2006/relationships/image" Target="../media/image77.png"/><Relationship Id="rId1" Type="http://schemas.openxmlformats.org/officeDocument/2006/relationships/slideMaster" Target="../slideMasters/slideMaster3.xml"/><Relationship Id="rId6" Type="http://schemas.openxmlformats.org/officeDocument/2006/relationships/image" Target="../media/image308.png"/><Relationship Id="rId11" Type="http://schemas.openxmlformats.org/officeDocument/2006/relationships/image" Target="../media/image480.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406.png"/><Relationship Id="rId9" Type="http://schemas.openxmlformats.org/officeDocument/2006/relationships/image" Target="../media/image311.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32.png"/><Relationship Id="rId7" Type="http://schemas.openxmlformats.org/officeDocument/2006/relationships/image" Target="../media/image13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3.png"/><Relationship Id="rId11" Type="http://schemas.openxmlformats.org/officeDocument/2006/relationships/image" Target="../media/image139.png"/><Relationship Id="rId5" Type="http://schemas.openxmlformats.org/officeDocument/2006/relationships/image" Target="../media/image131.png"/><Relationship Id="rId10" Type="http://schemas.openxmlformats.org/officeDocument/2006/relationships/image" Target="../media/image138.png"/><Relationship Id="rId4" Type="http://schemas.openxmlformats.org/officeDocument/2006/relationships/image" Target="../media/image100.png"/><Relationship Id="rId9" Type="http://schemas.openxmlformats.org/officeDocument/2006/relationships/image" Target="../media/image132.png"/></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413.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3.xml"/><Relationship Id="rId6" Type="http://schemas.openxmlformats.org/officeDocument/2006/relationships/image" Target="../media/image32.png"/><Relationship Id="rId5" Type="http://schemas.openxmlformats.org/officeDocument/2006/relationships/image" Target="../media/image483.png"/><Relationship Id="rId10" Type="http://schemas.openxmlformats.org/officeDocument/2006/relationships/image" Target="../media/image406.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408.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3.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32.png"/></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489.png"/><Relationship Id="rId3" Type="http://schemas.openxmlformats.org/officeDocument/2006/relationships/image" Target="../media/image485.png"/><Relationship Id="rId7" Type="http://schemas.openxmlformats.org/officeDocument/2006/relationships/image" Target="../media/image488.png"/><Relationship Id="rId12" Type="http://schemas.openxmlformats.org/officeDocument/2006/relationships/image" Target="../media/image338.png"/><Relationship Id="rId17" Type="http://schemas.openxmlformats.org/officeDocument/2006/relationships/image" Target="../media/image32.png"/><Relationship Id="rId2" Type="http://schemas.openxmlformats.org/officeDocument/2006/relationships/image" Target="../media/image484.png"/><Relationship Id="rId16" Type="http://schemas.openxmlformats.org/officeDocument/2006/relationships/image" Target="../media/image490.png"/><Relationship Id="rId1" Type="http://schemas.openxmlformats.org/officeDocument/2006/relationships/slideMaster" Target="../slideMasters/slideMaster3.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487.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486.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3.xml"/><Relationship Id="rId6" Type="http://schemas.openxmlformats.org/officeDocument/2006/relationships/image" Target="../media/image346.png"/><Relationship Id="rId5" Type="http://schemas.openxmlformats.org/officeDocument/2006/relationships/image" Target="../media/image259.png"/><Relationship Id="rId4" Type="http://schemas.openxmlformats.org/officeDocument/2006/relationships/image" Target="../media/image345.png"/></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3.xml"/><Relationship Id="rId6" Type="http://schemas.openxmlformats.org/officeDocument/2006/relationships/image" Target="../media/image351.png"/><Relationship Id="rId11" Type="http://schemas.openxmlformats.org/officeDocument/2006/relationships/image" Target="../media/image32.png"/><Relationship Id="rId5" Type="http://schemas.openxmlformats.org/officeDocument/2006/relationships/image" Target="../media/image350.png"/><Relationship Id="rId10" Type="http://schemas.openxmlformats.org/officeDocument/2006/relationships/image" Target="../media/image491.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215.xml.rels><?xml version="1.0" encoding="UTF-8" standalone="yes"?>
<Relationships xmlns="http://schemas.openxmlformats.org/package/2006/relationships"><Relationship Id="rId8" Type="http://schemas.openxmlformats.org/officeDocument/2006/relationships/image" Target="../media/image492.png"/><Relationship Id="rId3" Type="http://schemas.openxmlformats.org/officeDocument/2006/relationships/image" Target="../media/image66.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3.xml"/><Relationship Id="rId6" Type="http://schemas.openxmlformats.org/officeDocument/2006/relationships/image" Target="../media/image360.png"/><Relationship Id="rId5" Type="http://schemas.openxmlformats.org/officeDocument/2006/relationships/image" Target="../media/image32.png"/><Relationship Id="rId4" Type="http://schemas.openxmlformats.org/officeDocument/2006/relationships/image" Target="../media/image359.png"/><Relationship Id="rId9" Type="http://schemas.openxmlformats.org/officeDocument/2006/relationships/image" Target="../media/image413.png"/></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2.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3.xml"/><Relationship Id="rId6" Type="http://schemas.openxmlformats.org/officeDocument/2006/relationships/image" Target="../media/image406.png"/><Relationship Id="rId5" Type="http://schemas.openxmlformats.org/officeDocument/2006/relationships/image" Target="../media/image364.png"/><Relationship Id="rId4" Type="http://schemas.openxmlformats.org/officeDocument/2006/relationships/image" Target="../media/image32.png"/><Relationship Id="rId9" Type="http://schemas.openxmlformats.org/officeDocument/2006/relationships/image" Target="../media/image367.png"/></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424.png"/><Relationship Id="rId1" Type="http://schemas.openxmlformats.org/officeDocument/2006/relationships/slideMaster" Target="../slideMasters/slideMaster3.xml"/><Relationship Id="rId6" Type="http://schemas.openxmlformats.org/officeDocument/2006/relationships/image" Target="../media/image370.png"/><Relationship Id="rId5" Type="http://schemas.openxmlformats.org/officeDocument/2006/relationships/image" Target="../media/image32.png"/><Relationship Id="rId4" Type="http://schemas.openxmlformats.org/officeDocument/2006/relationships/image" Target="../media/image363.png"/><Relationship Id="rId9" Type="http://schemas.openxmlformats.org/officeDocument/2006/relationships/image" Target="../media/image493.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398.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3.xml"/><Relationship Id="rId6" Type="http://schemas.openxmlformats.org/officeDocument/2006/relationships/image" Target="../media/image376.png"/><Relationship Id="rId5" Type="http://schemas.openxmlformats.org/officeDocument/2006/relationships/image" Target="../media/image32.png"/><Relationship Id="rId4" Type="http://schemas.openxmlformats.org/officeDocument/2006/relationships/image" Target="../media/image312.png"/></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3.xml"/><Relationship Id="rId6" Type="http://schemas.openxmlformats.org/officeDocument/2006/relationships/image" Target="../media/image380.png"/><Relationship Id="rId5" Type="http://schemas.openxmlformats.org/officeDocument/2006/relationships/image" Target="../media/image32.png"/><Relationship Id="rId4" Type="http://schemas.openxmlformats.org/officeDocument/2006/relationships/image" Target="../media/image66.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41.png"/><Relationship Id="rId7" Type="http://schemas.openxmlformats.org/officeDocument/2006/relationships/image" Target="../media/image143.png"/><Relationship Id="rId2" Type="http://schemas.openxmlformats.org/officeDocument/2006/relationships/image" Target="../media/image140.png"/><Relationship Id="rId1" Type="http://schemas.openxmlformats.org/officeDocument/2006/relationships/slideMaster" Target="../slideMasters/slideMaster1.xml"/><Relationship Id="rId6" Type="http://schemas.openxmlformats.org/officeDocument/2006/relationships/image" Target="../media/image142.png"/><Relationship Id="rId5" Type="http://schemas.openxmlformats.org/officeDocument/2006/relationships/image" Target="../media/image100.png"/><Relationship Id="rId4" Type="http://schemas.openxmlformats.org/officeDocument/2006/relationships/image" Target="../media/image32.png"/></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3.xml"/><Relationship Id="rId6" Type="http://schemas.openxmlformats.org/officeDocument/2006/relationships/image" Target="../media/image384.png"/><Relationship Id="rId5" Type="http://schemas.openxmlformats.org/officeDocument/2006/relationships/image" Target="../media/image494.png"/><Relationship Id="rId4" Type="http://schemas.openxmlformats.org/officeDocument/2006/relationships/image" Target="../media/image32.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3.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32.png"/><Relationship Id="rId9" Type="http://schemas.openxmlformats.org/officeDocument/2006/relationships/image" Target="../media/image391.pn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5.png"/><Relationship Id="rId1" Type="http://schemas.openxmlformats.org/officeDocument/2006/relationships/slideMaster" Target="../slideMasters/slideMaster3.xml"/><Relationship Id="rId6" Type="http://schemas.openxmlformats.org/officeDocument/2006/relationships/image" Target="../media/image237.png"/><Relationship Id="rId5" Type="http://schemas.openxmlformats.org/officeDocument/2006/relationships/image" Target="../media/image448.png"/><Relationship Id="rId4" Type="http://schemas.openxmlformats.org/officeDocument/2006/relationships/image" Target="../media/image236.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222.png"/><Relationship Id="rId7" Type="http://schemas.openxmlformats.org/officeDocument/2006/relationships/image" Target="../media/image224.png"/><Relationship Id="rId2" Type="http://schemas.openxmlformats.org/officeDocument/2006/relationships/image" Target="../media/image221.png"/><Relationship Id="rId1" Type="http://schemas.openxmlformats.org/officeDocument/2006/relationships/slideMaster" Target="../slideMasters/slideMaster3.xml"/><Relationship Id="rId6" Type="http://schemas.openxmlformats.org/officeDocument/2006/relationships/image" Target="../media/image223.png"/><Relationship Id="rId5" Type="http://schemas.openxmlformats.org/officeDocument/2006/relationships/image" Target="../media/image448.png"/><Relationship Id="rId4" Type="http://schemas.openxmlformats.org/officeDocument/2006/relationships/image" Target="../media/image3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4.png"/><Relationship Id="rId7" Type="http://schemas.openxmlformats.org/officeDocument/2006/relationships/image" Target="../media/image145.png"/><Relationship Id="rId2" Type="http://schemas.openxmlformats.org/officeDocument/2006/relationships/image" Target="../media/image122.png"/><Relationship Id="rId1" Type="http://schemas.openxmlformats.org/officeDocument/2006/relationships/slideMaster" Target="../slideMasters/slideMaster1.xml"/><Relationship Id="rId6" Type="http://schemas.openxmlformats.org/officeDocument/2006/relationships/image" Target="../media/image98.png"/><Relationship Id="rId5" Type="http://schemas.openxmlformats.org/officeDocument/2006/relationships/image" Target="../media/image100.png"/><Relationship Id="rId4" Type="http://schemas.openxmlformats.org/officeDocument/2006/relationships/image" Target="../media/image3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31.png"/><Relationship Id="rId2" Type="http://schemas.openxmlformats.org/officeDocument/2006/relationships/image" Target="../media/image147.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150.png"/><Relationship Id="rId4" Type="http://schemas.openxmlformats.org/officeDocument/2006/relationships/image" Target="../media/image14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2.png"/><Relationship Id="rId7" Type="http://schemas.openxmlformats.org/officeDocument/2006/relationships/image" Target="../media/image31.png"/><Relationship Id="rId2" Type="http://schemas.openxmlformats.org/officeDocument/2006/relationships/image" Target="../media/image151.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154.png"/><Relationship Id="rId4" Type="http://schemas.openxmlformats.org/officeDocument/2006/relationships/image" Target="../media/image153.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32.png"/><Relationship Id="rId7" Type="http://schemas.openxmlformats.org/officeDocument/2006/relationships/image" Target="../media/image159.png"/><Relationship Id="rId2" Type="http://schemas.openxmlformats.org/officeDocument/2006/relationships/image" Target="../media/image155.png"/><Relationship Id="rId1" Type="http://schemas.openxmlformats.org/officeDocument/2006/relationships/slideMaster" Target="../slideMasters/slideMaster1.xml"/><Relationship Id="rId6" Type="http://schemas.openxmlformats.org/officeDocument/2006/relationships/image" Target="../media/image158.png"/><Relationship Id="rId11" Type="http://schemas.openxmlformats.org/officeDocument/2006/relationships/image" Target="../media/image163.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32.png"/><Relationship Id="rId7" Type="http://schemas.openxmlformats.org/officeDocument/2006/relationships/image" Target="../media/image166.png"/><Relationship Id="rId2" Type="http://schemas.openxmlformats.org/officeDocument/2006/relationships/image" Target="../media/image164.png"/><Relationship Id="rId1" Type="http://schemas.openxmlformats.org/officeDocument/2006/relationships/slideMaster" Target="../slideMasters/slideMaster1.xml"/><Relationship Id="rId6" Type="http://schemas.openxmlformats.org/officeDocument/2006/relationships/image" Target="../media/image163.png"/><Relationship Id="rId11" Type="http://schemas.openxmlformats.org/officeDocument/2006/relationships/image" Target="../media/image170.png"/><Relationship Id="rId5" Type="http://schemas.openxmlformats.org/officeDocument/2006/relationships/image" Target="../media/image165.png"/><Relationship Id="rId10" Type="http://schemas.openxmlformats.org/officeDocument/2006/relationships/image" Target="../media/image169.png"/><Relationship Id="rId4" Type="http://schemas.openxmlformats.org/officeDocument/2006/relationships/image" Target="../media/image157.png"/><Relationship Id="rId9" Type="http://schemas.openxmlformats.org/officeDocument/2006/relationships/image" Target="../media/image16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2.png"/><Relationship Id="rId7" Type="http://schemas.openxmlformats.org/officeDocument/2006/relationships/image" Target="../media/image174.png"/><Relationship Id="rId2" Type="http://schemas.openxmlformats.org/officeDocument/2006/relationships/image" Target="../media/image171.png"/><Relationship Id="rId1" Type="http://schemas.openxmlformats.org/officeDocument/2006/relationships/slideMaster" Target="../slideMasters/slideMaster1.xml"/><Relationship Id="rId6" Type="http://schemas.openxmlformats.org/officeDocument/2006/relationships/image" Target="../media/image163.png"/><Relationship Id="rId5" Type="http://schemas.openxmlformats.org/officeDocument/2006/relationships/image" Target="../media/image173.png"/><Relationship Id="rId4" Type="http://schemas.openxmlformats.org/officeDocument/2006/relationships/image" Target="../media/image32.png"/><Relationship Id="rId9" Type="http://schemas.openxmlformats.org/officeDocument/2006/relationships/image" Target="../media/image176.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52.png"/><Relationship Id="rId7" Type="http://schemas.openxmlformats.org/officeDocument/2006/relationships/image" Target="../media/image157.png"/><Relationship Id="rId2" Type="http://schemas.openxmlformats.org/officeDocument/2006/relationships/image" Target="../media/image177.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155.png"/><Relationship Id="rId10" Type="http://schemas.openxmlformats.org/officeDocument/2006/relationships/image" Target="../media/image179.png"/><Relationship Id="rId4" Type="http://schemas.openxmlformats.org/officeDocument/2006/relationships/image" Target="../media/image178.png"/><Relationship Id="rId9" Type="http://schemas.openxmlformats.org/officeDocument/2006/relationships/image" Target="../media/image16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84.png"/><Relationship Id="rId3" Type="http://schemas.openxmlformats.org/officeDocument/2006/relationships/image" Target="../media/image181.png"/><Relationship Id="rId7" Type="http://schemas.openxmlformats.org/officeDocument/2006/relationships/image" Target="../media/image163.png"/><Relationship Id="rId2" Type="http://schemas.openxmlformats.org/officeDocument/2006/relationships/image" Target="../media/image180.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183.png"/><Relationship Id="rId4" Type="http://schemas.openxmlformats.org/officeDocument/2006/relationships/image" Target="../media/image182.png"/><Relationship Id="rId9" Type="http://schemas.openxmlformats.org/officeDocument/2006/relationships/image" Target="../media/image185.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7.png"/><Relationship Id="rId7" Type="http://schemas.openxmlformats.org/officeDocument/2006/relationships/image" Target="../media/image189.png"/><Relationship Id="rId2" Type="http://schemas.openxmlformats.org/officeDocument/2006/relationships/image" Target="../media/image186.png"/><Relationship Id="rId1" Type="http://schemas.openxmlformats.org/officeDocument/2006/relationships/slideMaster" Target="../slideMasters/slideMaster1.xml"/><Relationship Id="rId6" Type="http://schemas.openxmlformats.org/officeDocument/2006/relationships/image" Target="../media/image188.png"/><Relationship Id="rId5" Type="http://schemas.openxmlformats.org/officeDocument/2006/relationships/image" Target="../media/image163.png"/><Relationship Id="rId4" Type="http://schemas.openxmlformats.org/officeDocument/2006/relationships/image" Target="../media/image32.png"/><Relationship Id="rId9" Type="http://schemas.openxmlformats.org/officeDocument/2006/relationships/image" Target="../media/image19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Master" Target="../slideMasters/slideMaster1.xml"/><Relationship Id="rId6" Type="http://schemas.openxmlformats.org/officeDocument/2006/relationships/image" Target="../media/image170.png"/><Relationship Id="rId5" Type="http://schemas.openxmlformats.org/officeDocument/2006/relationships/image" Target="../media/image193.png"/><Relationship Id="rId4" Type="http://schemas.openxmlformats.org/officeDocument/2006/relationships/image" Target="../media/image163.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6.png"/><Relationship Id="rId7" Type="http://schemas.openxmlformats.org/officeDocument/2006/relationships/image" Target="../media/image197.png"/><Relationship Id="rId2" Type="http://schemas.openxmlformats.org/officeDocument/2006/relationships/image" Target="../media/image195.png"/><Relationship Id="rId1" Type="http://schemas.openxmlformats.org/officeDocument/2006/relationships/slideMaster" Target="../slideMasters/slideMaster1.xml"/><Relationship Id="rId6" Type="http://schemas.openxmlformats.org/officeDocument/2006/relationships/image" Target="../media/image163.png"/><Relationship Id="rId5" Type="http://schemas.openxmlformats.org/officeDocument/2006/relationships/image" Target="../media/image32.png"/><Relationship Id="rId4" Type="http://schemas.openxmlformats.org/officeDocument/2006/relationships/image" Target="../media/image155.png"/><Relationship Id="rId9" Type="http://schemas.openxmlformats.org/officeDocument/2006/relationships/image" Target="../media/image7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99.png"/><Relationship Id="rId1" Type="http://schemas.openxmlformats.org/officeDocument/2006/relationships/slideMaster" Target="../slideMasters/slideMaster1.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3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32.png"/><Relationship Id="rId2" Type="http://schemas.openxmlformats.org/officeDocument/2006/relationships/image" Target="../media/image202.png"/><Relationship Id="rId1" Type="http://schemas.openxmlformats.org/officeDocument/2006/relationships/slideMaster" Target="../slideMasters/slideMaster1.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4.png"/><Relationship Id="rId7" Type="http://schemas.openxmlformats.org/officeDocument/2006/relationships/image" Target="../media/image31.png"/><Relationship Id="rId2" Type="http://schemas.openxmlformats.org/officeDocument/2006/relationships/image" Target="../media/image203.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206.png"/><Relationship Id="rId4" Type="http://schemas.openxmlformats.org/officeDocument/2006/relationships/image" Target="../media/image205.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208.png"/><Relationship Id="rId7" Type="http://schemas.openxmlformats.org/officeDocument/2006/relationships/image" Target="../media/image211.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10.png"/><Relationship Id="rId5" Type="http://schemas.openxmlformats.org/officeDocument/2006/relationships/image" Target="../media/image209.png"/><Relationship Id="rId10" Type="http://schemas.openxmlformats.org/officeDocument/2006/relationships/image" Target="../media/image213.png"/><Relationship Id="rId4" Type="http://schemas.openxmlformats.org/officeDocument/2006/relationships/image" Target="../media/image32.png"/><Relationship Id="rId9" Type="http://schemas.openxmlformats.org/officeDocument/2006/relationships/image" Target="../media/image2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8.png"/><Relationship Id="rId7" Type="http://schemas.openxmlformats.org/officeDocument/2006/relationships/image" Target="../media/image212.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13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4.png"/><Relationship Id="rId1" Type="http://schemas.openxmlformats.org/officeDocument/2006/relationships/slideMaster" Target="../slideMasters/slideMaster1.xml"/><Relationship Id="rId6" Type="http://schemas.openxmlformats.org/officeDocument/2006/relationships/image" Target="../media/image216.png"/><Relationship Id="rId5" Type="http://schemas.openxmlformats.org/officeDocument/2006/relationships/image" Target="../media/image215.png"/><Relationship Id="rId4" Type="http://schemas.openxmlformats.org/officeDocument/2006/relationships/image" Target="../media/image20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xml"/><Relationship Id="rId5" Type="http://schemas.openxmlformats.org/officeDocument/2006/relationships/image" Target="../media/image36.png"/><Relationship Id="rId4" Type="http://schemas.openxmlformats.org/officeDocument/2006/relationships/image" Target="../media/image3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212.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217.png"/><Relationship Id="rId1" Type="http://schemas.openxmlformats.org/officeDocument/2006/relationships/slideMaster" Target="../slideMasters/slideMaster1.xml"/><Relationship Id="rId6" Type="http://schemas.openxmlformats.org/officeDocument/2006/relationships/image" Target="../media/image212.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222.png"/><Relationship Id="rId7" Type="http://schemas.openxmlformats.org/officeDocument/2006/relationships/image" Target="../media/image224.png"/><Relationship Id="rId2" Type="http://schemas.openxmlformats.org/officeDocument/2006/relationships/image" Target="../media/image221.png"/><Relationship Id="rId1" Type="http://schemas.openxmlformats.org/officeDocument/2006/relationships/slideMaster" Target="../slideMasters/slideMaster1.xml"/><Relationship Id="rId6" Type="http://schemas.openxmlformats.org/officeDocument/2006/relationships/image" Target="../media/image223.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3.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1.xml"/><Relationship Id="rId6" Type="http://schemas.openxmlformats.org/officeDocument/2006/relationships/image" Target="../media/image227.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33.png"/><Relationship Id="rId3" Type="http://schemas.openxmlformats.org/officeDocument/2006/relationships/image" Target="../media/image207.png"/><Relationship Id="rId7" Type="http://schemas.openxmlformats.org/officeDocument/2006/relationships/image" Target="../media/image232.png"/><Relationship Id="rId2" Type="http://schemas.openxmlformats.org/officeDocument/2006/relationships/image" Target="../media/image230.png"/><Relationship Id="rId1" Type="http://schemas.openxmlformats.org/officeDocument/2006/relationships/slideMaster" Target="../slideMasters/slideMaster1.xml"/><Relationship Id="rId6" Type="http://schemas.openxmlformats.org/officeDocument/2006/relationships/image" Target="../media/image231.png"/><Relationship Id="rId5" Type="http://schemas.openxmlformats.org/officeDocument/2006/relationships/image" Target="../media/image209.png"/><Relationship Id="rId4" Type="http://schemas.openxmlformats.org/officeDocument/2006/relationships/image" Target="../media/image32.png"/><Relationship Id="rId9" Type="http://schemas.openxmlformats.org/officeDocument/2006/relationships/image" Target="../media/image2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35.png"/><Relationship Id="rId1" Type="http://schemas.openxmlformats.org/officeDocument/2006/relationships/slideMaster" Target="../slideMasters/slideMaster1.xml"/><Relationship Id="rId6" Type="http://schemas.openxmlformats.org/officeDocument/2006/relationships/image" Target="../media/image237.png"/><Relationship Id="rId5" Type="http://schemas.openxmlformats.org/officeDocument/2006/relationships/image" Target="../media/image209.png"/><Relationship Id="rId4" Type="http://schemas.openxmlformats.org/officeDocument/2006/relationships/image" Target="../media/image236.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41.png"/><Relationship Id="rId3" Type="http://schemas.openxmlformats.org/officeDocument/2006/relationships/image" Target="../media/image239.png"/><Relationship Id="rId7" Type="http://schemas.openxmlformats.org/officeDocument/2006/relationships/image" Target="../media/image130.png"/><Relationship Id="rId2" Type="http://schemas.openxmlformats.org/officeDocument/2006/relationships/image" Target="../media/image238.png"/><Relationship Id="rId1" Type="http://schemas.openxmlformats.org/officeDocument/2006/relationships/slideMaster" Target="../slideMasters/slideMaster1.xml"/><Relationship Id="rId6" Type="http://schemas.openxmlformats.org/officeDocument/2006/relationships/image" Target="../media/image240.png"/><Relationship Id="rId5" Type="http://schemas.openxmlformats.org/officeDocument/2006/relationships/image" Target="../media/image209.png"/><Relationship Id="rId4" Type="http://schemas.openxmlformats.org/officeDocument/2006/relationships/image" Target="../media/image32.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43.png"/><Relationship Id="rId7" Type="http://schemas.openxmlformats.org/officeDocument/2006/relationships/image" Target="../media/image246.png"/><Relationship Id="rId2" Type="http://schemas.openxmlformats.org/officeDocument/2006/relationships/image" Target="../media/image242.png"/><Relationship Id="rId1" Type="http://schemas.openxmlformats.org/officeDocument/2006/relationships/slideMaster" Target="../slideMasters/slideMaster1.xml"/><Relationship Id="rId6" Type="http://schemas.openxmlformats.org/officeDocument/2006/relationships/image" Target="../media/image245.png"/><Relationship Id="rId5" Type="http://schemas.openxmlformats.org/officeDocument/2006/relationships/image" Target="../media/image32.png"/><Relationship Id="rId10" Type="http://schemas.openxmlformats.org/officeDocument/2006/relationships/image" Target="../media/image248.png"/><Relationship Id="rId4" Type="http://schemas.openxmlformats.org/officeDocument/2006/relationships/image" Target="../media/image244.png"/><Relationship Id="rId9" Type="http://schemas.openxmlformats.org/officeDocument/2006/relationships/image" Target="../media/image247.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51.png"/><Relationship Id="rId2" Type="http://schemas.openxmlformats.org/officeDocument/2006/relationships/image" Target="../media/image249.png"/><Relationship Id="rId1" Type="http://schemas.openxmlformats.org/officeDocument/2006/relationships/slideMaster" Target="../slideMasters/slideMaster1.xml"/><Relationship Id="rId6" Type="http://schemas.openxmlformats.org/officeDocument/2006/relationships/image" Target="../media/image250.png"/><Relationship Id="rId5" Type="http://schemas.openxmlformats.org/officeDocument/2006/relationships/image" Target="../media/image36.png"/><Relationship Id="rId4" Type="http://schemas.openxmlformats.org/officeDocument/2006/relationships/image" Target="../media/image13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image" Target="../media/image37.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53.png"/><Relationship Id="rId7" Type="http://schemas.openxmlformats.org/officeDocument/2006/relationships/image" Target="../media/image130.png"/><Relationship Id="rId2" Type="http://schemas.openxmlformats.org/officeDocument/2006/relationships/image" Target="../media/image252.png"/><Relationship Id="rId1" Type="http://schemas.openxmlformats.org/officeDocument/2006/relationships/slideMaster" Target="../slideMasters/slideMaster1.xml"/><Relationship Id="rId6" Type="http://schemas.openxmlformats.org/officeDocument/2006/relationships/image" Target="../media/image255.png"/><Relationship Id="rId5" Type="http://schemas.openxmlformats.org/officeDocument/2006/relationships/image" Target="../media/image32.png"/><Relationship Id="rId4" Type="http://schemas.openxmlformats.org/officeDocument/2006/relationships/image" Target="../media/image254.png"/><Relationship Id="rId9" Type="http://schemas.openxmlformats.org/officeDocument/2006/relationships/image" Target="../media/image36.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259.png"/><Relationship Id="rId3" Type="http://schemas.openxmlformats.org/officeDocument/2006/relationships/image" Target="../media/image257.png"/><Relationship Id="rId7" Type="http://schemas.openxmlformats.org/officeDocument/2006/relationships/image" Target="../media/image202.png"/><Relationship Id="rId2" Type="http://schemas.openxmlformats.org/officeDocument/2006/relationships/image" Target="../media/image256.png"/><Relationship Id="rId1" Type="http://schemas.openxmlformats.org/officeDocument/2006/relationships/slideMaster" Target="../slideMasters/slideMaster1.xml"/><Relationship Id="rId6" Type="http://schemas.openxmlformats.org/officeDocument/2006/relationships/image" Target="../media/image258.png"/><Relationship Id="rId5" Type="http://schemas.openxmlformats.org/officeDocument/2006/relationships/image" Target="../media/image36.png"/><Relationship Id="rId4" Type="http://schemas.openxmlformats.org/officeDocument/2006/relationships/image" Target="../media/image32.png"/><Relationship Id="rId9" Type="http://schemas.openxmlformats.org/officeDocument/2006/relationships/image" Target="../media/image130.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61.png"/><Relationship Id="rId7" Type="http://schemas.openxmlformats.org/officeDocument/2006/relationships/image" Target="../media/image263.png"/><Relationship Id="rId2" Type="http://schemas.openxmlformats.org/officeDocument/2006/relationships/image" Target="../media/image260.png"/><Relationship Id="rId1" Type="http://schemas.openxmlformats.org/officeDocument/2006/relationships/slideMaster" Target="../slideMasters/slideMaster1.xml"/><Relationship Id="rId6" Type="http://schemas.openxmlformats.org/officeDocument/2006/relationships/image" Target="../media/image262.png"/><Relationship Id="rId5" Type="http://schemas.openxmlformats.org/officeDocument/2006/relationships/image" Target="../media/image36.png"/><Relationship Id="rId4" Type="http://schemas.openxmlformats.org/officeDocument/2006/relationships/image" Target="../media/image32.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32.png"/><Relationship Id="rId7" Type="http://schemas.openxmlformats.org/officeDocument/2006/relationships/image" Target="../media/image267.png"/><Relationship Id="rId2" Type="http://schemas.openxmlformats.org/officeDocument/2006/relationships/image" Target="../media/image264.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265.png"/><Relationship Id="rId4" Type="http://schemas.openxmlformats.org/officeDocument/2006/relationships/image" Target="../media/image36.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72.png"/><Relationship Id="rId2" Type="http://schemas.openxmlformats.org/officeDocument/2006/relationships/image" Target="../media/image269.png"/><Relationship Id="rId1" Type="http://schemas.openxmlformats.org/officeDocument/2006/relationships/slideMaster" Target="../slideMasters/slideMaster1.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36.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74.png"/><Relationship Id="rId7" Type="http://schemas.openxmlformats.org/officeDocument/2006/relationships/image" Target="../media/image276.png"/><Relationship Id="rId2" Type="http://schemas.openxmlformats.org/officeDocument/2006/relationships/image" Target="../media/image273.png"/><Relationship Id="rId1" Type="http://schemas.openxmlformats.org/officeDocument/2006/relationships/slideMaster" Target="../slideMasters/slideMaster1.xml"/><Relationship Id="rId6" Type="http://schemas.openxmlformats.org/officeDocument/2006/relationships/image" Target="../media/image275.png"/><Relationship Id="rId5" Type="http://schemas.openxmlformats.org/officeDocument/2006/relationships/image" Target="../media/image36.png"/><Relationship Id="rId4" Type="http://schemas.openxmlformats.org/officeDocument/2006/relationships/image" Target="../media/image3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281.png"/><Relationship Id="rId3" Type="http://schemas.openxmlformats.org/officeDocument/2006/relationships/image" Target="../media/image278.png"/><Relationship Id="rId7" Type="http://schemas.openxmlformats.org/officeDocument/2006/relationships/image" Target="../media/image280.png"/><Relationship Id="rId2" Type="http://schemas.openxmlformats.org/officeDocument/2006/relationships/image" Target="../media/image277.png"/><Relationship Id="rId1" Type="http://schemas.openxmlformats.org/officeDocument/2006/relationships/slideMaster" Target="../slideMasters/slideMaster1.xml"/><Relationship Id="rId6" Type="http://schemas.openxmlformats.org/officeDocument/2006/relationships/image" Target="../media/image259.png"/><Relationship Id="rId5" Type="http://schemas.openxmlformats.org/officeDocument/2006/relationships/image" Target="../media/image279.png"/><Relationship Id="rId10" Type="http://schemas.openxmlformats.org/officeDocument/2006/relationships/image" Target="../media/image283.png"/><Relationship Id="rId4" Type="http://schemas.openxmlformats.org/officeDocument/2006/relationships/image" Target="../media/image32.png"/><Relationship Id="rId9" Type="http://schemas.openxmlformats.org/officeDocument/2006/relationships/image" Target="../media/image282.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289.png"/><Relationship Id="rId3" Type="http://schemas.openxmlformats.org/officeDocument/2006/relationships/image" Target="../media/image285.png"/><Relationship Id="rId7" Type="http://schemas.openxmlformats.org/officeDocument/2006/relationships/image" Target="../media/image288.png"/><Relationship Id="rId2" Type="http://schemas.openxmlformats.org/officeDocument/2006/relationships/image" Target="../media/image284.png"/><Relationship Id="rId1" Type="http://schemas.openxmlformats.org/officeDocument/2006/relationships/slideMaster" Target="../slideMasters/slideMaster1.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32.png"/><Relationship Id="rId9" Type="http://schemas.openxmlformats.org/officeDocument/2006/relationships/image" Target="../media/image290.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296.png"/><Relationship Id="rId3" Type="http://schemas.openxmlformats.org/officeDocument/2006/relationships/image" Target="../media/image292.png"/><Relationship Id="rId7" Type="http://schemas.openxmlformats.org/officeDocument/2006/relationships/image" Target="../media/image74.png"/><Relationship Id="rId2" Type="http://schemas.openxmlformats.org/officeDocument/2006/relationships/image" Target="../media/image291.png"/><Relationship Id="rId1" Type="http://schemas.openxmlformats.org/officeDocument/2006/relationships/slideMaster" Target="../slideMasters/slideMaster1.xml"/><Relationship Id="rId6" Type="http://schemas.openxmlformats.org/officeDocument/2006/relationships/image" Target="../media/image295.png"/><Relationship Id="rId5" Type="http://schemas.openxmlformats.org/officeDocument/2006/relationships/image" Target="../media/image294.png"/><Relationship Id="rId10" Type="http://schemas.openxmlformats.org/officeDocument/2006/relationships/image" Target="../media/image32.png"/><Relationship Id="rId4" Type="http://schemas.openxmlformats.org/officeDocument/2006/relationships/image" Target="../media/image293.png"/><Relationship Id="rId9" Type="http://schemas.openxmlformats.org/officeDocument/2006/relationships/image" Target="../media/image297.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32.png"/><Relationship Id="rId1" Type="http://schemas.openxmlformats.org/officeDocument/2006/relationships/slideMaster" Target="../slideMasters/slideMaster1.xml"/><Relationship Id="rId5" Type="http://schemas.openxmlformats.org/officeDocument/2006/relationships/image" Target="../media/image299.png"/><Relationship Id="rId4" Type="http://schemas.openxmlformats.org/officeDocument/2006/relationships/image" Target="../media/image33.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05.png"/><Relationship Id="rId3" Type="http://schemas.openxmlformats.org/officeDocument/2006/relationships/image" Target="../media/image301.png"/><Relationship Id="rId7" Type="http://schemas.openxmlformats.org/officeDocument/2006/relationships/image" Target="../media/image304.png"/><Relationship Id="rId2" Type="http://schemas.openxmlformats.org/officeDocument/2006/relationships/image" Target="../media/image300.png"/><Relationship Id="rId1" Type="http://schemas.openxmlformats.org/officeDocument/2006/relationships/slideMaster" Target="../slideMasters/slideMaster1.xml"/><Relationship Id="rId6" Type="http://schemas.openxmlformats.org/officeDocument/2006/relationships/image" Target="../media/image303.png"/><Relationship Id="rId5" Type="http://schemas.openxmlformats.org/officeDocument/2006/relationships/image" Target="../media/image302.png"/><Relationship Id="rId4" Type="http://schemas.openxmlformats.org/officeDocument/2006/relationships/image" Target="../media/image32.png"/><Relationship Id="rId9" Type="http://schemas.openxmlformats.org/officeDocument/2006/relationships/image" Target="../media/image306.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image" Target="../media/image315.png"/><Relationship Id="rId3" Type="http://schemas.openxmlformats.org/officeDocument/2006/relationships/image" Target="../media/image32.png"/><Relationship Id="rId7" Type="http://schemas.openxmlformats.org/officeDocument/2006/relationships/image" Target="../media/image309.png"/><Relationship Id="rId12" Type="http://schemas.openxmlformats.org/officeDocument/2006/relationships/image" Target="../media/image314.png"/><Relationship Id="rId2" Type="http://schemas.openxmlformats.org/officeDocument/2006/relationships/image" Target="../media/image77.png"/><Relationship Id="rId1" Type="http://schemas.openxmlformats.org/officeDocument/2006/relationships/slideMaster" Target="../slideMasters/slideMaster1.xml"/><Relationship Id="rId6" Type="http://schemas.openxmlformats.org/officeDocument/2006/relationships/image" Target="../media/image308.png"/><Relationship Id="rId11" Type="http://schemas.openxmlformats.org/officeDocument/2006/relationships/image" Target="../media/image313.png"/><Relationship Id="rId5" Type="http://schemas.openxmlformats.org/officeDocument/2006/relationships/image" Target="../media/image307.png"/><Relationship Id="rId10" Type="http://schemas.openxmlformats.org/officeDocument/2006/relationships/image" Target="../media/image312.png"/><Relationship Id="rId4" Type="http://schemas.openxmlformats.org/officeDocument/2006/relationships/image" Target="../media/image74.png"/><Relationship Id="rId9" Type="http://schemas.openxmlformats.org/officeDocument/2006/relationships/image" Target="../media/image311.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11.png"/><Relationship Id="rId3" Type="http://schemas.openxmlformats.org/officeDocument/2006/relationships/image" Target="../media/image32.png"/><Relationship Id="rId7" Type="http://schemas.openxmlformats.org/officeDocument/2006/relationships/image" Target="../media/image310.png"/><Relationship Id="rId2" Type="http://schemas.openxmlformats.org/officeDocument/2006/relationships/image" Target="../media/image77.png"/><Relationship Id="rId1" Type="http://schemas.openxmlformats.org/officeDocument/2006/relationships/slideMaster" Target="../slideMasters/slideMaster1.xml"/><Relationship Id="rId6" Type="http://schemas.openxmlformats.org/officeDocument/2006/relationships/image" Target="../media/image309.png"/><Relationship Id="rId11" Type="http://schemas.openxmlformats.org/officeDocument/2006/relationships/image" Target="../media/image315.png"/><Relationship Id="rId5" Type="http://schemas.openxmlformats.org/officeDocument/2006/relationships/image" Target="../media/image308.png"/><Relationship Id="rId10" Type="http://schemas.openxmlformats.org/officeDocument/2006/relationships/image" Target="../media/image314.png"/><Relationship Id="rId4" Type="http://schemas.openxmlformats.org/officeDocument/2006/relationships/image" Target="../media/image307.png"/><Relationship Id="rId9" Type="http://schemas.openxmlformats.org/officeDocument/2006/relationships/image" Target="../media/image31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320.png"/><Relationship Id="rId3" Type="http://schemas.openxmlformats.org/officeDocument/2006/relationships/image" Target="../media/image101.png"/><Relationship Id="rId7" Type="http://schemas.openxmlformats.org/officeDocument/2006/relationships/image" Target="../media/image319.png"/><Relationship Id="rId2" Type="http://schemas.openxmlformats.org/officeDocument/2006/relationships/image" Target="../media/image316.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8.png"/><Relationship Id="rId10" Type="http://schemas.openxmlformats.org/officeDocument/2006/relationships/image" Target="../media/image74.png"/><Relationship Id="rId4" Type="http://schemas.openxmlformats.org/officeDocument/2006/relationships/image" Target="../media/image317.png"/><Relationship Id="rId9" Type="http://schemas.openxmlformats.org/officeDocument/2006/relationships/image" Target="../media/image321.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327.png"/><Relationship Id="rId3" Type="http://schemas.openxmlformats.org/officeDocument/2006/relationships/image" Target="../media/image85.png"/><Relationship Id="rId7" Type="http://schemas.openxmlformats.org/officeDocument/2006/relationships/image" Target="../media/image326.png"/><Relationship Id="rId2" Type="http://schemas.openxmlformats.org/officeDocument/2006/relationships/image" Target="../media/image322.png"/><Relationship Id="rId1" Type="http://schemas.openxmlformats.org/officeDocument/2006/relationships/slideMaster" Target="../slideMasters/slideMaster1.xml"/><Relationship Id="rId6" Type="http://schemas.openxmlformats.org/officeDocument/2006/relationships/image" Target="../media/image325.png"/><Relationship Id="rId5" Type="http://schemas.openxmlformats.org/officeDocument/2006/relationships/image" Target="../media/image324.png"/><Relationship Id="rId4" Type="http://schemas.openxmlformats.org/officeDocument/2006/relationships/image" Target="../media/image323.png"/><Relationship Id="rId9" Type="http://schemas.openxmlformats.org/officeDocument/2006/relationships/image" Target="../media/image32.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334.png"/><Relationship Id="rId13" Type="http://schemas.openxmlformats.org/officeDocument/2006/relationships/image" Target="../media/image339.png"/><Relationship Id="rId3" Type="http://schemas.openxmlformats.org/officeDocument/2006/relationships/image" Target="../media/image329.png"/><Relationship Id="rId7" Type="http://schemas.openxmlformats.org/officeDocument/2006/relationships/image" Target="../media/image333.png"/><Relationship Id="rId12" Type="http://schemas.openxmlformats.org/officeDocument/2006/relationships/image" Target="../media/image338.png"/><Relationship Id="rId17" Type="http://schemas.openxmlformats.org/officeDocument/2006/relationships/image" Target="../media/image32.png"/><Relationship Id="rId2" Type="http://schemas.openxmlformats.org/officeDocument/2006/relationships/image" Target="../media/image328.png"/><Relationship Id="rId16" Type="http://schemas.openxmlformats.org/officeDocument/2006/relationships/image" Target="../media/image342.png"/><Relationship Id="rId1" Type="http://schemas.openxmlformats.org/officeDocument/2006/relationships/slideMaster" Target="../slideMasters/slideMaster1.xml"/><Relationship Id="rId6" Type="http://schemas.openxmlformats.org/officeDocument/2006/relationships/image" Target="../media/image332.png"/><Relationship Id="rId11" Type="http://schemas.openxmlformats.org/officeDocument/2006/relationships/image" Target="../media/image337.png"/><Relationship Id="rId5" Type="http://schemas.openxmlformats.org/officeDocument/2006/relationships/image" Target="../media/image331.png"/><Relationship Id="rId15" Type="http://schemas.openxmlformats.org/officeDocument/2006/relationships/image" Target="../media/image341.png"/><Relationship Id="rId10" Type="http://schemas.openxmlformats.org/officeDocument/2006/relationships/image" Target="../media/image336.png"/><Relationship Id="rId4" Type="http://schemas.openxmlformats.org/officeDocument/2006/relationships/image" Target="../media/image330.png"/><Relationship Id="rId9" Type="http://schemas.openxmlformats.org/officeDocument/2006/relationships/image" Target="../media/image335.png"/><Relationship Id="rId14" Type="http://schemas.openxmlformats.org/officeDocument/2006/relationships/image" Target="../media/image340.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44.png"/><Relationship Id="rId7" Type="http://schemas.openxmlformats.org/officeDocument/2006/relationships/image" Target="../media/image347.png"/><Relationship Id="rId2" Type="http://schemas.openxmlformats.org/officeDocument/2006/relationships/image" Target="../media/image343.png"/><Relationship Id="rId1" Type="http://schemas.openxmlformats.org/officeDocument/2006/relationships/slideMaster" Target="../slideMasters/slideMaster1.xml"/><Relationship Id="rId6" Type="http://schemas.openxmlformats.org/officeDocument/2006/relationships/image" Target="../media/image346.png"/><Relationship Id="rId5" Type="http://schemas.openxmlformats.org/officeDocument/2006/relationships/image" Target="../media/image259.png"/><Relationship Id="rId4" Type="http://schemas.openxmlformats.org/officeDocument/2006/relationships/image" Target="../media/image345.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353.png"/><Relationship Id="rId13" Type="http://schemas.openxmlformats.org/officeDocument/2006/relationships/image" Target="../media/image357.png"/><Relationship Id="rId3" Type="http://schemas.openxmlformats.org/officeDocument/2006/relationships/image" Target="../media/image301.png"/><Relationship Id="rId7" Type="http://schemas.openxmlformats.org/officeDocument/2006/relationships/image" Target="../media/image352.png"/><Relationship Id="rId12" Type="http://schemas.openxmlformats.org/officeDocument/2006/relationships/image" Target="../media/image356.png"/><Relationship Id="rId2" Type="http://schemas.openxmlformats.org/officeDocument/2006/relationships/image" Target="../media/image348.png"/><Relationship Id="rId1" Type="http://schemas.openxmlformats.org/officeDocument/2006/relationships/slideMaster" Target="../slideMasters/slideMaster1.xml"/><Relationship Id="rId6" Type="http://schemas.openxmlformats.org/officeDocument/2006/relationships/image" Target="../media/image351.png"/><Relationship Id="rId11" Type="http://schemas.openxmlformats.org/officeDocument/2006/relationships/image" Target="../media/image32.png"/><Relationship Id="rId5" Type="http://schemas.openxmlformats.org/officeDocument/2006/relationships/image" Target="../media/image350.png"/><Relationship Id="rId10" Type="http://schemas.openxmlformats.org/officeDocument/2006/relationships/image" Target="../media/image355.png"/><Relationship Id="rId4" Type="http://schemas.openxmlformats.org/officeDocument/2006/relationships/image" Target="../media/image349.png"/><Relationship Id="rId9" Type="http://schemas.openxmlformats.org/officeDocument/2006/relationships/image" Target="../media/image354.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362.png"/><Relationship Id="rId3" Type="http://schemas.openxmlformats.org/officeDocument/2006/relationships/image" Target="../media/image66.png"/><Relationship Id="rId7" Type="http://schemas.openxmlformats.org/officeDocument/2006/relationships/image" Target="../media/image361.png"/><Relationship Id="rId2" Type="http://schemas.openxmlformats.org/officeDocument/2006/relationships/image" Target="../media/image358.png"/><Relationship Id="rId1" Type="http://schemas.openxmlformats.org/officeDocument/2006/relationships/slideMaster" Target="../slideMasters/slideMaster1.xml"/><Relationship Id="rId6" Type="http://schemas.openxmlformats.org/officeDocument/2006/relationships/image" Target="../media/image360.png"/><Relationship Id="rId5" Type="http://schemas.openxmlformats.org/officeDocument/2006/relationships/image" Target="../media/image32.png"/><Relationship Id="rId4" Type="http://schemas.openxmlformats.org/officeDocument/2006/relationships/image" Target="../media/image359.png"/><Relationship Id="rId9" Type="http://schemas.openxmlformats.org/officeDocument/2006/relationships/image" Target="../media/image101.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366.png"/><Relationship Id="rId3" Type="http://schemas.openxmlformats.org/officeDocument/2006/relationships/image" Target="../media/image292.png"/><Relationship Id="rId7" Type="http://schemas.openxmlformats.org/officeDocument/2006/relationships/image" Target="../media/image365.png"/><Relationship Id="rId2" Type="http://schemas.openxmlformats.org/officeDocument/2006/relationships/image" Target="../media/image363.png"/><Relationship Id="rId1" Type="http://schemas.openxmlformats.org/officeDocument/2006/relationships/slideMaster" Target="../slideMasters/slideMaster1.xml"/><Relationship Id="rId6" Type="http://schemas.openxmlformats.org/officeDocument/2006/relationships/image" Target="../media/image74.png"/><Relationship Id="rId5" Type="http://schemas.openxmlformats.org/officeDocument/2006/relationships/image" Target="../media/image364.png"/><Relationship Id="rId4" Type="http://schemas.openxmlformats.org/officeDocument/2006/relationships/image" Target="../media/image32.png"/><Relationship Id="rId9" Type="http://schemas.openxmlformats.org/officeDocument/2006/relationships/image" Target="../media/image367.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72.png"/><Relationship Id="rId3" Type="http://schemas.openxmlformats.org/officeDocument/2006/relationships/image" Target="../media/image369.png"/><Relationship Id="rId7" Type="http://schemas.openxmlformats.org/officeDocument/2006/relationships/image" Target="../media/image371.png"/><Relationship Id="rId2" Type="http://schemas.openxmlformats.org/officeDocument/2006/relationships/image" Target="../media/image368.png"/><Relationship Id="rId1" Type="http://schemas.openxmlformats.org/officeDocument/2006/relationships/slideMaster" Target="../slideMasters/slideMaster1.xml"/><Relationship Id="rId6" Type="http://schemas.openxmlformats.org/officeDocument/2006/relationships/image" Target="../media/image370.png"/><Relationship Id="rId5" Type="http://schemas.openxmlformats.org/officeDocument/2006/relationships/image" Target="../media/image32.png"/><Relationship Id="rId4" Type="http://schemas.openxmlformats.org/officeDocument/2006/relationships/image" Target="../media/image363.png"/><Relationship Id="rId9" Type="http://schemas.openxmlformats.org/officeDocument/2006/relationships/image" Target="../media/image37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75.png"/><Relationship Id="rId7" Type="http://schemas.openxmlformats.org/officeDocument/2006/relationships/image" Target="../media/image377.png"/><Relationship Id="rId2" Type="http://schemas.openxmlformats.org/officeDocument/2006/relationships/image" Target="../media/image374.png"/><Relationship Id="rId1" Type="http://schemas.openxmlformats.org/officeDocument/2006/relationships/slideMaster" Target="../slideMasters/slideMaster1.xml"/><Relationship Id="rId6" Type="http://schemas.openxmlformats.org/officeDocument/2006/relationships/image" Target="../media/image376.png"/><Relationship Id="rId5" Type="http://schemas.openxmlformats.org/officeDocument/2006/relationships/image" Target="../media/image32.png"/><Relationship Id="rId4" Type="http://schemas.openxmlformats.org/officeDocument/2006/relationships/image" Target="../media/image3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79.png"/><Relationship Id="rId7" Type="http://schemas.openxmlformats.org/officeDocument/2006/relationships/image" Target="../media/image381.png"/><Relationship Id="rId2" Type="http://schemas.openxmlformats.org/officeDocument/2006/relationships/image" Target="../media/image378.png"/><Relationship Id="rId1" Type="http://schemas.openxmlformats.org/officeDocument/2006/relationships/slideMaster" Target="../slideMasters/slideMaster1.xml"/><Relationship Id="rId6" Type="http://schemas.openxmlformats.org/officeDocument/2006/relationships/image" Target="../media/image380.png"/><Relationship Id="rId5" Type="http://schemas.openxmlformats.org/officeDocument/2006/relationships/image" Target="../media/image32.png"/><Relationship Id="rId4" Type="http://schemas.openxmlformats.org/officeDocument/2006/relationships/image" Target="../media/image66.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83.png"/><Relationship Id="rId2" Type="http://schemas.openxmlformats.org/officeDocument/2006/relationships/image" Target="../media/image382.png"/><Relationship Id="rId1" Type="http://schemas.openxmlformats.org/officeDocument/2006/relationships/slideMaster" Target="../slideMasters/slideMaster1.xml"/><Relationship Id="rId6" Type="http://schemas.openxmlformats.org/officeDocument/2006/relationships/image" Target="../media/image384.png"/><Relationship Id="rId5" Type="http://schemas.openxmlformats.org/officeDocument/2006/relationships/image" Target="../media/image263.png"/><Relationship Id="rId4" Type="http://schemas.openxmlformats.org/officeDocument/2006/relationships/image" Target="../media/image32.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86.png"/><Relationship Id="rId7" Type="http://schemas.openxmlformats.org/officeDocument/2006/relationships/image" Target="../media/image389.png"/><Relationship Id="rId2" Type="http://schemas.openxmlformats.org/officeDocument/2006/relationships/image" Target="../media/image385.png"/><Relationship Id="rId1" Type="http://schemas.openxmlformats.org/officeDocument/2006/relationships/slideMaster" Target="../slideMasters/slideMaster1.xml"/><Relationship Id="rId6" Type="http://schemas.openxmlformats.org/officeDocument/2006/relationships/image" Target="../media/image388.png"/><Relationship Id="rId5" Type="http://schemas.openxmlformats.org/officeDocument/2006/relationships/image" Target="../media/image387.png"/><Relationship Id="rId4" Type="http://schemas.openxmlformats.org/officeDocument/2006/relationships/image" Target="../media/image32.png"/><Relationship Id="rId9" Type="http://schemas.openxmlformats.org/officeDocument/2006/relationships/image" Target="../media/image39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32.png"/><Relationship Id="rId1" Type="http://schemas.openxmlformats.org/officeDocument/2006/relationships/slideMaster" Target="../slideMasters/slideMaster2.xml"/><Relationship Id="rId5" Type="http://schemas.openxmlformats.org/officeDocument/2006/relationships/image" Target="../media/image299.png"/><Relationship Id="rId4" Type="http://schemas.openxmlformats.org/officeDocument/2006/relationships/image" Target="../media/image3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1.png"/><Relationship Id="rId2" Type="http://schemas.openxmlformats.org/officeDocument/2006/relationships/image" Target="../media/image37.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xml"/><Relationship Id="rId5" Type="http://schemas.openxmlformats.org/officeDocument/2006/relationships/image" Target="../media/image36.png"/><Relationship Id="rId4" Type="http://schemas.openxmlformats.org/officeDocument/2006/relationships/image" Target="../media/image32.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51.png"/><Relationship Id="rId2" Type="http://schemas.openxmlformats.org/officeDocument/2006/relationships/image" Target="../media/image249.png"/><Relationship Id="rId1" Type="http://schemas.openxmlformats.org/officeDocument/2006/relationships/slideMaster" Target="../slideMasters/slideMaster2.xml"/><Relationship Id="rId6" Type="http://schemas.openxmlformats.org/officeDocument/2006/relationships/image" Target="../media/image250.png"/><Relationship Id="rId5" Type="http://schemas.openxmlformats.org/officeDocument/2006/relationships/image" Target="../media/image36.png"/><Relationship Id="rId4" Type="http://schemas.openxmlformats.org/officeDocument/2006/relationships/image" Target="../media/image130.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Master" Target="../slideMasters/slideMaster2.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32.png"/><Relationship Id="rId4" Type="http://schemas.openxmlformats.org/officeDocument/2006/relationships/image" Target="../media/image53.png"/><Relationship Id="rId9" Type="http://schemas.openxmlformats.org/officeDocument/2006/relationships/image" Target="../media/image58.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2.png"/><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Master" Target="../slideMasters/slideMaster2.xml"/><Relationship Id="rId6" Type="http://schemas.openxmlformats.org/officeDocument/2006/relationships/image" Target="../media/image61.png"/><Relationship Id="rId11" Type="http://schemas.openxmlformats.org/officeDocument/2006/relationships/image" Target="../media/image32.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3.png"/><Relationship Id="rId9" Type="http://schemas.openxmlformats.org/officeDocument/2006/relationships/image" Target="../media/image64.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32.png"/><Relationship Id="rId2" Type="http://schemas.openxmlformats.org/officeDocument/2006/relationships/image" Target="../media/image66.png"/><Relationship Id="rId1" Type="http://schemas.openxmlformats.org/officeDocument/2006/relationships/slideMaster" Target="../slideMasters/slideMaster2.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Master" Target="../slideMasters/slideMaster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32.png"/><Relationship Id="rId4" Type="http://schemas.openxmlformats.org/officeDocument/2006/relationships/image" Target="../media/image53.png"/><Relationship Id="rId9" Type="http://schemas.openxmlformats.org/officeDocument/2006/relationships/image" Target="../media/image58.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Master" Target="../slideMasters/slideMaster2.xml"/><Relationship Id="rId6" Type="http://schemas.openxmlformats.org/officeDocument/2006/relationships/image" Target="../media/image32.png"/><Relationship Id="rId5" Type="http://schemas.openxmlformats.org/officeDocument/2006/relationships/image" Target="../media/image52.png"/><Relationship Id="rId4" Type="http://schemas.openxmlformats.org/officeDocument/2006/relationships/image" Target="../media/image77.png"/><Relationship Id="rId9" Type="http://schemas.openxmlformats.org/officeDocument/2006/relationships/image" Target="../media/image80.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2.png"/><Relationship Id="rId3" Type="http://schemas.openxmlformats.org/officeDocument/2006/relationships/image" Target="../media/image82.png"/><Relationship Id="rId7" Type="http://schemas.openxmlformats.org/officeDocument/2006/relationships/image" Target="../media/image86.png"/><Relationship Id="rId12" Type="http://schemas.openxmlformats.org/officeDocument/2006/relationships/image" Target="../media/image91.png"/><Relationship Id="rId2" Type="http://schemas.openxmlformats.org/officeDocument/2006/relationships/image" Target="../media/image81.png"/><Relationship Id="rId1" Type="http://schemas.openxmlformats.org/officeDocument/2006/relationships/slideMaster" Target="../slideMasters/slideMaster2.x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5" Type="http://schemas.openxmlformats.org/officeDocument/2006/relationships/image" Target="../media/image32.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image" Target="../media/image93.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97.png"/><Relationship Id="rId2" Type="http://schemas.openxmlformats.org/officeDocument/2006/relationships/image" Target="../media/image94.png"/><Relationship Id="rId1" Type="http://schemas.openxmlformats.org/officeDocument/2006/relationships/slideMaster" Target="../slideMasters/slideMaster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96.png"/><Relationship Id="rId9" Type="http://schemas.openxmlformats.org/officeDocument/2006/relationships/image" Target="../media/image3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32.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image" Target="../media/image99.png"/><Relationship Id="rId1" Type="http://schemas.openxmlformats.org/officeDocument/2006/relationships/slideMaster" Target="../slideMasters/slideMaster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32.png"/><Relationship Id="rId7" Type="http://schemas.openxmlformats.org/officeDocument/2006/relationships/image" Target="../media/image112.png"/><Relationship Id="rId2" Type="http://schemas.openxmlformats.org/officeDocument/2006/relationships/image" Target="../media/image110.png"/><Relationship Id="rId1" Type="http://schemas.openxmlformats.org/officeDocument/2006/relationships/slideMaster" Target="../slideMasters/slideMaster2.xml"/><Relationship Id="rId6" Type="http://schemas.openxmlformats.org/officeDocument/2006/relationships/image" Target="../media/image111.png"/><Relationship Id="rId11" Type="http://schemas.openxmlformats.org/officeDocument/2006/relationships/image" Target="../media/image116.png"/><Relationship Id="rId5" Type="http://schemas.openxmlformats.org/officeDocument/2006/relationships/image" Target="../media/image101.png"/><Relationship Id="rId10" Type="http://schemas.openxmlformats.org/officeDocument/2006/relationships/image" Target="../media/image115.png"/><Relationship Id="rId4" Type="http://schemas.openxmlformats.org/officeDocument/2006/relationships/image" Target="../media/image100.png"/><Relationship Id="rId9" Type="http://schemas.openxmlformats.org/officeDocument/2006/relationships/image" Target="../media/image114.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20.png"/><Relationship Id="rId2" Type="http://schemas.openxmlformats.org/officeDocument/2006/relationships/image" Target="../media/image117.png"/><Relationship Id="rId1" Type="http://schemas.openxmlformats.org/officeDocument/2006/relationships/slideMaster" Target="../slideMasters/slideMaster2.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00.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2.png"/><Relationship Id="rId7" Type="http://schemas.openxmlformats.org/officeDocument/2006/relationships/image" Target="../media/image124.png"/><Relationship Id="rId2" Type="http://schemas.openxmlformats.org/officeDocument/2006/relationships/image" Target="../media/image121.png"/><Relationship Id="rId1" Type="http://schemas.openxmlformats.org/officeDocument/2006/relationships/slideMaster" Target="../slideMasters/slideMaster2.xml"/><Relationship Id="rId6" Type="http://schemas.openxmlformats.org/officeDocument/2006/relationships/image" Target="../media/image100.png"/><Relationship Id="rId5" Type="http://schemas.openxmlformats.org/officeDocument/2006/relationships/image" Target="../media/image32.png"/><Relationship Id="rId4" Type="http://schemas.openxmlformats.org/officeDocument/2006/relationships/image" Target="../media/image123.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32.png"/><Relationship Id="rId7" Type="http://schemas.openxmlformats.org/officeDocument/2006/relationships/image" Target="../media/image128.png"/><Relationship Id="rId2" Type="http://schemas.openxmlformats.org/officeDocument/2006/relationships/image" Target="../media/image126.png"/><Relationship Id="rId1" Type="http://schemas.openxmlformats.org/officeDocument/2006/relationships/slideMaster" Target="../slideMasters/slideMaster2.xml"/><Relationship Id="rId6" Type="http://schemas.openxmlformats.org/officeDocument/2006/relationships/image" Target="../media/image127.png"/><Relationship Id="rId5" Type="http://schemas.openxmlformats.org/officeDocument/2006/relationships/image" Target="../media/image98.png"/><Relationship Id="rId4" Type="http://schemas.openxmlformats.org/officeDocument/2006/relationships/image" Target="../media/image100.png"/><Relationship Id="rId9" Type="http://schemas.openxmlformats.org/officeDocument/2006/relationships/image" Target="../media/image130.png"/></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32.png"/><Relationship Id="rId7" Type="http://schemas.openxmlformats.org/officeDocument/2006/relationships/image" Target="../media/image133.png"/><Relationship Id="rId2" Type="http://schemas.openxmlformats.org/officeDocument/2006/relationships/image" Target="../media/image122.png"/><Relationship Id="rId1" Type="http://schemas.openxmlformats.org/officeDocument/2006/relationships/slideMaster" Target="../slideMasters/slideMaster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00.png"/><Relationship Id="rId9" Type="http://schemas.openxmlformats.org/officeDocument/2006/relationships/image" Target="../media/image135.png"/></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32.png"/><Relationship Id="rId7" Type="http://schemas.openxmlformats.org/officeDocument/2006/relationships/image" Target="../media/image13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133.png"/><Relationship Id="rId11" Type="http://schemas.openxmlformats.org/officeDocument/2006/relationships/image" Target="../media/image139.png"/><Relationship Id="rId5" Type="http://schemas.openxmlformats.org/officeDocument/2006/relationships/image" Target="../media/image131.png"/><Relationship Id="rId10" Type="http://schemas.openxmlformats.org/officeDocument/2006/relationships/image" Target="../media/image138.png"/><Relationship Id="rId4" Type="http://schemas.openxmlformats.org/officeDocument/2006/relationships/image" Target="../media/image100.png"/><Relationship Id="rId9" Type="http://schemas.openxmlformats.org/officeDocument/2006/relationships/image" Target="../media/image13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35"/>
        <p:cNvGrpSpPr/>
        <p:nvPr/>
      </p:nvGrpSpPr>
      <p:grpSpPr>
        <a:xfrm>
          <a:off x="0" y="0"/>
          <a:ext cx="0" cy="0"/>
          <a:chOff x="0" y="0"/>
          <a:chExt cx="0" cy="0"/>
        </a:xfrm>
      </p:grpSpPr>
      <p:pic>
        <p:nvPicPr>
          <p:cNvPr id="36" name="Google Shape;36;p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37" name="Google Shape;37;p3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38" name="Google Shape;38;p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39" name="Google Shape;39;p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40" name="Google Shape;40;p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41" name="Google Shape;41;p30"/>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5" name="Google Shape;45;p30"/>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6" name="Google Shape;46;p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47" name="Google Shape;47;p3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48" name="Google Shape;48;p3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49" name="Google Shape;49;p3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50" name="Google Shape;50;p3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77"/>
        <p:cNvGrpSpPr/>
        <p:nvPr/>
      </p:nvGrpSpPr>
      <p:grpSpPr>
        <a:xfrm>
          <a:off x="0" y="0"/>
          <a:ext cx="0" cy="0"/>
          <a:chOff x="0" y="0"/>
          <a:chExt cx="0" cy="0"/>
        </a:xfrm>
      </p:grpSpPr>
      <p:grpSp>
        <p:nvGrpSpPr>
          <p:cNvPr id="178" name="Google Shape;178;p44"/>
          <p:cNvGrpSpPr/>
          <p:nvPr/>
        </p:nvGrpSpPr>
        <p:grpSpPr>
          <a:xfrm>
            <a:off x="-7686" y="0"/>
            <a:ext cx="12215900" cy="5401644"/>
            <a:chOff x="-7685" y="0"/>
            <a:chExt cx="12215900" cy="5401644"/>
          </a:xfrm>
        </p:grpSpPr>
        <p:pic>
          <p:nvPicPr>
            <p:cNvPr id="179" name="Google Shape;179;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80" name="Google Shape;180;p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81" name="Google Shape;181;p44"/>
          <p:cNvGrpSpPr/>
          <p:nvPr/>
        </p:nvGrpSpPr>
        <p:grpSpPr>
          <a:xfrm>
            <a:off x="-37819" y="0"/>
            <a:ext cx="12200175" cy="6858000"/>
            <a:chOff x="-37819" y="0"/>
            <a:chExt cx="12200175" cy="6858000"/>
          </a:xfrm>
        </p:grpSpPr>
        <p:pic>
          <p:nvPicPr>
            <p:cNvPr id="182" name="Google Shape;182;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83" name="Google Shape;183;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84" name="Google Shape;184;p44"/>
          <p:cNvGrpSpPr/>
          <p:nvPr/>
        </p:nvGrpSpPr>
        <p:grpSpPr>
          <a:xfrm>
            <a:off x="387424" y="0"/>
            <a:ext cx="11042132" cy="6859390"/>
            <a:chOff x="387424" y="0"/>
            <a:chExt cx="11042132" cy="6859390"/>
          </a:xfrm>
        </p:grpSpPr>
        <p:pic>
          <p:nvPicPr>
            <p:cNvPr id="185" name="Google Shape;185;p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86" name="Google Shape;186;p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87" name="Google Shape;187;p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88" name="Google Shape;188;p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89" name="Google Shape;189;p4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90" name="Google Shape;190;p4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91" name="Google Shape;191;p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92" name="Google Shape;192;p4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93" name="Google Shape;193;p4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4" name="Google Shape;194;p44"/>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5" name="Google Shape;195;p44"/>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6" name="Google Shape;196;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 name="Google Shape;197;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 name="Google Shape;198;p4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1567"/>
        <p:cNvGrpSpPr/>
        <p:nvPr/>
      </p:nvGrpSpPr>
      <p:grpSpPr>
        <a:xfrm>
          <a:off x="0" y="0"/>
          <a:ext cx="0" cy="0"/>
          <a:chOff x="0" y="0"/>
          <a:chExt cx="0" cy="0"/>
        </a:xfrm>
      </p:grpSpPr>
      <p:pic>
        <p:nvPicPr>
          <p:cNvPr id="1568" name="Google Shape;1568;p13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1569" name="Google Shape;1569;p130"/>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1570" name="Google Shape;1570;p13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71" name="Google Shape;1571;p130"/>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2" name="Google Shape;1572;p130"/>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3" name="Google Shape;1573;p13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74" name="Google Shape;1574;p13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75" name="Google Shape;1575;p13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1576" name="Google Shape;1576;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1577" name="Google Shape;1577;p13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1578" name="Google Shape;1578;p130"/>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1579"/>
        <p:cNvGrpSpPr/>
        <p:nvPr/>
      </p:nvGrpSpPr>
      <p:grpSpPr>
        <a:xfrm>
          <a:off x="0" y="0"/>
          <a:ext cx="0" cy="0"/>
          <a:chOff x="0" y="0"/>
          <a:chExt cx="0" cy="0"/>
        </a:xfrm>
      </p:grpSpPr>
      <p:pic>
        <p:nvPicPr>
          <p:cNvPr id="1580" name="Google Shape;1580;p131"/>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1581" name="Google Shape;1581;p131"/>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1582" name="Google Shape;1582;p1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83" name="Google Shape;1583;p131"/>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4" name="Google Shape;1584;p131"/>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5" name="Google Shape;1585;p1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86" name="Google Shape;1586;p1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587" name="Google Shape;1587;p1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1588" name="Google Shape;1588;p1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1589" name="Google Shape;1589;p1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1590" name="Google Shape;1590;p1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1591" name="Google Shape;1591;p131"/>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2" name="Google Shape;1592;p131"/>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3" name="Google Shape;1593;p131"/>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4" name="Google Shape;1594;p131"/>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1595"/>
        <p:cNvGrpSpPr/>
        <p:nvPr/>
      </p:nvGrpSpPr>
      <p:grpSpPr>
        <a:xfrm>
          <a:off x="0" y="0"/>
          <a:ext cx="0" cy="0"/>
          <a:chOff x="0" y="0"/>
          <a:chExt cx="0" cy="0"/>
        </a:xfrm>
      </p:grpSpPr>
      <p:pic>
        <p:nvPicPr>
          <p:cNvPr id="1596" name="Google Shape;1596;p13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1597" name="Google Shape;1597;p13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1598" name="Google Shape;1598;p13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1599" name="Google Shape;1599;p13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1600" name="Google Shape;1600;p13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01" name="Google Shape;1601;p132"/>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02" name="Google Shape;1602;p1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3" name="Google Shape;1603;p1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4" name="Google Shape;1604;p1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05" name="Google Shape;1605;p13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1606"/>
        <p:cNvGrpSpPr/>
        <p:nvPr/>
      </p:nvGrpSpPr>
      <p:grpSpPr>
        <a:xfrm>
          <a:off x="0" y="0"/>
          <a:ext cx="0" cy="0"/>
          <a:chOff x="0" y="0"/>
          <a:chExt cx="0" cy="0"/>
        </a:xfrm>
      </p:grpSpPr>
      <p:pic>
        <p:nvPicPr>
          <p:cNvPr id="1607" name="Google Shape;1607;p1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1608" name="Google Shape;1608;p1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1609" name="Google Shape;1609;p1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1610" name="Google Shape;1610;p1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1611" name="Google Shape;1611;p13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12" name="Google Shape;1612;p133"/>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3" name="Google Shape;1613;p1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4" name="Google Shape;1614;p1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15" name="Google Shape;1615;p1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16" name="Google Shape;1616;p13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1617"/>
        <p:cNvGrpSpPr/>
        <p:nvPr/>
      </p:nvGrpSpPr>
      <p:grpSpPr>
        <a:xfrm>
          <a:off x="0" y="0"/>
          <a:ext cx="0" cy="0"/>
          <a:chOff x="0" y="0"/>
          <a:chExt cx="0" cy="0"/>
        </a:xfrm>
      </p:grpSpPr>
      <p:pic>
        <p:nvPicPr>
          <p:cNvPr id="1618" name="Google Shape;1618;p134"/>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1619" name="Google Shape;1619;p1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20" name="Google Shape;1620;p1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1" name="Google Shape;1621;p1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2" name="Google Shape;1622;p1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623" name="Google Shape;1623;p134"/>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4" name="Google Shape;1624;p134"/>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25" name="Google Shape;1625;p1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1626" name="Google Shape;1626;p1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1627" name="Google Shape;1627;p1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1628" name="Google Shape;1628;p1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1629" name="Google Shape;1629;p13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1630" name="Google Shape;1630;p13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1631" name="Google Shape;1631;p13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1632" name="Google Shape;1632;p13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1633"/>
        <p:cNvGrpSpPr/>
        <p:nvPr/>
      </p:nvGrpSpPr>
      <p:grpSpPr>
        <a:xfrm>
          <a:off x="0" y="0"/>
          <a:ext cx="0" cy="0"/>
          <a:chOff x="0" y="0"/>
          <a:chExt cx="0" cy="0"/>
        </a:xfrm>
      </p:grpSpPr>
      <p:pic>
        <p:nvPicPr>
          <p:cNvPr id="1634" name="Google Shape;1634;p1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1635" name="Google Shape;1635;p1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36" name="Google Shape;1636;p1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7" name="Google Shape;1637;p1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8" name="Google Shape;1638;p1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39" name="Google Shape;1639;p13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1640" name="Google Shape;1640;p13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1641" name="Google Shape;1641;p135"/>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42" name="Google Shape;1642;p13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643" name="Google Shape;1643;p13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1644" name="Google Shape;1644;p13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1645" name="Google Shape;1645;p13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1646" name="Google Shape;1646;p135"/>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1647" name="Google Shape;1647;p135"/>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1648"/>
        <p:cNvGrpSpPr/>
        <p:nvPr/>
      </p:nvGrpSpPr>
      <p:grpSpPr>
        <a:xfrm>
          <a:off x="0" y="0"/>
          <a:ext cx="0" cy="0"/>
          <a:chOff x="0" y="0"/>
          <a:chExt cx="0" cy="0"/>
        </a:xfrm>
      </p:grpSpPr>
      <p:pic>
        <p:nvPicPr>
          <p:cNvPr id="1649" name="Google Shape;1649;p13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1650" name="Google Shape;1650;p13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1651" name="Google Shape;1651;p1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52" name="Google Shape;1652;p1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3" name="Google Shape;1653;p1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4" name="Google Shape;1654;p1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55" name="Google Shape;1655;p1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1656" name="Google Shape;1656;p13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57" name="Google Shape;1657;p136"/>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658" name="Google Shape;1658;p136"/>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1659" name="Google Shape;1659;p13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1660" name="Google Shape;1660;p13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1661"/>
        <p:cNvGrpSpPr/>
        <p:nvPr/>
      </p:nvGrpSpPr>
      <p:grpSpPr>
        <a:xfrm>
          <a:off x="0" y="0"/>
          <a:ext cx="0" cy="0"/>
          <a:chOff x="0" y="0"/>
          <a:chExt cx="0" cy="0"/>
        </a:xfrm>
      </p:grpSpPr>
      <p:pic>
        <p:nvPicPr>
          <p:cNvPr id="1662" name="Google Shape;1662;p1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1663" name="Google Shape;1663;p137"/>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1664" name="Google Shape;1664;p1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1665" name="Google Shape;1665;p137"/>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1666" name="Google Shape;1666;p1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67" name="Google Shape;1667;p1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8" name="Google Shape;1668;p1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9" name="Google Shape;1669;p1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70" name="Google Shape;1670;p1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1671" name="Google Shape;1671;p137"/>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1672" name="Google Shape;1672;p13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73" name="Google Shape;1673;p13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74" name="Google Shape;1674;p137"/>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675" name="Google Shape;1675;p137"/>
          <p:cNvSpPr>
            <a:spLocks noGrp="1"/>
          </p:cNvSpPr>
          <p:nvPr>
            <p:ph type="pic" idx="2"/>
          </p:nvPr>
        </p:nvSpPr>
        <p:spPr>
          <a:xfrm>
            <a:off x="7179597" y="2325182"/>
            <a:ext cx="4179887" cy="3462338"/>
          </a:xfrm>
          <a:prstGeom prst="rect">
            <a:avLst/>
          </a:prstGeom>
          <a:noFill/>
          <a:ln>
            <a:noFill/>
          </a:ln>
        </p:spPr>
      </p:sp>
      <p:pic>
        <p:nvPicPr>
          <p:cNvPr id="1676" name="Google Shape;1676;p13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1677" name="Google Shape;1677;p13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1678"/>
        <p:cNvGrpSpPr/>
        <p:nvPr/>
      </p:nvGrpSpPr>
      <p:grpSpPr>
        <a:xfrm>
          <a:off x="0" y="0"/>
          <a:ext cx="0" cy="0"/>
          <a:chOff x="0" y="0"/>
          <a:chExt cx="0" cy="0"/>
        </a:xfrm>
      </p:grpSpPr>
      <p:pic>
        <p:nvPicPr>
          <p:cNvPr id="1679" name="Google Shape;1679;p13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1680" name="Google Shape;1680;p138"/>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1681" name="Google Shape;1681;p138"/>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1682" name="Google Shape;1682;p1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1683" name="Google Shape;1683;p13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84" name="Google Shape;1684;p1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5" name="Google Shape;1685;p1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6" name="Google Shape;1686;p1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87" name="Google Shape;1687;p13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88" name="Google Shape;1688;p138"/>
          <p:cNvSpPr>
            <a:spLocks noGrp="1"/>
          </p:cNvSpPr>
          <p:nvPr>
            <p:ph type="pic" idx="2"/>
          </p:nvPr>
        </p:nvSpPr>
        <p:spPr>
          <a:xfrm>
            <a:off x="1379764" y="739549"/>
            <a:ext cx="9432713" cy="5047971"/>
          </a:xfrm>
          <a:prstGeom prst="rect">
            <a:avLst/>
          </a:prstGeom>
          <a:noFill/>
          <a:ln>
            <a:noFill/>
          </a:ln>
        </p:spPr>
      </p:sp>
      <p:pic>
        <p:nvPicPr>
          <p:cNvPr id="1689" name="Google Shape;1689;p13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1690" name="Google Shape;1690;p13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1691"/>
        <p:cNvGrpSpPr/>
        <p:nvPr/>
      </p:nvGrpSpPr>
      <p:grpSpPr>
        <a:xfrm>
          <a:off x="0" y="0"/>
          <a:ext cx="0" cy="0"/>
          <a:chOff x="0" y="0"/>
          <a:chExt cx="0" cy="0"/>
        </a:xfrm>
      </p:grpSpPr>
      <p:pic>
        <p:nvPicPr>
          <p:cNvPr id="1692" name="Google Shape;1692;p139"/>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1693" name="Google Shape;1693;p139"/>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1694" name="Google Shape;1694;p1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695" name="Google Shape;1695;p1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6" name="Google Shape;1696;p1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7" name="Google Shape;1697;p1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698" name="Google Shape;1698;p1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699" name="Google Shape;1699;p139"/>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00" name="Google Shape;1700;p139"/>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01" name="Google Shape;1701;p1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1702" name="Google Shape;1702;p13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1703" name="Google Shape;1703;p13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1704" name="Google Shape;1704;p13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99"/>
        <p:cNvGrpSpPr/>
        <p:nvPr/>
      </p:nvGrpSpPr>
      <p:grpSpPr>
        <a:xfrm>
          <a:off x="0" y="0"/>
          <a:ext cx="0" cy="0"/>
          <a:chOff x="0" y="0"/>
          <a:chExt cx="0" cy="0"/>
        </a:xfrm>
      </p:grpSpPr>
      <p:grpSp>
        <p:nvGrpSpPr>
          <p:cNvPr id="200" name="Google Shape;200;p45"/>
          <p:cNvGrpSpPr/>
          <p:nvPr/>
        </p:nvGrpSpPr>
        <p:grpSpPr>
          <a:xfrm>
            <a:off x="0" y="-15941"/>
            <a:ext cx="12200394" cy="6876669"/>
            <a:chOff x="0" y="-15941"/>
            <a:chExt cx="12200394" cy="6876669"/>
          </a:xfrm>
        </p:grpSpPr>
        <p:pic>
          <p:nvPicPr>
            <p:cNvPr id="201" name="Google Shape;201;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202" name="Google Shape;202;p4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203" name="Google Shape;203;p45"/>
          <p:cNvGrpSpPr/>
          <p:nvPr/>
        </p:nvGrpSpPr>
        <p:grpSpPr>
          <a:xfrm>
            <a:off x="1453046" y="2818412"/>
            <a:ext cx="8762986" cy="2505655"/>
            <a:chOff x="1453046" y="2818412"/>
            <a:chExt cx="8762986" cy="2505655"/>
          </a:xfrm>
        </p:grpSpPr>
        <p:pic>
          <p:nvPicPr>
            <p:cNvPr id="204" name="Google Shape;204;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205" name="Google Shape;205;p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206" name="Google Shape;206;p45"/>
          <p:cNvGrpSpPr/>
          <p:nvPr/>
        </p:nvGrpSpPr>
        <p:grpSpPr>
          <a:xfrm>
            <a:off x="-133486" y="-15941"/>
            <a:ext cx="12215328" cy="7241745"/>
            <a:chOff x="-133486" y="-15941"/>
            <a:chExt cx="12215328" cy="7241745"/>
          </a:xfrm>
        </p:grpSpPr>
        <p:pic>
          <p:nvPicPr>
            <p:cNvPr id="207" name="Google Shape;207;p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208" name="Google Shape;208;p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209" name="Google Shape;209;p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210" name="Google Shape;210;p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211" name="Google Shape;211;p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212" name="Google Shape;212;p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213" name="Google Shape;213;p45"/>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214" name="Google Shape;214;p45"/>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215" name="Google Shape;215;p4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216" name="Google Shape;216;p4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7" name="Google Shape;217;p45"/>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8" name="Google Shape;218;p45"/>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9" name="Google Shape;219;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 name="Google Shape;220;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1" name="Google Shape;221;p4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1705"/>
        <p:cNvGrpSpPr/>
        <p:nvPr/>
      </p:nvGrpSpPr>
      <p:grpSpPr>
        <a:xfrm>
          <a:off x="0" y="0"/>
          <a:ext cx="0" cy="0"/>
          <a:chOff x="0" y="0"/>
          <a:chExt cx="0" cy="0"/>
        </a:xfrm>
      </p:grpSpPr>
      <p:pic>
        <p:nvPicPr>
          <p:cNvPr id="1706" name="Google Shape;1706;p1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1707" name="Google Shape;1707;p1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08" name="Google Shape;1708;p1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9" name="Google Shape;1709;p1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0" name="Google Shape;1710;p1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11" name="Google Shape;1711;p1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712" name="Google Shape;1712;p140"/>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713" name="Google Shape;1713;p140"/>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714" name="Google Shape;1714;p140"/>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1715" name="Google Shape;1715;p140"/>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1716" name="Google Shape;1716;p1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1717" name="Google Shape;1717;p1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1718"/>
        <p:cNvGrpSpPr/>
        <p:nvPr/>
      </p:nvGrpSpPr>
      <p:grpSpPr>
        <a:xfrm>
          <a:off x="0" y="0"/>
          <a:ext cx="0" cy="0"/>
          <a:chOff x="0" y="0"/>
          <a:chExt cx="0" cy="0"/>
        </a:xfrm>
      </p:grpSpPr>
      <p:pic>
        <p:nvPicPr>
          <p:cNvPr id="1719" name="Google Shape;1719;p141"/>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1720" name="Google Shape;1720;p1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1721" name="Google Shape;1721;p141"/>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1722" name="Google Shape;1722;p1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723" name="Google Shape;1723;p141"/>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4" name="Google Shape;1724;p141"/>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5" name="Google Shape;1725;p1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726" name="Google Shape;1726;p1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1727" name="Google Shape;1727;p1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1728" name="Google Shape;1728;p1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1729" name="Google Shape;1729;p141"/>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1730"/>
        <p:cNvGrpSpPr/>
        <p:nvPr/>
      </p:nvGrpSpPr>
      <p:grpSpPr>
        <a:xfrm>
          <a:off x="0" y="0"/>
          <a:ext cx="0" cy="0"/>
          <a:chOff x="0" y="0"/>
          <a:chExt cx="0" cy="0"/>
        </a:xfrm>
      </p:grpSpPr>
      <p:pic>
        <p:nvPicPr>
          <p:cNvPr id="1731" name="Google Shape;1731;p1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1732" name="Google Shape;1732;p142"/>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1733" name="Google Shape;1733;p1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734" name="Google Shape;1734;p142"/>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5" name="Google Shape;1735;p142"/>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6" name="Google Shape;1736;p1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737" name="Google Shape;1737;p142"/>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38" name="Google Shape;1738;p1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1739" name="Google Shape;1739;p142"/>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0" name="Google Shape;1740;p142"/>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1" name="Google Shape;1741;p142"/>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42" name="Google Shape;1742;p1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1743"/>
        <p:cNvGrpSpPr/>
        <p:nvPr/>
      </p:nvGrpSpPr>
      <p:grpSpPr>
        <a:xfrm>
          <a:off x="0" y="0"/>
          <a:ext cx="0" cy="0"/>
          <a:chOff x="0" y="0"/>
          <a:chExt cx="0" cy="0"/>
        </a:xfrm>
      </p:grpSpPr>
      <p:pic>
        <p:nvPicPr>
          <p:cNvPr id="1744" name="Google Shape;1744;p1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1745" name="Google Shape;1745;p1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1746" name="Google Shape;1746;p1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1747" name="Google Shape;1747;p1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1748" name="Google Shape;1748;p1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1749" name="Google Shape;1749;p1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50" name="Google Shape;1750;p143"/>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1" name="Google Shape;1751;p1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2" name="Google Shape;1752;p1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3" name="Google Shape;1753;p14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1754"/>
        <p:cNvGrpSpPr/>
        <p:nvPr/>
      </p:nvGrpSpPr>
      <p:grpSpPr>
        <a:xfrm>
          <a:off x="0" y="0"/>
          <a:ext cx="0" cy="0"/>
          <a:chOff x="0" y="0"/>
          <a:chExt cx="0" cy="0"/>
        </a:xfrm>
      </p:grpSpPr>
      <p:pic>
        <p:nvPicPr>
          <p:cNvPr id="1755" name="Google Shape;1755;p14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1756" name="Google Shape;1756;p1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1757" name="Google Shape;1757;p14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1758" name="Google Shape;1758;p14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1759" name="Google Shape;1759;p14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60" name="Google Shape;1760;p144"/>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61" name="Google Shape;1761;p1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2" name="Google Shape;1762;p1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63" name="Google Shape;1763;p14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1764" name="Google Shape;1764;p14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1765"/>
        <p:cNvGrpSpPr/>
        <p:nvPr/>
      </p:nvGrpSpPr>
      <p:grpSpPr>
        <a:xfrm>
          <a:off x="0" y="0"/>
          <a:ext cx="0" cy="0"/>
          <a:chOff x="0" y="0"/>
          <a:chExt cx="0" cy="0"/>
        </a:xfrm>
      </p:grpSpPr>
      <p:pic>
        <p:nvPicPr>
          <p:cNvPr id="1766" name="Google Shape;1766;p145"/>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767" name="Google Shape;1767;p14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768" name="Google Shape;1768;p14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69" name="Google Shape;1769;p1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0" name="Google Shape;1770;p1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1" name="Google Shape;1771;p145"/>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72" name="Google Shape;1772;p145"/>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73" name="Google Shape;1773;p14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74" name="Google Shape;1774;p14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1775" name="Google Shape;1775;p14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1776" name="Google Shape;1776;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777" name="Google Shape;1777;p14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1778" name="Google Shape;1778;p14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1779" name="Google Shape;1779;p1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1780" name="Google Shape;1780;p14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1781" name="Google Shape;1781;p14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1782"/>
        <p:cNvGrpSpPr/>
        <p:nvPr/>
      </p:nvGrpSpPr>
      <p:grpSpPr>
        <a:xfrm>
          <a:off x="0" y="0"/>
          <a:ext cx="0" cy="0"/>
          <a:chOff x="0" y="0"/>
          <a:chExt cx="0" cy="0"/>
        </a:xfrm>
      </p:grpSpPr>
      <p:pic>
        <p:nvPicPr>
          <p:cNvPr id="1783" name="Google Shape;1783;p146"/>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1784" name="Google Shape;1784;p14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1785" name="Google Shape;1785;p1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86" name="Google Shape;1786;p1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7" name="Google Shape;1787;p1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8" name="Google Shape;1788;p146"/>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89" name="Google Shape;1789;p146"/>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790" name="Google Shape;1790;p1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791" name="Google Shape;1791;p1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1792" name="Google Shape;1792;p1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1793" name="Google Shape;1793;p14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1794"/>
        <p:cNvGrpSpPr/>
        <p:nvPr/>
      </p:nvGrpSpPr>
      <p:grpSpPr>
        <a:xfrm>
          <a:off x="0" y="0"/>
          <a:ext cx="0" cy="0"/>
          <a:chOff x="0" y="0"/>
          <a:chExt cx="0" cy="0"/>
        </a:xfrm>
      </p:grpSpPr>
      <p:pic>
        <p:nvPicPr>
          <p:cNvPr id="1795" name="Google Shape;1795;p147"/>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1796" name="Google Shape;1796;p1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1797" name="Google Shape;1797;p147"/>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8" name="Google Shape;1798;p14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799" name="Google Shape;1799;p1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1800" name="Google Shape;1800;p147"/>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01" name="Google Shape;1801;p1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1802" name="Google Shape;1802;p1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1803" name="Google Shape;1803;p147"/>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1804"/>
        <p:cNvGrpSpPr/>
        <p:nvPr/>
      </p:nvGrpSpPr>
      <p:grpSpPr>
        <a:xfrm>
          <a:off x="0" y="0"/>
          <a:ext cx="0" cy="0"/>
          <a:chOff x="0" y="0"/>
          <a:chExt cx="0" cy="0"/>
        </a:xfrm>
      </p:grpSpPr>
      <p:pic>
        <p:nvPicPr>
          <p:cNvPr id="1805" name="Google Shape;1805;p148"/>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1806" name="Google Shape;1806;p148"/>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1807" name="Google Shape;1807;p148"/>
          <p:cNvGrpSpPr/>
          <p:nvPr/>
        </p:nvGrpSpPr>
        <p:grpSpPr>
          <a:xfrm>
            <a:off x="114206" y="-3847"/>
            <a:ext cx="11889642" cy="6861847"/>
            <a:chOff x="114206" y="-3848"/>
            <a:chExt cx="11889642" cy="6861847"/>
          </a:xfrm>
        </p:grpSpPr>
        <p:pic>
          <p:nvPicPr>
            <p:cNvPr id="1808" name="Google Shape;1808;p1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1809" name="Google Shape;1809;p1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1810" name="Google Shape;1810;p1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11" name="Google Shape;1811;p1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2" name="Google Shape;1812;p1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13" name="Google Shape;1813;p1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14" name="Google Shape;1814;p14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1815" name="Google Shape;1815;p1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1816" name="Google Shape;1816;p148"/>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817" name="Google Shape;1817;p14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1818"/>
        <p:cNvGrpSpPr/>
        <p:nvPr/>
      </p:nvGrpSpPr>
      <p:grpSpPr>
        <a:xfrm>
          <a:off x="0" y="0"/>
          <a:ext cx="0" cy="0"/>
          <a:chOff x="0" y="0"/>
          <a:chExt cx="0" cy="0"/>
        </a:xfrm>
      </p:grpSpPr>
      <p:pic>
        <p:nvPicPr>
          <p:cNvPr id="1819" name="Google Shape;1819;p1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1820" name="Google Shape;1820;p1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1821" name="Google Shape;1821;p1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22" name="Google Shape;1822;p1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3" name="Google Shape;1823;p1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24" name="Google Shape;1824;p14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1825" name="Google Shape;1825;p149"/>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6" name="Google Shape;1826;p149"/>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827" name="Google Shape;1827;p149"/>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1828" name="Google Shape;1828;p1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1829" name="Google Shape;1829;p149"/>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1830" name="Google Shape;1830;p1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1831" name="Google Shape;1831;p14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222"/>
        <p:cNvGrpSpPr/>
        <p:nvPr/>
      </p:nvGrpSpPr>
      <p:grpSpPr>
        <a:xfrm>
          <a:off x="0" y="0"/>
          <a:ext cx="0" cy="0"/>
          <a:chOff x="0" y="0"/>
          <a:chExt cx="0" cy="0"/>
        </a:xfrm>
      </p:grpSpPr>
      <p:pic>
        <p:nvPicPr>
          <p:cNvPr id="223" name="Google Shape;223;p4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224" name="Google Shape;224;p46"/>
          <p:cNvGrpSpPr/>
          <p:nvPr/>
        </p:nvGrpSpPr>
        <p:grpSpPr>
          <a:xfrm>
            <a:off x="0" y="0"/>
            <a:ext cx="8973927" cy="6858000"/>
            <a:chOff x="0" y="0"/>
            <a:chExt cx="8973927" cy="6858000"/>
          </a:xfrm>
        </p:grpSpPr>
        <p:pic>
          <p:nvPicPr>
            <p:cNvPr id="225" name="Google Shape;225;p46"/>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226" name="Google Shape;226;p4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27" name="Google Shape;227;p4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228" name="Google Shape;228;p4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9" name="Google Shape;229;p46"/>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0" name="Google Shape;230;p46"/>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 name="Google Shape;232;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4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4" name="Google Shape;234;p4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235" name="Google Shape;235;p4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236" name="Google Shape;236;p4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1832"/>
        <p:cNvGrpSpPr/>
        <p:nvPr/>
      </p:nvGrpSpPr>
      <p:grpSpPr>
        <a:xfrm>
          <a:off x="0" y="0"/>
          <a:ext cx="0" cy="0"/>
          <a:chOff x="0" y="0"/>
          <a:chExt cx="0" cy="0"/>
        </a:xfrm>
      </p:grpSpPr>
      <p:pic>
        <p:nvPicPr>
          <p:cNvPr id="1833" name="Google Shape;1833;p1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1834" name="Google Shape;1834;p1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1835" name="Google Shape;1835;p1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36" name="Google Shape;1836;p1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37" name="Google Shape;1837;p1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38" name="Google Shape;1838;p1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39" name="Google Shape;1839;p1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1840" name="Google Shape;1840;p1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1841" name="Google Shape;1841;p150"/>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1842" name="Google Shape;1842;p15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1843"/>
        <p:cNvGrpSpPr/>
        <p:nvPr/>
      </p:nvGrpSpPr>
      <p:grpSpPr>
        <a:xfrm>
          <a:off x="0" y="0"/>
          <a:ext cx="0" cy="0"/>
          <a:chOff x="0" y="0"/>
          <a:chExt cx="0" cy="0"/>
        </a:xfrm>
      </p:grpSpPr>
      <p:pic>
        <p:nvPicPr>
          <p:cNvPr id="1844" name="Google Shape;1844;p151"/>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1845" name="Google Shape;1845;p151"/>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1846" name="Google Shape;1846;p1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47" name="Google Shape;1847;p1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8" name="Google Shape;1848;p1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9" name="Google Shape;1849;p151"/>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50" name="Google Shape;1850;p151"/>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51" name="Google Shape;1851;p1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52" name="Google Shape;1852;p1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1853" name="Google Shape;1853;p1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1854" name="Google Shape;1854;p151"/>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1855" name="Google Shape;1855;p15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1856"/>
        <p:cNvGrpSpPr/>
        <p:nvPr/>
      </p:nvGrpSpPr>
      <p:grpSpPr>
        <a:xfrm>
          <a:off x="0" y="0"/>
          <a:ext cx="0" cy="0"/>
          <a:chOff x="0" y="0"/>
          <a:chExt cx="0" cy="0"/>
        </a:xfrm>
      </p:grpSpPr>
      <p:pic>
        <p:nvPicPr>
          <p:cNvPr id="1857" name="Google Shape;1857;p152"/>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1858" name="Google Shape;1858;p152"/>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1859" name="Google Shape;1859;p1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860" name="Google Shape;1860;p1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1" name="Google Shape;1861;p1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2" name="Google Shape;1862;p152"/>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863" name="Google Shape;1863;p15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64" name="Google Shape;1864;p1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65" name="Google Shape;1865;p1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1866" name="Google Shape;1866;p1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1867" name="Google Shape;1867;p15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1868" name="Google Shape;1868;p15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1869" name="Google Shape;1869;p15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1870" name="Google Shape;1870;p15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1871" name="Google Shape;1871;p15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1872"/>
        <p:cNvGrpSpPr/>
        <p:nvPr/>
      </p:nvGrpSpPr>
      <p:grpSpPr>
        <a:xfrm>
          <a:off x="0" y="0"/>
          <a:ext cx="0" cy="0"/>
          <a:chOff x="0" y="0"/>
          <a:chExt cx="0" cy="0"/>
        </a:xfrm>
      </p:grpSpPr>
      <p:pic>
        <p:nvPicPr>
          <p:cNvPr id="1873" name="Google Shape;1873;p1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1874" name="Google Shape;1874;p1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75" name="Google Shape;1875;p153"/>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6" name="Google Shape;1876;p153"/>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877" name="Google Shape;1877;p153"/>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1878" name="Google Shape;1878;p15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79" name="Google Shape;1879;p153"/>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1880" name="Google Shape;1880;p153"/>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1881"/>
        <p:cNvGrpSpPr/>
        <p:nvPr/>
      </p:nvGrpSpPr>
      <p:grpSpPr>
        <a:xfrm>
          <a:off x="0" y="0"/>
          <a:ext cx="0" cy="0"/>
          <a:chOff x="0" y="0"/>
          <a:chExt cx="0" cy="0"/>
        </a:xfrm>
      </p:grpSpPr>
      <p:pic>
        <p:nvPicPr>
          <p:cNvPr id="1882" name="Google Shape;1882;p15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83" name="Google Shape;1883;p15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884" name="Google Shape;1884;p15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1885"/>
        <p:cNvGrpSpPr/>
        <p:nvPr/>
      </p:nvGrpSpPr>
      <p:grpSpPr>
        <a:xfrm>
          <a:off x="0" y="0"/>
          <a:ext cx="0" cy="0"/>
          <a:chOff x="0" y="0"/>
          <a:chExt cx="0" cy="0"/>
        </a:xfrm>
      </p:grpSpPr>
      <p:pic>
        <p:nvPicPr>
          <p:cNvPr id="1886" name="Google Shape;1886;p155"/>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1887" name="Google Shape;1887;p155"/>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1888" name="Google Shape;1888;p1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889" name="Google Shape;1889;p155"/>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0" name="Google Shape;1890;p155"/>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1" name="Google Shape;1891;p155"/>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2" name="Google Shape;1892;p155"/>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3" name="Google Shape;1893;p155"/>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4" name="Google Shape;1894;p155"/>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95" name="Google Shape;1895;p1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1896" name="Google Shape;1896;p1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1897" name="Google Shape;1897;p1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1898" name="Google Shape;1898;p1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1899" name="Google Shape;1899;p15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1900" name="Google Shape;1900;p15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1901"/>
        <p:cNvGrpSpPr/>
        <p:nvPr/>
      </p:nvGrpSpPr>
      <p:grpSpPr>
        <a:xfrm>
          <a:off x="0" y="0"/>
          <a:ext cx="0" cy="0"/>
          <a:chOff x="0" y="0"/>
          <a:chExt cx="0" cy="0"/>
        </a:xfrm>
      </p:grpSpPr>
      <p:pic>
        <p:nvPicPr>
          <p:cNvPr id="1902" name="Google Shape;1902;p15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1903" name="Google Shape;1903;p15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1904" name="Google Shape;1904;p1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1905" name="Google Shape;1905;p1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06" name="Google Shape;1906;p1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7" name="Google Shape;1907;p1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8" name="Google Shape;1908;p1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09" name="Google Shape;1909;p156"/>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0" name="Google Shape;1910;p156"/>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911" name="Google Shape;1911;p1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1912" name="Google Shape;1912;p1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1913" name="Google Shape;1913;p15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14" name="Google Shape;1914;p15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1915" name="Google Shape;1915;p15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1916"/>
        <p:cNvGrpSpPr/>
        <p:nvPr/>
      </p:nvGrpSpPr>
      <p:grpSpPr>
        <a:xfrm>
          <a:off x="0" y="0"/>
          <a:ext cx="0" cy="0"/>
          <a:chOff x="0" y="0"/>
          <a:chExt cx="0" cy="0"/>
        </a:xfrm>
      </p:grpSpPr>
      <p:pic>
        <p:nvPicPr>
          <p:cNvPr id="1917" name="Google Shape;1917;p15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1918" name="Google Shape;1918;p15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1919" name="Google Shape;1919;p1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1920" name="Google Shape;1920;p1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21" name="Google Shape;1921;p1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2" name="Google Shape;1922;p157"/>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3" name="Google Shape;1923;p1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24" name="Google Shape;1924;p157"/>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1925" name="Google Shape;1925;p15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26" name="Google Shape;1926;p157"/>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927" name="Google Shape;1927;p157"/>
          <p:cNvSpPr>
            <a:spLocks noGrp="1"/>
          </p:cNvSpPr>
          <p:nvPr>
            <p:ph type="pic" idx="2"/>
          </p:nvPr>
        </p:nvSpPr>
        <p:spPr>
          <a:xfrm>
            <a:off x="7179597" y="2325182"/>
            <a:ext cx="4179887" cy="3462338"/>
          </a:xfrm>
          <a:prstGeom prst="rect">
            <a:avLst/>
          </a:prstGeom>
          <a:noFill/>
          <a:ln>
            <a:noFill/>
          </a:ln>
        </p:spPr>
      </p:sp>
      <p:pic>
        <p:nvPicPr>
          <p:cNvPr id="1928" name="Google Shape;1928;p1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1929" name="Google Shape;1929;p1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1930" name="Google Shape;1930;p15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1931"/>
        <p:cNvGrpSpPr/>
        <p:nvPr/>
      </p:nvGrpSpPr>
      <p:grpSpPr>
        <a:xfrm>
          <a:off x="0" y="0"/>
          <a:ext cx="0" cy="0"/>
          <a:chOff x="0" y="0"/>
          <a:chExt cx="0" cy="0"/>
        </a:xfrm>
      </p:grpSpPr>
      <p:pic>
        <p:nvPicPr>
          <p:cNvPr id="1932" name="Google Shape;1932;p1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1933" name="Google Shape;1933;p158"/>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1934" name="Google Shape;1934;p1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35" name="Google Shape;1935;p1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6" name="Google Shape;1936;p1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7" name="Google Shape;1937;p1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38" name="Google Shape;1938;p158"/>
          <p:cNvSpPr>
            <a:spLocks noGrp="1"/>
          </p:cNvSpPr>
          <p:nvPr>
            <p:ph type="pic" idx="2"/>
          </p:nvPr>
        </p:nvSpPr>
        <p:spPr>
          <a:xfrm>
            <a:off x="1379764" y="739549"/>
            <a:ext cx="9432713" cy="5047971"/>
          </a:xfrm>
          <a:prstGeom prst="rect">
            <a:avLst/>
          </a:prstGeom>
          <a:noFill/>
          <a:ln>
            <a:noFill/>
          </a:ln>
        </p:spPr>
      </p:sp>
      <p:pic>
        <p:nvPicPr>
          <p:cNvPr id="1939" name="Google Shape;1939;p1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40" name="Google Shape;1940;p1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1941" name="Google Shape;1941;p1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1942" name="Google Shape;1942;p15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1943" name="Google Shape;1943;p15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1944" name="Google Shape;1944;p15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1945"/>
        <p:cNvGrpSpPr/>
        <p:nvPr/>
      </p:nvGrpSpPr>
      <p:grpSpPr>
        <a:xfrm>
          <a:off x="0" y="0"/>
          <a:ext cx="0" cy="0"/>
          <a:chOff x="0" y="0"/>
          <a:chExt cx="0" cy="0"/>
        </a:xfrm>
      </p:grpSpPr>
      <p:pic>
        <p:nvPicPr>
          <p:cNvPr id="1946" name="Google Shape;1946;p1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1947" name="Google Shape;1947;p159"/>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1948" name="Google Shape;1948;p1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49" name="Google Shape;1949;p1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0" name="Google Shape;1950;p1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1" name="Google Shape;1951;p1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52" name="Google Shape;1952;p159"/>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53" name="Google Shape;1953;p159"/>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54" name="Google Shape;1954;p1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55" name="Google Shape;1955;p1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1956" name="Google Shape;1956;p1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1957" name="Google Shape;1957;p15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237"/>
        <p:cNvGrpSpPr/>
        <p:nvPr/>
      </p:nvGrpSpPr>
      <p:grpSpPr>
        <a:xfrm>
          <a:off x="0" y="0"/>
          <a:ext cx="0" cy="0"/>
          <a:chOff x="0" y="0"/>
          <a:chExt cx="0" cy="0"/>
        </a:xfrm>
      </p:grpSpPr>
      <p:grpSp>
        <p:nvGrpSpPr>
          <p:cNvPr id="238" name="Google Shape;238;p47"/>
          <p:cNvGrpSpPr/>
          <p:nvPr/>
        </p:nvGrpSpPr>
        <p:grpSpPr>
          <a:xfrm>
            <a:off x="-9326" y="0"/>
            <a:ext cx="12203410" cy="6877876"/>
            <a:chOff x="-9326" y="0"/>
            <a:chExt cx="12203410" cy="6877876"/>
          </a:xfrm>
        </p:grpSpPr>
        <p:pic>
          <p:nvPicPr>
            <p:cNvPr id="239" name="Google Shape;239;p4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240" name="Google Shape;240;p4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241" name="Google Shape;241;p4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242" name="Google Shape;242;p4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243" name="Google Shape;243;p4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44" name="Google Shape;244;p4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245" name="Google Shape;245;p4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246" name="Google Shape;246;p4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247" name="Google Shape;247;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248" name="Google Shape;248;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249" name="Google Shape;249;p4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250" name="Google Shape;250;p4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251" name="Google Shape;251;p47"/>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252" name="Google Shape;252;p47"/>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253" name="Google Shape;253;p47"/>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254" name="Google Shape;254;p47"/>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255" name="Google Shape;255;p47"/>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6" name="Google Shape;256;p47"/>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8" name="Google Shape;258;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9" name="Google Shape;259;p4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60" name="Google Shape;260;p47"/>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1958"/>
        <p:cNvGrpSpPr/>
        <p:nvPr/>
      </p:nvGrpSpPr>
      <p:grpSpPr>
        <a:xfrm>
          <a:off x="0" y="0"/>
          <a:ext cx="0" cy="0"/>
          <a:chOff x="0" y="0"/>
          <a:chExt cx="0" cy="0"/>
        </a:xfrm>
      </p:grpSpPr>
      <p:pic>
        <p:nvPicPr>
          <p:cNvPr id="1959" name="Google Shape;1959;p160"/>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1960" name="Google Shape;1960;p1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961" name="Google Shape;1961;p1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2" name="Google Shape;1962;p1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3" name="Google Shape;1963;p1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64" name="Google Shape;1964;p160"/>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965" name="Google Shape;1965;p160"/>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966" name="Google Shape;1966;p1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67" name="Google Shape;1967;p1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1968" name="Google Shape;1968;p1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1969" name="Google Shape;1969;p1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1970" name="Google Shape;1970;p1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1971"/>
        <p:cNvGrpSpPr/>
        <p:nvPr/>
      </p:nvGrpSpPr>
      <p:grpSpPr>
        <a:xfrm>
          <a:off x="0" y="0"/>
          <a:ext cx="0" cy="0"/>
          <a:chOff x="0" y="0"/>
          <a:chExt cx="0" cy="0"/>
        </a:xfrm>
      </p:grpSpPr>
      <p:pic>
        <p:nvPicPr>
          <p:cNvPr id="1972" name="Google Shape;1972;p1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1973" name="Google Shape;1973;p1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74" name="Google Shape;1974;p161"/>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5" name="Google Shape;1975;p161"/>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6" name="Google Shape;1976;p1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977" name="Google Shape;1977;p1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978" name="Google Shape;1978;p1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1979" name="Google Shape;1979;p1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1980" name="Google Shape;1980;p16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1981"/>
        <p:cNvGrpSpPr/>
        <p:nvPr/>
      </p:nvGrpSpPr>
      <p:grpSpPr>
        <a:xfrm>
          <a:off x="0" y="0"/>
          <a:ext cx="0" cy="0"/>
          <a:chOff x="0" y="0"/>
          <a:chExt cx="0" cy="0"/>
        </a:xfrm>
      </p:grpSpPr>
      <p:pic>
        <p:nvPicPr>
          <p:cNvPr id="1982" name="Google Shape;1982;p1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83" name="Google Shape;1983;p162"/>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4" name="Google Shape;1984;p162"/>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5" name="Google Shape;1985;p1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86" name="Google Shape;1986;p162"/>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7" name="Google Shape;1987;p162"/>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8" name="Google Shape;1988;p162"/>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9" name="Google Shape;1989;p162"/>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90" name="Google Shape;1990;p1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1991"/>
        <p:cNvGrpSpPr/>
        <p:nvPr/>
      </p:nvGrpSpPr>
      <p:grpSpPr>
        <a:xfrm>
          <a:off x="0" y="0"/>
          <a:ext cx="0" cy="0"/>
          <a:chOff x="0" y="0"/>
          <a:chExt cx="0" cy="0"/>
        </a:xfrm>
      </p:grpSpPr>
      <p:pic>
        <p:nvPicPr>
          <p:cNvPr id="1992" name="Google Shape;1992;p1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1993" name="Google Shape;1993;p16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1994" name="Google Shape;1994;p1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995" name="Google Shape;1995;p163"/>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6" name="Google Shape;1996;p163"/>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7" name="Google Shape;1997;p1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998" name="Google Shape;1998;p163"/>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9" name="Google Shape;1999;p163"/>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0" name="Google Shape;2000;p163"/>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1" name="Google Shape;2001;p163"/>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02" name="Google Shape;2002;p16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2003" name="Google Shape;2003;p1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2004" name="Google Shape;2004;p1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2005"/>
        <p:cNvGrpSpPr/>
        <p:nvPr/>
      </p:nvGrpSpPr>
      <p:grpSpPr>
        <a:xfrm>
          <a:off x="0" y="0"/>
          <a:ext cx="0" cy="0"/>
          <a:chOff x="0" y="0"/>
          <a:chExt cx="0" cy="0"/>
        </a:xfrm>
      </p:grpSpPr>
      <p:pic>
        <p:nvPicPr>
          <p:cNvPr id="2006" name="Google Shape;2006;p1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2007" name="Google Shape;2007;p16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2008" name="Google Shape;2008;p16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09" name="Google Shape;2009;p164"/>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0" name="Google Shape;2010;p16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1" name="Google Shape;2011;p16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2" name="Google Shape;2012;p1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3" name="Google Shape;2013;p1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4" name="Google Shape;2014;p1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15" name="Google Shape;2015;p1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2016" name="Google Shape;2016;p1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2017" name="Google Shape;2017;p1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2018" name="Google Shape;2018;p1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2019" name="Google Shape;2019;p1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2020" name="Google Shape;2020;p16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2021"/>
        <p:cNvGrpSpPr/>
        <p:nvPr/>
      </p:nvGrpSpPr>
      <p:grpSpPr>
        <a:xfrm>
          <a:off x="0" y="0"/>
          <a:ext cx="0" cy="0"/>
          <a:chOff x="0" y="0"/>
          <a:chExt cx="0" cy="0"/>
        </a:xfrm>
      </p:grpSpPr>
      <p:pic>
        <p:nvPicPr>
          <p:cNvPr id="2022" name="Google Shape;2022;p16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2023" name="Google Shape;2023;p16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2024" name="Google Shape;2024;p1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25" name="Google Shape;2025;p165"/>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26" name="Google Shape;2026;p165"/>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27" name="Google Shape;2027;p165"/>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8" name="Google Shape;2028;p165"/>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29" name="Google Shape;2029;p165"/>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0" name="Google Shape;2030;p1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1" name="Google Shape;2031;p1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32" name="Google Shape;2032;p1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33" name="Google Shape;2033;p1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2034" name="Google Shape;2034;p1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2035" name="Google Shape;2035;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2036" name="Google Shape;2036;p1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2037" name="Google Shape;2037;p1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2038" name="Google Shape;2038;p1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2039" name="Google Shape;2039;p1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2040"/>
        <p:cNvGrpSpPr/>
        <p:nvPr/>
      </p:nvGrpSpPr>
      <p:grpSpPr>
        <a:xfrm>
          <a:off x="0" y="0"/>
          <a:ext cx="0" cy="0"/>
          <a:chOff x="0" y="0"/>
          <a:chExt cx="0" cy="0"/>
        </a:xfrm>
      </p:grpSpPr>
      <p:grpSp>
        <p:nvGrpSpPr>
          <p:cNvPr id="2041" name="Google Shape;2041;p166"/>
          <p:cNvGrpSpPr/>
          <p:nvPr/>
        </p:nvGrpSpPr>
        <p:grpSpPr>
          <a:xfrm>
            <a:off x="1662" y="0"/>
            <a:ext cx="12203414" cy="7137412"/>
            <a:chOff x="1662" y="0"/>
            <a:chExt cx="12203414" cy="7137412"/>
          </a:xfrm>
        </p:grpSpPr>
        <p:pic>
          <p:nvPicPr>
            <p:cNvPr id="2042" name="Google Shape;2042;p1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2043" name="Google Shape;2043;p1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2044" name="Google Shape;2044;p166"/>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2045" name="Google Shape;2045;p1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2046" name="Google Shape;2046;p16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2047" name="Google Shape;2047;p1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2048" name="Google Shape;2048;p166"/>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2049" name="Google Shape;2049;p16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2050" name="Google Shape;2050;p16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2051" name="Google Shape;2051;p16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52" name="Google Shape;2052;p166"/>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3" name="Google Shape;2053;p1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4" name="Google Shape;2054;p1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5" name="Google Shape;2055;p1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2056"/>
        <p:cNvGrpSpPr/>
        <p:nvPr/>
      </p:nvGrpSpPr>
      <p:grpSpPr>
        <a:xfrm>
          <a:off x="0" y="0"/>
          <a:ext cx="0" cy="0"/>
          <a:chOff x="0" y="0"/>
          <a:chExt cx="0" cy="0"/>
        </a:xfrm>
      </p:grpSpPr>
      <p:pic>
        <p:nvPicPr>
          <p:cNvPr id="2057" name="Google Shape;2057;p16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58" name="Google Shape;2058;p1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59" name="Google Shape;2059;p1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0" name="Google Shape;2060;p1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61" name="Google Shape;2061;p167"/>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2062" name="Google Shape;2062;p1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2063"/>
        <p:cNvGrpSpPr/>
        <p:nvPr/>
      </p:nvGrpSpPr>
      <p:grpSpPr>
        <a:xfrm>
          <a:off x="0" y="0"/>
          <a:ext cx="0" cy="0"/>
          <a:chOff x="0" y="0"/>
          <a:chExt cx="0" cy="0"/>
        </a:xfrm>
      </p:grpSpPr>
      <p:pic>
        <p:nvPicPr>
          <p:cNvPr id="2064" name="Google Shape;2064;p1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2065" name="Google Shape;2065;p168"/>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2066" name="Google Shape;2066;p1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067" name="Google Shape;2067;p168"/>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8" name="Google Shape;2068;p16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9" name="Google Shape;2069;p1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070" name="Google Shape;2070;p16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1" name="Google Shape;2071;p16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2" name="Google Shape;2072;p16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3" name="Google Shape;2073;p16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74" name="Google Shape;2074;p1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2075" name="Google Shape;2075;p1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2076" name="Google Shape;2076;p168"/>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2077" name="Google Shape;2077;p16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2078" name="Google Shape;2078;p16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2079"/>
        <p:cNvGrpSpPr/>
        <p:nvPr/>
      </p:nvGrpSpPr>
      <p:grpSpPr>
        <a:xfrm>
          <a:off x="0" y="0"/>
          <a:ext cx="0" cy="0"/>
          <a:chOff x="0" y="0"/>
          <a:chExt cx="0" cy="0"/>
        </a:xfrm>
      </p:grpSpPr>
      <p:pic>
        <p:nvPicPr>
          <p:cNvPr id="2080" name="Google Shape;2080;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2081" name="Google Shape;2081;p1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082" name="Google Shape;2082;p1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083" name="Google Shape;2083;p169"/>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84" name="Google Shape;2084;p1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5" name="Google Shape;2085;p1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6" name="Google Shape;2086;p16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087" name="Google Shape;2087;p169"/>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2088" name="Google Shape;2088;p1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2089" name="Google Shape;2089;p1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2090" name="Google Shape;2090;p1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2091" name="Google Shape;2091;p16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2092" name="Google Shape;2092;p16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2093" name="Google Shape;2093;p16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2094" name="Google Shape;2094;p16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2095" name="Google Shape;2095;p16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2096" name="Google Shape;2096;p16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2097" name="Google Shape;2097;p16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2098" name="Google Shape;2098;p16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2099" name="Google Shape;2099;p16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261"/>
        <p:cNvGrpSpPr/>
        <p:nvPr/>
      </p:nvGrpSpPr>
      <p:grpSpPr>
        <a:xfrm>
          <a:off x="0" y="0"/>
          <a:ext cx="0" cy="0"/>
          <a:chOff x="0" y="0"/>
          <a:chExt cx="0" cy="0"/>
        </a:xfrm>
      </p:grpSpPr>
      <p:grpSp>
        <p:nvGrpSpPr>
          <p:cNvPr id="262" name="Google Shape;262;p48"/>
          <p:cNvGrpSpPr/>
          <p:nvPr/>
        </p:nvGrpSpPr>
        <p:grpSpPr>
          <a:xfrm>
            <a:off x="0" y="0"/>
            <a:ext cx="12197756" cy="6868237"/>
            <a:chOff x="0" y="0"/>
            <a:chExt cx="12197756" cy="6868237"/>
          </a:xfrm>
        </p:grpSpPr>
        <p:pic>
          <p:nvPicPr>
            <p:cNvPr id="263" name="Google Shape;263;p4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264" name="Google Shape;264;p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265" name="Google Shape;265;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266" name="Google Shape;266;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267" name="Google Shape;267;p4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268" name="Google Shape;268;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269" name="Google Shape;269;p48"/>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270" name="Google Shape;270;p4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271" name="Google Shape;271;p4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272" name="Google Shape;272;p4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73" name="Google Shape;273;p48"/>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4" name="Google Shape;274;p48"/>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75" name="Google Shape;275;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6" name="Google Shape;276;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7" name="Google Shape;277;p4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2100"/>
        <p:cNvGrpSpPr/>
        <p:nvPr/>
      </p:nvGrpSpPr>
      <p:grpSpPr>
        <a:xfrm>
          <a:off x="0" y="0"/>
          <a:ext cx="0" cy="0"/>
          <a:chOff x="0" y="0"/>
          <a:chExt cx="0" cy="0"/>
        </a:xfrm>
      </p:grpSpPr>
      <p:pic>
        <p:nvPicPr>
          <p:cNvPr id="2101" name="Google Shape;2101;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2102" name="Google Shape;2102;p1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2103" name="Google Shape;2103;p1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04" name="Google Shape;2104;p170"/>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5" name="Google Shape;2105;p1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6" name="Google Shape;2106;p1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7" name="Google Shape;2107;p17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08" name="Google Shape;2108;p1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2109" name="Google Shape;2109;p1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2110" name="Google Shape;2110;p1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2111" name="Google Shape;2111;p1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2112" name="Google Shape;2112;p17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2113" name="Google Shape;2113;p17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2114" name="Google Shape;2114;p17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2115" name="Google Shape;2115;p17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2116" name="Google Shape;2116;p17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2117" name="Google Shape;2117;p17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2118" name="Google Shape;2118;p17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2119"/>
        <p:cNvGrpSpPr/>
        <p:nvPr/>
      </p:nvGrpSpPr>
      <p:grpSpPr>
        <a:xfrm>
          <a:off x="0" y="0"/>
          <a:ext cx="0" cy="0"/>
          <a:chOff x="0" y="0"/>
          <a:chExt cx="0" cy="0"/>
        </a:xfrm>
      </p:grpSpPr>
      <p:pic>
        <p:nvPicPr>
          <p:cNvPr id="2120" name="Google Shape;2120;p17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2121" name="Google Shape;2121;p1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2122" name="Google Shape;2122;p1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2123" name="Google Shape;2123;p1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2124" name="Google Shape;2124;p1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25" name="Google Shape;2125;p171"/>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6" name="Google Shape;2126;p1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27" name="Google Shape;2127;p1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28" name="Google Shape;2128;p17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129" name="Google Shape;2129;p1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2130" name="Google Shape;2130;p1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2131" name="Google Shape;2131;p1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2132" name="Google Shape;2132;p1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2133" name="Google Shape;2133;p17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2134" name="Google Shape;2134;p17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2135" name="Google Shape;2135;p171"/>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2136"/>
        <p:cNvGrpSpPr/>
        <p:nvPr/>
      </p:nvGrpSpPr>
      <p:grpSpPr>
        <a:xfrm>
          <a:off x="0" y="0"/>
          <a:ext cx="0" cy="0"/>
          <a:chOff x="0" y="0"/>
          <a:chExt cx="0" cy="0"/>
        </a:xfrm>
      </p:grpSpPr>
      <p:grpSp>
        <p:nvGrpSpPr>
          <p:cNvPr id="2137" name="Google Shape;2137;p172"/>
          <p:cNvGrpSpPr/>
          <p:nvPr/>
        </p:nvGrpSpPr>
        <p:grpSpPr>
          <a:xfrm>
            <a:off x="-3645" y="0"/>
            <a:ext cx="12194058" cy="6857999"/>
            <a:chOff x="-3645" y="0"/>
            <a:chExt cx="12194058" cy="6857999"/>
          </a:xfrm>
        </p:grpSpPr>
        <p:pic>
          <p:nvPicPr>
            <p:cNvPr id="2138" name="Google Shape;2138;p17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2139" name="Google Shape;2139;p172"/>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2140" name="Google Shape;2140;p172"/>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2141" name="Google Shape;2141;p172"/>
            <p:cNvGrpSpPr/>
            <p:nvPr/>
          </p:nvGrpSpPr>
          <p:grpSpPr>
            <a:xfrm>
              <a:off x="5771170" y="1357295"/>
              <a:ext cx="648072" cy="543406"/>
              <a:chOff x="537029" y="1572196"/>
              <a:chExt cx="1010860" cy="847602"/>
            </a:xfrm>
          </p:grpSpPr>
          <p:sp>
            <p:nvSpPr>
              <p:cNvPr id="2142" name="Google Shape;2142;p172"/>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2143" name="Google Shape;2143;p172"/>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2144" name="Google Shape;2144;p1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2145" name="Google Shape;2145;p1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2146" name="Google Shape;2146;p1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2147" name="Google Shape;2147;p1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2148" name="Google Shape;2148;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2149" name="Google Shape;2149;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2150" name="Google Shape;2150;p1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2151" name="Google Shape;2151;p17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2152" name="Google Shape;2152;p17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53" name="Google Shape;2153;p172"/>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54" name="Google Shape;2154;p1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5" name="Google Shape;2155;p1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6" name="Google Shape;2156;p17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2157"/>
        <p:cNvGrpSpPr/>
        <p:nvPr/>
      </p:nvGrpSpPr>
      <p:grpSpPr>
        <a:xfrm>
          <a:off x="0" y="0"/>
          <a:ext cx="0" cy="0"/>
          <a:chOff x="0" y="0"/>
          <a:chExt cx="0" cy="0"/>
        </a:xfrm>
      </p:grpSpPr>
      <p:grpSp>
        <p:nvGrpSpPr>
          <p:cNvPr id="2158" name="Google Shape;2158;p173"/>
          <p:cNvGrpSpPr/>
          <p:nvPr/>
        </p:nvGrpSpPr>
        <p:grpSpPr>
          <a:xfrm>
            <a:off x="1773909" y="1035687"/>
            <a:ext cx="9793906" cy="5054351"/>
            <a:chOff x="1773909" y="1035687"/>
            <a:chExt cx="9793906" cy="5054351"/>
          </a:xfrm>
        </p:grpSpPr>
        <p:pic>
          <p:nvPicPr>
            <p:cNvPr id="2159" name="Google Shape;2159;p17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2160" name="Google Shape;2160;p173"/>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2161" name="Google Shape;2161;p173"/>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2162" name="Google Shape;2162;p173"/>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2163" name="Google Shape;2163;p1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2164" name="Google Shape;2164;p17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2165" name="Google Shape;2165;p17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2166" name="Google Shape;2166;p17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2167" name="Google Shape;2167;p17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2168" name="Google Shape;2168;p17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2169" name="Google Shape;2169;p17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2170" name="Google Shape;2170;p17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2171" name="Google Shape;2171;p173"/>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2172" name="Google Shape;2172;p173"/>
          <p:cNvGrpSpPr/>
          <p:nvPr/>
        </p:nvGrpSpPr>
        <p:grpSpPr>
          <a:xfrm>
            <a:off x="0" y="345746"/>
            <a:ext cx="12197756" cy="269562"/>
            <a:chOff x="0" y="345746"/>
            <a:chExt cx="12197756" cy="269562"/>
          </a:xfrm>
        </p:grpSpPr>
        <p:pic>
          <p:nvPicPr>
            <p:cNvPr id="2173" name="Google Shape;2173;p173"/>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2174" name="Google Shape;2174;p173"/>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2175" name="Google Shape;2175;p173"/>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2176" name="Google Shape;2176;p173"/>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177" name="Google Shape;2177;p173"/>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78" name="Google Shape;2178;p17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79" name="Google Shape;2179;p17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0" name="Google Shape;2180;p17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181" name="Google Shape;2181;p173"/>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2" name="Google Shape;2182;p173"/>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3" name="Google Shape;2183;p173"/>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4" name="Google Shape;2184;p173"/>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5" name="Google Shape;2185;p173"/>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6" name="Google Shape;2186;p173"/>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7" name="Google Shape;2187;p173"/>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8" name="Google Shape;2188;p173"/>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9" name="Google Shape;2189;p173"/>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0" name="Google Shape;2190;p173"/>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2191"/>
        <p:cNvGrpSpPr/>
        <p:nvPr/>
      </p:nvGrpSpPr>
      <p:grpSpPr>
        <a:xfrm>
          <a:off x="0" y="0"/>
          <a:ext cx="0" cy="0"/>
          <a:chOff x="0" y="0"/>
          <a:chExt cx="0" cy="0"/>
        </a:xfrm>
      </p:grpSpPr>
      <p:grpSp>
        <p:nvGrpSpPr>
          <p:cNvPr id="2192" name="Google Shape;2192;p174"/>
          <p:cNvGrpSpPr/>
          <p:nvPr/>
        </p:nvGrpSpPr>
        <p:grpSpPr>
          <a:xfrm>
            <a:off x="0" y="-17325"/>
            <a:ext cx="10997251" cy="6867251"/>
            <a:chOff x="0" y="-17325"/>
            <a:chExt cx="10997251" cy="6867251"/>
          </a:xfrm>
        </p:grpSpPr>
        <p:pic>
          <p:nvPicPr>
            <p:cNvPr id="2193" name="Google Shape;2193;p17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2194" name="Google Shape;2194;p1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2195" name="Google Shape;2195;p1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2196" name="Google Shape;2196;p1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2197" name="Google Shape;2197;p1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2198" name="Google Shape;2198;p1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2199" name="Google Shape;2199;p17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00" name="Google Shape;2200;p174"/>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1" name="Google Shape;2201;p1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2" name="Google Shape;2202;p17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2203"/>
        <p:cNvGrpSpPr/>
        <p:nvPr/>
      </p:nvGrpSpPr>
      <p:grpSpPr>
        <a:xfrm>
          <a:off x="0" y="0"/>
          <a:ext cx="0" cy="0"/>
          <a:chOff x="0" y="0"/>
          <a:chExt cx="0" cy="0"/>
        </a:xfrm>
      </p:grpSpPr>
      <p:grpSp>
        <p:nvGrpSpPr>
          <p:cNvPr id="2204" name="Google Shape;2204;p175"/>
          <p:cNvGrpSpPr/>
          <p:nvPr/>
        </p:nvGrpSpPr>
        <p:grpSpPr>
          <a:xfrm>
            <a:off x="1885163" y="2085384"/>
            <a:ext cx="3635268" cy="3103246"/>
            <a:chOff x="1704655" y="2118352"/>
            <a:chExt cx="3635268" cy="3103246"/>
          </a:xfrm>
        </p:grpSpPr>
        <p:pic>
          <p:nvPicPr>
            <p:cNvPr id="2205" name="Google Shape;2205;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2206" name="Google Shape;2206;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2207" name="Google Shape;2207;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2208" name="Google Shape;2208;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2209" name="Google Shape;2209;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2210" name="Google Shape;2210;p1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2211" name="Google Shape;2211;p175"/>
          <p:cNvGrpSpPr/>
          <p:nvPr/>
        </p:nvGrpSpPr>
        <p:grpSpPr>
          <a:xfrm>
            <a:off x="-1" y="0"/>
            <a:ext cx="12197757" cy="6895555"/>
            <a:chOff x="-1" y="0"/>
            <a:chExt cx="12197757" cy="6895555"/>
          </a:xfrm>
        </p:grpSpPr>
        <p:pic>
          <p:nvPicPr>
            <p:cNvPr id="2212" name="Google Shape;2212;p1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2213" name="Google Shape;2213;p1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2214" name="Google Shape;2214;p1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2215" name="Google Shape;2215;p17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2216" name="Google Shape;2216;p1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2217" name="Google Shape;2217;p1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2218" name="Google Shape;2218;p17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2219" name="Google Shape;2219;p1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2220" name="Google Shape;2220;p1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2221" name="Google Shape;2221;p17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2222" name="Google Shape;2222;p17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23" name="Google Shape;2223;p175"/>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4" name="Google Shape;2224;p175"/>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5" name="Google Shape;2225;p17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26" name="Google Shape;2226;p175"/>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27" name="Google Shape;2227;p17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2228" name="Google Shape;2228;p17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2229"/>
        <p:cNvGrpSpPr/>
        <p:nvPr/>
      </p:nvGrpSpPr>
      <p:grpSpPr>
        <a:xfrm>
          <a:off x="0" y="0"/>
          <a:ext cx="0" cy="0"/>
          <a:chOff x="0" y="0"/>
          <a:chExt cx="0" cy="0"/>
        </a:xfrm>
      </p:grpSpPr>
      <p:pic>
        <p:nvPicPr>
          <p:cNvPr id="2230" name="Google Shape;2230;p1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2231" name="Google Shape;2231;p1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2232" name="Google Shape;2232;p1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2233" name="Google Shape;2233;p1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34" name="Google Shape;2234;p176"/>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5" name="Google Shape;2235;p176"/>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6" name="Google Shape;2236;p17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37" name="Google Shape;2237;p1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2238" name="Google Shape;2238;p1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2239" name="Google Shape;2239;p176"/>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40" name="Google Shape;2240;p176"/>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1" name="Google Shape;2241;p176"/>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42" name="Google Shape;2242;p176"/>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3" name="Google Shape;2243;p176"/>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44" name="Google Shape;2244;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2245" name="Google Shape;2245;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2246" name="Google Shape;2246;p17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2247" name="Google Shape;2247;p176"/>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2248" name="Google Shape;2248;p176"/>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2249"/>
        <p:cNvGrpSpPr/>
        <p:nvPr/>
      </p:nvGrpSpPr>
      <p:grpSpPr>
        <a:xfrm>
          <a:off x="0" y="0"/>
          <a:ext cx="0" cy="0"/>
          <a:chOff x="0" y="0"/>
          <a:chExt cx="0" cy="0"/>
        </a:xfrm>
      </p:grpSpPr>
      <p:pic>
        <p:nvPicPr>
          <p:cNvPr id="2250" name="Google Shape;2250;p17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2251" name="Google Shape;2251;p17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2252" name="Google Shape;2252;p1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53" name="Google Shape;2253;p177"/>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4" name="Google Shape;2254;p177"/>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5" name="Google Shape;2255;p17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2256" name="Google Shape;2256;p177"/>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57" name="Google Shape;2257;p177"/>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2258" name="Google Shape;2258;p177"/>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2259" name="Google Shape;2259;p1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2260" name="Google Shape;2260;p177"/>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2261" name="Google Shape;2261;p1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2262" name="Google Shape;2262;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2263" name="Google Shape;2263;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2264" name="Google Shape;2264;p17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2265" name="Google Shape;2265;p17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2266"/>
        <p:cNvGrpSpPr/>
        <p:nvPr/>
      </p:nvGrpSpPr>
      <p:grpSpPr>
        <a:xfrm>
          <a:off x="0" y="0"/>
          <a:ext cx="0" cy="0"/>
          <a:chOff x="0" y="0"/>
          <a:chExt cx="0" cy="0"/>
        </a:xfrm>
      </p:grpSpPr>
      <p:pic>
        <p:nvPicPr>
          <p:cNvPr id="2267" name="Google Shape;2267;p17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2268" name="Google Shape;2268;p17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2269" name="Google Shape;2269;p1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2270" name="Google Shape;2270;p1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71" name="Google Shape;2271;p17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72" name="Google Shape;2272;p178"/>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73" name="Google Shape;2273;p178"/>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74" name="Google Shape;2274;p1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5" name="Google Shape;2275;p1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6" name="Google Shape;2276;p17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77" name="Google Shape;2277;p1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2278" name="Google Shape;2278;p1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2279" name="Google Shape;2279;p1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2280" name="Google Shape;2280;p1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2281" name="Google Shape;2281;p1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2282"/>
        <p:cNvGrpSpPr/>
        <p:nvPr/>
      </p:nvGrpSpPr>
      <p:grpSpPr>
        <a:xfrm>
          <a:off x="0" y="0"/>
          <a:ext cx="0" cy="0"/>
          <a:chOff x="0" y="0"/>
          <a:chExt cx="0" cy="0"/>
        </a:xfrm>
      </p:grpSpPr>
      <p:pic>
        <p:nvPicPr>
          <p:cNvPr id="2283" name="Google Shape;2283;p179"/>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2284" name="Google Shape;2284;p179"/>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2285" name="Google Shape;2285;p17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2286" name="Google Shape;2286;p1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287" name="Google Shape;2287;p179"/>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88" name="Google Shape;2288;p179"/>
          <p:cNvSpPr>
            <a:spLocks noGrp="1"/>
          </p:cNvSpPr>
          <p:nvPr>
            <p:ph type="pic" idx="2"/>
          </p:nvPr>
        </p:nvSpPr>
        <p:spPr>
          <a:xfrm>
            <a:off x="5183188" y="2573951"/>
            <a:ext cx="4436750" cy="3287099"/>
          </a:xfrm>
          <a:prstGeom prst="rect">
            <a:avLst/>
          </a:prstGeom>
          <a:noFill/>
          <a:ln>
            <a:noFill/>
          </a:ln>
        </p:spPr>
      </p:sp>
      <p:sp>
        <p:nvSpPr>
          <p:cNvPr id="2289" name="Google Shape;2289;p179"/>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90" name="Google Shape;2290;p17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1" name="Google Shape;2291;p17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2" name="Google Shape;2292;p17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293" name="Google Shape;2293;p17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2294" name="Google Shape;2294;p17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278"/>
        <p:cNvGrpSpPr/>
        <p:nvPr/>
      </p:nvGrpSpPr>
      <p:grpSpPr>
        <a:xfrm>
          <a:off x="0" y="0"/>
          <a:ext cx="0" cy="0"/>
          <a:chOff x="0" y="0"/>
          <a:chExt cx="0" cy="0"/>
        </a:xfrm>
      </p:grpSpPr>
      <p:pic>
        <p:nvPicPr>
          <p:cNvPr id="279" name="Google Shape;279;p4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280" name="Google Shape;280;p4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81" name="Google Shape;281;p49"/>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2" name="Google Shape;282;p49"/>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283" name="Google Shape;283;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4" name="Google Shape;284;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5" name="Google Shape;285;p4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86" name="Google Shape;286;p4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287" name="Google Shape;287;p49"/>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288" name="Google Shape;288;p4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289" name="Google Shape;289;p4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290" name="Google Shape;290;p4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291" name="Google Shape;291;p4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292" name="Google Shape;292;p4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293" name="Google Shape;293;p4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294" name="Google Shape;294;p4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295" name="Google Shape;295;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296" name="Google Shape;296;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297" name="Google Shape;297;p49"/>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2295"/>
        <p:cNvGrpSpPr/>
        <p:nvPr/>
      </p:nvGrpSpPr>
      <p:grpSpPr>
        <a:xfrm>
          <a:off x="0" y="0"/>
          <a:ext cx="0" cy="0"/>
          <a:chOff x="0" y="0"/>
          <a:chExt cx="0" cy="0"/>
        </a:xfrm>
      </p:grpSpPr>
      <p:pic>
        <p:nvPicPr>
          <p:cNvPr id="2296" name="Google Shape;2296;p180"/>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2297" name="Google Shape;2297;p1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2298" name="Google Shape;2298;p18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2299" name="Google Shape;2299;p18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2300" name="Google Shape;2300;p180"/>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1" name="Google Shape;2301;p180"/>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2" name="Google Shape;2302;p18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03" name="Google Shape;2303;p180"/>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2304" name="Google Shape;2304;p18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2305"/>
        <p:cNvGrpSpPr/>
        <p:nvPr/>
      </p:nvGrpSpPr>
      <p:grpSpPr>
        <a:xfrm>
          <a:off x="0" y="0"/>
          <a:ext cx="0" cy="0"/>
          <a:chOff x="0" y="0"/>
          <a:chExt cx="0" cy="0"/>
        </a:xfrm>
      </p:grpSpPr>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2306"/>
        <p:cNvGrpSpPr/>
        <p:nvPr/>
      </p:nvGrpSpPr>
      <p:grpSpPr>
        <a:xfrm>
          <a:off x="0" y="0"/>
          <a:ext cx="0" cy="0"/>
          <a:chOff x="0" y="0"/>
          <a:chExt cx="0" cy="0"/>
        </a:xfrm>
      </p:grpSpPr>
      <p:grpSp>
        <p:nvGrpSpPr>
          <p:cNvPr id="2307" name="Google Shape;2307;p182"/>
          <p:cNvGrpSpPr/>
          <p:nvPr/>
        </p:nvGrpSpPr>
        <p:grpSpPr>
          <a:xfrm>
            <a:off x="0" y="0"/>
            <a:ext cx="12190413" cy="6858000"/>
            <a:chOff x="0" y="0"/>
            <a:chExt cx="12190413" cy="6858000"/>
          </a:xfrm>
        </p:grpSpPr>
        <p:pic>
          <p:nvPicPr>
            <p:cNvPr id="2308" name="Google Shape;2308;p1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2309" name="Google Shape;2309;p1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2310" name="Google Shape;2310;p1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2311" name="Google Shape;2311;p182"/>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12" name="Google Shape;2312;p182"/>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3" name="Google Shape;2313;p1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4" name="Google Shape;2314;p1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5" name="Google Shape;2315;p1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16" name="Google Shape;2316;p1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2317" name="Google Shape;2317;p1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2318"/>
        <p:cNvGrpSpPr/>
        <p:nvPr/>
      </p:nvGrpSpPr>
      <p:grpSpPr>
        <a:xfrm>
          <a:off x="0" y="0"/>
          <a:ext cx="0" cy="0"/>
          <a:chOff x="0" y="0"/>
          <a:chExt cx="0" cy="0"/>
        </a:xfrm>
      </p:grpSpPr>
      <p:pic>
        <p:nvPicPr>
          <p:cNvPr id="2319" name="Google Shape;2319;p1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2320" name="Google Shape;2320;p1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2321" name="Google Shape;2321;p1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2322" name="Google Shape;2322;p18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3" name="Google Shape;2323;p18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4" name="Google Shape;2324;p1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5" name="Google Shape;2325;p1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6" name="Google Shape;2326;p1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2327" name="Google Shape;2327;p1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2328" name="Google Shape;2328;p1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2329" name="Google Shape;2329;p18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2330" name="Google Shape;2330;p18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2331" name="Google Shape;2331;p18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2332"/>
        <p:cNvGrpSpPr/>
        <p:nvPr/>
      </p:nvGrpSpPr>
      <p:grpSpPr>
        <a:xfrm>
          <a:off x="0" y="0"/>
          <a:ext cx="0" cy="0"/>
          <a:chOff x="0" y="0"/>
          <a:chExt cx="0" cy="0"/>
        </a:xfrm>
      </p:grpSpPr>
      <p:sp>
        <p:nvSpPr>
          <p:cNvPr id="2333" name="Google Shape;2333;p184"/>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4" name="Google Shape;2334;p184"/>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92399789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195126484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320374533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347548013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716875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298"/>
        <p:cNvGrpSpPr/>
        <p:nvPr/>
      </p:nvGrpSpPr>
      <p:grpSpPr>
        <a:xfrm>
          <a:off x="0" y="0"/>
          <a:ext cx="0" cy="0"/>
          <a:chOff x="0" y="0"/>
          <a:chExt cx="0" cy="0"/>
        </a:xfrm>
      </p:grpSpPr>
      <p:pic>
        <p:nvPicPr>
          <p:cNvPr id="299" name="Google Shape;299;p5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300" name="Google Shape;300;p5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01" name="Google Shape;301;p50"/>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02" name="Google Shape;302;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3" name="Google Shape;303;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4" name="Google Shape;304;p5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05" name="Google Shape;305;p5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06" name="Google Shape;306;p5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307" name="Google Shape;307;p5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308" name="Google Shape;308;p5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309" name="Google Shape;309;p5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310" name="Google Shape;310;p5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311" name="Google Shape;311;p5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312" name="Google Shape;312;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313" name="Google Shape;313;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314" name="Google Shape;314;p5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94892139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9453758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275231566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82829208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0176326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251014207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401647740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403453692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75192534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6621796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315"/>
        <p:cNvGrpSpPr/>
        <p:nvPr/>
      </p:nvGrpSpPr>
      <p:grpSpPr>
        <a:xfrm>
          <a:off x="0" y="0"/>
          <a:ext cx="0" cy="0"/>
          <a:chOff x="0" y="0"/>
          <a:chExt cx="0" cy="0"/>
        </a:xfrm>
      </p:grpSpPr>
      <p:pic>
        <p:nvPicPr>
          <p:cNvPr id="316" name="Google Shape;316;p5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317" name="Google Shape;317;p5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18" name="Google Shape;318;p51"/>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19" name="Google Shape;319;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0" name="Google Shape;320;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1" name="Google Shape;321;p5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22" name="Google Shape;322;p5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23" name="Google Shape;323;p5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324" name="Google Shape;324;p5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325" name="Google Shape;325;p5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380661828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110466430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410978799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79538234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15240369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237201385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14199261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136939733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391552775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2119740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326"/>
        <p:cNvGrpSpPr/>
        <p:nvPr/>
      </p:nvGrpSpPr>
      <p:grpSpPr>
        <a:xfrm>
          <a:off x="0" y="0"/>
          <a:ext cx="0" cy="0"/>
          <a:chOff x="0" y="0"/>
          <a:chExt cx="0" cy="0"/>
        </a:xfrm>
      </p:grpSpPr>
      <p:pic>
        <p:nvPicPr>
          <p:cNvPr id="327" name="Google Shape;327;p5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328" name="Google Shape;328;p5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329" name="Google Shape;329;p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330" name="Google Shape;330;p5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31" name="Google Shape;331;p52"/>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2" name="Google Shape;332;p52"/>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333" name="Google Shape;333;p52"/>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4" name="Google Shape;334;p52"/>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5" name="Google Shape;335;p5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36" name="Google Shape;336;p5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37" name="Google Shape;337;p52"/>
          <p:cNvSpPr>
            <a:spLocks noGrp="1"/>
          </p:cNvSpPr>
          <p:nvPr>
            <p:ph type="pic" idx="2"/>
          </p:nvPr>
        </p:nvSpPr>
        <p:spPr>
          <a:xfrm>
            <a:off x="7179597" y="2325182"/>
            <a:ext cx="4179887" cy="3462338"/>
          </a:xfrm>
          <a:prstGeom prst="rect">
            <a:avLst/>
          </a:prstGeom>
          <a:noFill/>
          <a:ln>
            <a:noFill/>
          </a:ln>
        </p:spPr>
      </p:sp>
      <p:pic>
        <p:nvPicPr>
          <p:cNvPr id="338" name="Google Shape;338;p5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339" name="Google Shape;339;p52"/>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335527028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46527056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426903983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221101750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17309516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239192683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59389140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116982875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20553605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42308142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340"/>
        <p:cNvGrpSpPr/>
        <p:nvPr/>
      </p:nvGrpSpPr>
      <p:grpSpPr>
        <a:xfrm>
          <a:off x="0" y="0"/>
          <a:ext cx="0" cy="0"/>
          <a:chOff x="0" y="0"/>
          <a:chExt cx="0" cy="0"/>
        </a:xfrm>
      </p:grpSpPr>
      <p:pic>
        <p:nvPicPr>
          <p:cNvPr id="341" name="Google Shape;341;p5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342" name="Google Shape;342;p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43" name="Google Shape;343;p53"/>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4" name="Google Shape;344;p53"/>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5" name="Google Shape;345;p5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46" name="Google Shape;346;p5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47" name="Google Shape;347;p53"/>
          <p:cNvSpPr>
            <a:spLocks noGrp="1"/>
          </p:cNvSpPr>
          <p:nvPr>
            <p:ph type="pic" idx="2"/>
          </p:nvPr>
        </p:nvSpPr>
        <p:spPr>
          <a:xfrm>
            <a:off x="1379764" y="739549"/>
            <a:ext cx="9432713" cy="5047971"/>
          </a:xfrm>
          <a:prstGeom prst="rect">
            <a:avLst/>
          </a:prstGeom>
          <a:noFill/>
          <a:ln>
            <a:noFill/>
          </a:ln>
        </p:spPr>
      </p:sp>
      <p:pic>
        <p:nvPicPr>
          <p:cNvPr id="348" name="Google Shape;348;p53"/>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349" name="Google Shape;349;p53"/>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350" name="Google Shape;350;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351" name="Google Shape;351;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352" name="Google Shape;352;p5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353" name="Google Shape;353;p53"/>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354" name="Google Shape;354;p53"/>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254711755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87694970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101971180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91688681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84011083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44581830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91777901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398400990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223458581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306341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51"/>
        <p:cNvGrpSpPr/>
        <p:nvPr/>
      </p:nvGrpSpPr>
      <p:grpSpPr>
        <a:xfrm>
          <a:off x="0" y="0"/>
          <a:ext cx="0" cy="0"/>
          <a:chOff x="0" y="0"/>
          <a:chExt cx="0" cy="0"/>
        </a:xfrm>
      </p:grpSpPr>
      <p:pic>
        <p:nvPicPr>
          <p:cNvPr id="52" name="Google Shape;52;p3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53" name="Google Shape;53;p3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54" name="Google Shape;54;p3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55" name="Google Shape;55;p31"/>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3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9" name="Google Shape;59;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60" name="Google Shape;60;p3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sp>
        <p:nvSpPr>
          <p:cNvPr id="61" name="Google Shape;61;p31"/>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63" name="Google Shape;63;p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64" name="Google Shape;64;p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65" name="Google Shape;65;p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66" name="Google Shape;66;p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67" name="Google Shape;67;p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68" name="Google Shape;68;p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355"/>
        <p:cNvGrpSpPr/>
        <p:nvPr/>
      </p:nvGrpSpPr>
      <p:grpSpPr>
        <a:xfrm>
          <a:off x="0" y="0"/>
          <a:ext cx="0" cy="0"/>
          <a:chOff x="0" y="0"/>
          <a:chExt cx="0" cy="0"/>
        </a:xfrm>
      </p:grpSpPr>
      <p:pic>
        <p:nvPicPr>
          <p:cNvPr id="356" name="Google Shape;356;p54"/>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357" name="Google Shape;357;p5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58" name="Google Shape;358;p54"/>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9" name="Google Shape;359;p54"/>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0" name="Google Shape;360;p5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61" name="Google Shape;361;p5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62" name="Google Shape;362;p54"/>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63" name="Google Shape;363;p54"/>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64" name="Google Shape;364;p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365" name="Google Shape;365;p5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366" name="Google Shape;366;p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367" name="Google Shape;367;p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368" name="Google Shape;368;p5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369" name="Google Shape;369;p5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370" name="Google Shape;370;p5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371" name="Google Shape;371;p5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32994882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43600813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220088279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2953893505"/>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76347405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81193354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85548641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101076257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185806575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918199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372"/>
        <p:cNvGrpSpPr/>
        <p:nvPr/>
      </p:nvGrpSpPr>
      <p:grpSpPr>
        <a:xfrm>
          <a:off x="0" y="0"/>
          <a:ext cx="0" cy="0"/>
          <a:chOff x="0" y="0"/>
          <a:chExt cx="0" cy="0"/>
        </a:xfrm>
      </p:grpSpPr>
      <p:pic>
        <p:nvPicPr>
          <p:cNvPr id="373" name="Google Shape;373;p55"/>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374" name="Google Shape;374;p5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75" name="Google Shape;375;p55"/>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6" name="Google Shape;376;p55"/>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7" name="Google Shape;377;p5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78" name="Google Shape;378;p5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379" name="Google Shape;379;p55"/>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380" name="Google Shape;380;p5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381" name="Google Shape;381;p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382" name="Google Shape;382;p5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83" name="Google Shape;383;p5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384" name="Google Shape;384;p5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385" name="Google Shape;385;p5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386" name="Google Shape;386;p55"/>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387" name="Google Shape;387;p5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388" name="Google Shape;388;p5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389" name="Google Shape;389;p5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390" name="Google Shape;390;p55"/>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194630986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88842048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65439169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94976903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312981097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76889064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383955858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321345638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34605086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22931656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able_slide_yellow">
  <p:cSld name="Table_slide_yellow">
    <p:spTree>
      <p:nvGrpSpPr>
        <p:cNvPr id="1" name="Shape 391"/>
        <p:cNvGrpSpPr/>
        <p:nvPr/>
      </p:nvGrpSpPr>
      <p:grpSpPr>
        <a:xfrm>
          <a:off x="0" y="0"/>
          <a:ext cx="0" cy="0"/>
          <a:chOff x="0" y="0"/>
          <a:chExt cx="0" cy="0"/>
        </a:xfrm>
      </p:grpSpPr>
      <p:pic>
        <p:nvPicPr>
          <p:cNvPr id="392" name="Google Shape;392;p5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472950" y="2374058"/>
            <a:ext cx="3719050" cy="4494179"/>
          </a:xfrm>
          <a:prstGeom prst="rect">
            <a:avLst/>
          </a:prstGeom>
          <a:noFill/>
          <a:ln>
            <a:noFill/>
          </a:ln>
        </p:spPr>
      </p:pic>
      <p:pic>
        <p:nvPicPr>
          <p:cNvPr id="393" name="Google Shape;393;p56"/>
          <p:cNvPicPr preferRelativeResize="0"/>
          <p:nvPr/>
        </p:nvPicPr>
        <p:blipFill rotWithShape="1">
          <a:blip r:embed="rId3" cstate="email">
            <a:alphaModFix/>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a:noFill/>
          <a:ln>
            <a:noFill/>
          </a:ln>
        </p:spPr>
      </p:pic>
      <p:pic>
        <p:nvPicPr>
          <p:cNvPr id="394" name="Google Shape;394;p5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395" name="Google Shape;395;p56"/>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6" name="Google Shape;396;p56"/>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7" name="Google Shape;397;p5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398" name="Google Shape;398;p5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399" name="Google Shape;399;p5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626336" y="1225684"/>
            <a:ext cx="253004" cy="1896894"/>
          </a:xfrm>
          <a:prstGeom prst="rect">
            <a:avLst/>
          </a:prstGeom>
          <a:noFill/>
          <a:ln>
            <a:noFill/>
          </a:ln>
        </p:spPr>
      </p:pic>
      <p:pic>
        <p:nvPicPr>
          <p:cNvPr id="400" name="Google Shape;400;p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192018">
            <a:off x="272307" y="649803"/>
            <a:ext cx="383150" cy="360161"/>
          </a:xfrm>
          <a:prstGeom prst="rect">
            <a:avLst/>
          </a:prstGeom>
          <a:noFill/>
          <a:ln>
            <a:noFill/>
          </a:ln>
        </p:spPr>
      </p:pic>
      <p:pic>
        <p:nvPicPr>
          <p:cNvPr id="401" name="Google Shape;401;p5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587714">
            <a:off x="11521734" y="5555199"/>
            <a:ext cx="383150" cy="360161"/>
          </a:xfrm>
          <a:prstGeom prst="rect">
            <a:avLst/>
          </a:prstGeom>
          <a:noFill/>
          <a:ln>
            <a:noFill/>
          </a:ln>
        </p:spPr>
      </p:pic>
      <p:pic>
        <p:nvPicPr>
          <p:cNvPr id="402" name="Google Shape;402;p56"/>
          <p:cNvPicPr preferRelativeResize="0"/>
          <p:nvPr/>
        </p:nvPicPr>
        <p:blipFill rotWithShape="1">
          <a:blip r:embed="rId8">
            <a:alphaModFix/>
          </a:blip>
          <a:srcRect/>
          <a:stretch/>
        </p:blipFill>
        <p:spPr>
          <a:xfrm>
            <a:off x="2363821" y="6036429"/>
            <a:ext cx="7620000" cy="304800"/>
          </a:xfrm>
          <a:prstGeom prst="rect">
            <a:avLst/>
          </a:prstGeom>
          <a:noFill/>
          <a:ln>
            <a:noFill/>
          </a:ln>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2942974423"/>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261188695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01977062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2978127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bullet_points_yellow">
  <p:cSld name="bullet_points_yellow">
    <p:spTree>
      <p:nvGrpSpPr>
        <p:cNvPr id="1" name="Shape 403"/>
        <p:cNvGrpSpPr/>
        <p:nvPr/>
      </p:nvGrpSpPr>
      <p:grpSpPr>
        <a:xfrm>
          <a:off x="0" y="0"/>
          <a:ext cx="0" cy="0"/>
          <a:chOff x="0" y="0"/>
          <a:chExt cx="0" cy="0"/>
        </a:xfrm>
      </p:grpSpPr>
      <p:pic>
        <p:nvPicPr>
          <p:cNvPr id="404" name="Google Shape;404;p57"/>
          <p:cNvPicPr preferRelativeResize="0"/>
          <p:nvPr/>
        </p:nvPicPr>
        <p:blipFill rotWithShape="1">
          <a:blip r:embed="rId2" cstate="email">
            <a:alphaModFix/>
            <a:extLst>
              <a:ext uri="{28A0092B-C50C-407E-A947-70E740481C1C}">
                <a14:useLocalDpi xmlns:a14="http://schemas.microsoft.com/office/drawing/2010/main"/>
              </a:ext>
            </a:extLst>
          </a:blip>
          <a:srcRect l="29233"/>
          <a:stretch/>
        </p:blipFill>
        <p:spPr>
          <a:xfrm>
            <a:off x="0" y="0"/>
            <a:ext cx="3895006" cy="6858000"/>
          </a:xfrm>
          <a:prstGeom prst="rect">
            <a:avLst/>
          </a:prstGeom>
          <a:noFill/>
          <a:ln>
            <a:noFill/>
          </a:ln>
        </p:spPr>
      </p:pic>
      <p:pic>
        <p:nvPicPr>
          <p:cNvPr id="405" name="Google Shape;405;p57"/>
          <p:cNvPicPr preferRelativeResize="0"/>
          <p:nvPr/>
        </p:nvPicPr>
        <p:blipFill rotWithShape="1">
          <a:blip r:embed="rId3" cstate="email">
            <a:alphaModFix/>
            <a:extLst>
              <a:ext uri="{28A0092B-C50C-407E-A947-70E740481C1C}">
                <a14:useLocalDpi xmlns:a14="http://schemas.microsoft.com/office/drawing/2010/main"/>
              </a:ext>
            </a:extLst>
          </a:blip>
          <a:srcRect r="55750"/>
          <a:stretch/>
        </p:blipFill>
        <p:spPr>
          <a:xfrm>
            <a:off x="11176132" y="2061256"/>
            <a:ext cx="1021624" cy="4711735"/>
          </a:xfrm>
          <a:prstGeom prst="rect">
            <a:avLst/>
          </a:prstGeom>
          <a:noFill/>
          <a:ln>
            <a:noFill/>
          </a:ln>
        </p:spPr>
      </p:pic>
      <p:pic>
        <p:nvPicPr>
          <p:cNvPr id="406" name="Google Shape;406;p5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407" name="Google Shape;407;p5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8" name="Google Shape;408;p57"/>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9" name="Google Shape;409;p5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10" name="Google Shape;410;p5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411" name="Google Shape;411;p5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276841" y="5708485"/>
            <a:ext cx="6841672" cy="273667"/>
          </a:xfrm>
          <a:prstGeom prst="rect">
            <a:avLst/>
          </a:prstGeom>
          <a:noFill/>
          <a:ln>
            <a:noFill/>
          </a:ln>
        </p:spPr>
      </p:pic>
      <p:pic>
        <p:nvPicPr>
          <p:cNvPr id="412" name="Google Shape;412;p5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22145" y="5510650"/>
            <a:ext cx="841026" cy="845698"/>
          </a:xfrm>
          <a:prstGeom prst="rect">
            <a:avLst/>
          </a:prstGeom>
          <a:noFill/>
          <a:ln>
            <a:noFill/>
          </a:ln>
        </p:spPr>
      </p:pic>
      <p:pic>
        <p:nvPicPr>
          <p:cNvPr id="413" name="Google Shape;413;p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9835558" flipH="1">
            <a:off x="11592097" y="2836229"/>
            <a:ext cx="321481" cy="302192"/>
          </a:xfrm>
          <a:prstGeom prst="rect">
            <a:avLst/>
          </a:prstGeom>
          <a:noFill/>
          <a:ln>
            <a:noFill/>
          </a:ln>
        </p:spPr>
      </p:pic>
      <p:pic>
        <p:nvPicPr>
          <p:cNvPr id="414" name="Google Shape;414;p5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952199" flipH="1">
            <a:off x="492111" y="218678"/>
            <a:ext cx="321481" cy="302192"/>
          </a:xfrm>
          <a:prstGeom prst="rect">
            <a:avLst/>
          </a:prstGeom>
          <a:noFill/>
          <a:ln>
            <a:noFill/>
          </a:ln>
        </p:spPr>
      </p:pic>
      <p:sp>
        <p:nvSpPr>
          <p:cNvPr id="415" name="Google Shape;415;p57"/>
          <p:cNvSpPr txBox="1">
            <a:spLocks noGrp="1"/>
          </p:cNvSpPr>
          <p:nvPr>
            <p:ph type="body" idx="1"/>
          </p:nvPr>
        </p:nvSpPr>
        <p:spPr>
          <a:xfrm>
            <a:off x="1851559" y="132372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6" name="Google Shape;416;p57"/>
          <p:cNvSpPr txBox="1">
            <a:spLocks noGrp="1"/>
          </p:cNvSpPr>
          <p:nvPr>
            <p:ph type="body" idx="2"/>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7" name="Google Shape;417;p57"/>
          <p:cNvSpPr txBox="1">
            <a:spLocks noGrp="1"/>
          </p:cNvSpPr>
          <p:nvPr>
            <p:ph type="body" idx="3"/>
          </p:nvPr>
        </p:nvSpPr>
        <p:spPr>
          <a:xfrm>
            <a:off x="1851559" y="3205616"/>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57"/>
          <p:cNvSpPr txBox="1">
            <a:spLocks noGrp="1"/>
          </p:cNvSpPr>
          <p:nvPr>
            <p:ph type="body" idx="4"/>
          </p:nvPr>
        </p:nvSpPr>
        <p:spPr>
          <a:xfrm>
            <a:off x="1851559" y="411270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_ЗBambooBike">
  <p:cSld name="1_ЗBambooBike">
    <p:spTree>
      <p:nvGrpSpPr>
        <p:cNvPr id="1" name="Shape 419"/>
        <p:cNvGrpSpPr/>
        <p:nvPr/>
      </p:nvGrpSpPr>
      <p:grpSpPr>
        <a:xfrm>
          <a:off x="0" y="0"/>
          <a:ext cx="0" cy="0"/>
          <a:chOff x="0" y="0"/>
          <a:chExt cx="0" cy="0"/>
        </a:xfrm>
      </p:grpSpPr>
      <p:pic>
        <p:nvPicPr>
          <p:cNvPr id="420" name="Google Shape;420;p5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21" name="Google Shape;421;p5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22" name="Google Shape;422;p5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23" name="Google Shape;423;p5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24" name="Google Shape;424;p5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25" name="Google Shape;425;p58"/>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6" name="Google Shape;426;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7" name="Google Shape;427;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8" name="Google Shape;428;p5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29" name="Google Shape;429;p5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2_ЗBambooBike_Pink">
  <p:cSld name="2_ЗBambooBike_Pink">
    <p:spTree>
      <p:nvGrpSpPr>
        <p:cNvPr id="1" name="Shape 430"/>
        <p:cNvGrpSpPr/>
        <p:nvPr/>
      </p:nvGrpSpPr>
      <p:grpSpPr>
        <a:xfrm>
          <a:off x="0" y="0"/>
          <a:ext cx="0" cy="0"/>
          <a:chOff x="0" y="0"/>
          <a:chExt cx="0" cy="0"/>
        </a:xfrm>
      </p:grpSpPr>
      <p:pic>
        <p:nvPicPr>
          <p:cNvPr id="431" name="Google Shape;431;p5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3150"/>
            <a:ext cx="12186402" cy="6854850"/>
          </a:xfrm>
          <a:prstGeom prst="rect">
            <a:avLst/>
          </a:prstGeom>
          <a:noFill/>
          <a:ln>
            <a:noFill/>
          </a:ln>
        </p:spPr>
      </p:pic>
      <p:pic>
        <p:nvPicPr>
          <p:cNvPr id="432" name="Google Shape;432;p5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490" y="721422"/>
            <a:ext cx="4068452" cy="4404099"/>
          </a:xfrm>
          <a:prstGeom prst="rect">
            <a:avLst/>
          </a:prstGeom>
          <a:noFill/>
          <a:ln>
            <a:noFill/>
          </a:ln>
        </p:spPr>
      </p:pic>
      <p:pic>
        <p:nvPicPr>
          <p:cNvPr id="433" name="Google Shape;433;p5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941474" y="-14121"/>
            <a:ext cx="4250215" cy="3339455"/>
          </a:xfrm>
          <a:prstGeom prst="rect">
            <a:avLst/>
          </a:prstGeom>
          <a:noFill/>
          <a:ln>
            <a:noFill/>
          </a:ln>
        </p:spPr>
      </p:pic>
      <p:pic>
        <p:nvPicPr>
          <p:cNvPr id="434" name="Google Shape;434;p5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50925" y="5607344"/>
            <a:ext cx="5724636" cy="381642"/>
          </a:xfrm>
          <a:prstGeom prst="rect">
            <a:avLst/>
          </a:prstGeom>
          <a:noFill/>
          <a:ln>
            <a:noFill/>
          </a:ln>
        </p:spPr>
      </p:pic>
      <p:pic>
        <p:nvPicPr>
          <p:cNvPr id="435" name="Google Shape;435;p5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36" name="Google Shape;436;p59"/>
          <p:cNvSpPr txBox="1">
            <a:spLocks noGrp="1"/>
          </p:cNvSpPr>
          <p:nvPr>
            <p:ph type="title"/>
          </p:nvPr>
        </p:nvSpPr>
        <p:spPr>
          <a:xfrm>
            <a:off x="5571197" y="1580074"/>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7" name="Google Shape;43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8" name="Google Shape;43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9" name="Google Shape;439;p5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40" name="Google Shape;440;p5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0_Заголовок раздела">
  <p:cSld name="10_Заголовок раздела">
    <p:spTree>
      <p:nvGrpSpPr>
        <p:cNvPr id="1" name="Shape 441"/>
        <p:cNvGrpSpPr/>
        <p:nvPr/>
      </p:nvGrpSpPr>
      <p:grpSpPr>
        <a:xfrm>
          <a:off x="0" y="0"/>
          <a:ext cx="0" cy="0"/>
          <a:chOff x="0" y="0"/>
          <a:chExt cx="0" cy="0"/>
        </a:xfrm>
      </p:grpSpPr>
      <p:pic>
        <p:nvPicPr>
          <p:cNvPr id="442" name="Google Shape;442;p60"/>
          <p:cNvPicPr preferRelativeResize="0"/>
          <p:nvPr/>
        </p:nvPicPr>
        <p:blipFill rotWithShape="1">
          <a:blip r:embed="rId2">
            <a:alphaModFix/>
          </a:blip>
          <a:srcRect/>
          <a:stretch/>
        </p:blipFill>
        <p:spPr>
          <a:xfrm rot="10800000">
            <a:off x="0" y="1619250"/>
            <a:ext cx="6667500" cy="5238750"/>
          </a:xfrm>
          <a:prstGeom prst="rect">
            <a:avLst/>
          </a:prstGeom>
          <a:noFill/>
          <a:ln>
            <a:noFill/>
          </a:ln>
        </p:spPr>
      </p:pic>
      <p:pic>
        <p:nvPicPr>
          <p:cNvPr id="443" name="Google Shape;443;p6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44" name="Google Shape;444;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6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447" name="Google Shape;447;p60"/>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8" name="Google Shape;448;p60"/>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49" name="Google Shape;449;p6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00736" y="1908878"/>
            <a:ext cx="383722" cy="383722"/>
          </a:xfrm>
          <a:prstGeom prst="rect">
            <a:avLst/>
          </a:prstGeom>
          <a:noFill/>
          <a:ln>
            <a:noFill/>
          </a:ln>
        </p:spPr>
      </p:pic>
      <p:pic>
        <p:nvPicPr>
          <p:cNvPr id="450" name="Google Shape;450;p6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5065" y="5436733"/>
            <a:ext cx="5535064" cy="369004"/>
          </a:xfrm>
          <a:prstGeom prst="rect">
            <a:avLst/>
          </a:prstGeom>
          <a:noFill/>
          <a:ln>
            <a:noFill/>
          </a:ln>
        </p:spPr>
      </p:pic>
      <p:pic>
        <p:nvPicPr>
          <p:cNvPr id="451" name="Google Shape;451;p6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1463" y="372001"/>
            <a:ext cx="1134836" cy="1134836"/>
          </a:xfrm>
          <a:prstGeom prst="rect">
            <a:avLst/>
          </a:prstGeom>
          <a:noFill/>
          <a:ln>
            <a:noFill/>
          </a:ln>
        </p:spPr>
      </p:pic>
      <p:pic>
        <p:nvPicPr>
          <p:cNvPr id="452" name="Google Shape;452;p6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1609" y="4963193"/>
            <a:ext cx="576943" cy="576943"/>
          </a:xfrm>
          <a:prstGeom prst="rect">
            <a:avLst/>
          </a:prstGeom>
          <a:noFill/>
          <a:ln>
            <a:noFill/>
          </a:ln>
        </p:spPr>
      </p:pic>
      <p:pic>
        <p:nvPicPr>
          <p:cNvPr id="453" name="Google Shape;453;p6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783697" y="2167500"/>
            <a:ext cx="2064526" cy="3132708"/>
          </a:xfrm>
          <a:prstGeom prst="rect">
            <a:avLst/>
          </a:prstGeom>
          <a:noFill/>
          <a:ln>
            <a:noFill/>
          </a:ln>
        </p:spPr>
      </p:pic>
      <p:pic>
        <p:nvPicPr>
          <p:cNvPr id="454" name="Google Shape;454;p6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761581">
            <a:off x="1149490" y="928885"/>
            <a:ext cx="1173619" cy="1780847"/>
          </a:xfrm>
          <a:prstGeom prst="rect">
            <a:avLst/>
          </a:prstGeom>
          <a:noFill/>
          <a:ln>
            <a:noFill/>
          </a:ln>
        </p:spPr>
      </p:pic>
      <p:pic>
        <p:nvPicPr>
          <p:cNvPr id="455" name="Google Shape;455;p6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8770596" y="4788917"/>
            <a:ext cx="2069193" cy="2073581"/>
          </a:xfrm>
          <a:prstGeom prst="rect">
            <a:avLst/>
          </a:prstGeom>
          <a:noFill/>
          <a:ln>
            <a:noFill/>
          </a:ln>
        </p:spPr>
      </p:pic>
      <p:pic>
        <p:nvPicPr>
          <p:cNvPr id="456" name="Google Shape;456;p6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11_Заголовок раздела">
  <p:cSld name="11_Заголовок раздела">
    <p:spTree>
      <p:nvGrpSpPr>
        <p:cNvPr id="1" name="Shape 457"/>
        <p:cNvGrpSpPr/>
        <p:nvPr/>
      </p:nvGrpSpPr>
      <p:grpSpPr>
        <a:xfrm>
          <a:off x="0" y="0"/>
          <a:ext cx="0" cy="0"/>
          <a:chOff x="0" y="0"/>
          <a:chExt cx="0" cy="0"/>
        </a:xfrm>
      </p:grpSpPr>
      <p:pic>
        <p:nvPicPr>
          <p:cNvPr id="458" name="Google Shape;458;p6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2493"/>
            <a:ext cx="5549221" cy="5549221"/>
          </a:xfrm>
          <a:prstGeom prst="rect">
            <a:avLst/>
          </a:prstGeom>
          <a:noFill/>
          <a:ln>
            <a:noFill/>
          </a:ln>
        </p:spPr>
      </p:pic>
      <p:pic>
        <p:nvPicPr>
          <p:cNvPr id="459" name="Google Shape;459;p6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60" name="Google Shape;460;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1" name="Google Shape;461;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2" name="Google Shape;462;p6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63" name="Google Shape;463;p6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328467" y="5982880"/>
            <a:ext cx="5535064" cy="369004"/>
          </a:xfrm>
          <a:prstGeom prst="rect">
            <a:avLst/>
          </a:prstGeom>
          <a:noFill/>
          <a:ln>
            <a:noFill/>
          </a:ln>
        </p:spPr>
      </p:pic>
      <p:pic>
        <p:nvPicPr>
          <p:cNvPr id="464" name="Google Shape;464;p6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100218" y="3431493"/>
            <a:ext cx="1991563" cy="3021993"/>
          </a:xfrm>
          <a:prstGeom prst="rect">
            <a:avLst/>
          </a:prstGeom>
          <a:noFill/>
          <a:ln>
            <a:noFill/>
          </a:ln>
        </p:spPr>
      </p:pic>
      <p:sp>
        <p:nvSpPr>
          <p:cNvPr id="465" name="Google Shape;465;p61"/>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66" name="Google Shape;466;p6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467" name="Google Shape;467;p6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934074" y="813707"/>
            <a:ext cx="536121" cy="536121"/>
          </a:xfrm>
          <a:prstGeom prst="rect">
            <a:avLst/>
          </a:prstGeom>
          <a:noFill/>
          <a:ln>
            <a:noFill/>
          </a:ln>
        </p:spPr>
      </p:pic>
      <p:pic>
        <p:nvPicPr>
          <p:cNvPr id="468" name="Google Shape;468;p6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6863" y="2777103"/>
            <a:ext cx="4436079" cy="3927021"/>
          </a:xfrm>
          <a:prstGeom prst="rect">
            <a:avLst/>
          </a:prstGeom>
          <a:noFill/>
          <a:ln>
            <a:noFill/>
          </a:ln>
        </p:spPr>
      </p:pic>
      <p:pic>
        <p:nvPicPr>
          <p:cNvPr id="469" name="Google Shape;469;p6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645401">
            <a:off x="10492162" y="2590571"/>
            <a:ext cx="1252973" cy="1681843"/>
          </a:xfrm>
          <a:prstGeom prst="rect">
            <a:avLst/>
          </a:prstGeom>
          <a:noFill/>
          <a:ln>
            <a:noFill/>
          </a:ln>
        </p:spPr>
      </p:pic>
      <p:pic>
        <p:nvPicPr>
          <p:cNvPr id="470" name="Google Shape;470;p61"/>
          <p:cNvPicPr preferRelativeResize="0"/>
          <p:nvPr/>
        </p:nvPicPr>
        <p:blipFill rotWithShape="1">
          <a:blip r:embed="rId10" cstate="email">
            <a:alphaModFix/>
            <a:extLst>
              <a:ext uri="{28A0092B-C50C-407E-A947-70E740481C1C}">
                <a14:useLocalDpi xmlns:a14="http://schemas.microsoft.com/office/drawing/2010/main"/>
              </a:ext>
            </a:extLst>
          </a:blip>
          <a:srcRect l="1" t="5851" r="40936"/>
          <a:stretch/>
        </p:blipFill>
        <p:spPr>
          <a:xfrm>
            <a:off x="9769285" y="0"/>
            <a:ext cx="2422715" cy="2413605"/>
          </a:xfrm>
          <a:prstGeom prst="rect">
            <a:avLst/>
          </a:prstGeom>
          <a:noFill/>
          <a:ln>
            <a:noFill/>
          </a:ln>
        </p:spPr>
      </p:pic>
      <p:pic>
        <p:nvPicPr>
          <p:cNvPr id="471" name="Google Shape;471;p61"/>
          <p:cNvPicPr preferRelativeResize="0"/>
          <p:nvPr/>
        </p:nvPicPr>
        <p:blipFill rotWithShape="1">
          <a:blip r:embed="rId11">
            <a:alphaModFix/>
          </a:blip>
          <a:srcRect/>
          <a:stretch/>
        </p:blipFill>
        <p:spPr>
          <a:xfrm>
            <a:off x="10166653" y="1206802"/>
            <a:ext cx="952500" cy="9525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More-text-purple">
  <p:cSld name="More-text-purple">
    <p:spTree>
      <p:nvGrpSpPr>
        <p:cNvPr id="1" name="Shape 472"/>
        <p:cNvGrpSpPr/>
        <p:nvPr/>
      </p:nvGrpSpPr>
      <p:grpSpPr>
        <a:xfrm>
          <a:off x="0" y="0"/>
          <a:ext cx="0" cy="0"/>
          <a:chOff x="0" y="0"/>
          <a:chExt cx="0" cy="0"/>
        </a:xfrm>
      </p:grpSpPr>
      <p:pic>
        <p:nvPicPr>
          <p:cNvPr id="473" name="Google Shape;473;p6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396219" y="5673479"/>
            <a:ext cx="4801537" cy="1392445"/>
          </a:xfrm>
          <a:prstGeom prst="rect">
            <a:avLst/>
          </a:prstGeom>
          <a:noFill/>
          <a:ln>
            <a:noFill/>
          </a:ln>
        </p:spPr>
      </p:pic>
      <p:pic>
        <p:nvPicPr>
          <p:cNvPr id="474" name="Google Shape;474;p6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9358960" y="3564409"/>
            <a:ext cx="4937760" cy="728320"/>
          </a:xfrm>
          <a:prstGeom prst="rect">
            <a:avLst/>
          </a:prstGeom>
          <a:noFill/>
          <a:ln>
            <a:noFill/>
          </a:ln>
        </p:spPr>
      </p:pic>
      <p:pic>
        <p:nvPicPr>
          <p:cNvPr id="475" name="Google Shape;475;p6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76" name="Google Shape;476;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7" name="Google Shape;477;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8" name="Google Shape;478;p6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79" name="Google Shape;479;p6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328467" y="6155874"/>
            <a:ext cx="5535064" cy="130698"/>
          </a:xfrm>
          <a:prstGeom prst="rect">
            <a:avLst/>
          </a:prstGeom>
          <a:noFill/>
          <a:ln>
            <a:noFill/>
          </a:ln>
        </p:spPr>
      </p:pic>
      <p:pic>
        <p:nvPicPr>
          <p:cNvPr id="480" name="Google Shape;480;p6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81" name="Google Shape;481;p62"/>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482" name="Google Shape;482;p62"/>
          <p:cNvPicPr preferRelativeResize="0"/>
          <p:nvPr/>
        </p:nvPicPr>
        <p:blipFill rotWithShape="1">
          <a:blip r:embed="rId7" cstate="email">
            <a:alphaModFix/>
            <a:extLst>
              <a:ext uri="{28A0092B-C50C-407E-A947-70E740481C1C}">
                <a14:useLocalDpi xmlns:a14="http://schemas.microsoft.com/office/drawing/2010/main"/>
              </a:ext>
            </a:extLst>
          </a:blip>
          <a:srcRect t="10129"/>
          <a:stretch/>
        </p:blipFill>
        <p:spPr>
          <a:xfrm>
            <a:off x="-258515" y="0"/>
            <a:ext cx="1135684" cy="4646815"/>
          </a:xfrm>
          <a:prstGeom prst="rect">
            <a:avLst/>
          </a:prstGeom>
          <a:noFill/>
          <a:ln>
            <a:noFill/>
          </a:ln>
        </p:spPr>
      </p:pic>
      <p:pic>
        <p:nvPicPr>
          <p:cNvPr id="483" name="Google Shape;483;p6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9658" y="6419243"/>
            <a:ext cx="239337" cy="239337"/>
          </a:xfrm>
          <a:prstGeom prst="rect">
            <a:avLst/>
          </a:prstGeom>
          <a:noFill/>
          <a:ln>
            <a:noFill/>
          </a:ln>
        </p:spPr>
      </p:pic>
      <p:pic>
        <p:nvPicPr>
          <p:cNvPr id="484" name="Google Shape;484;p6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135961">
            <a:off x="11555838" y="4812463"/>
            <a:ext cx="426027" cy="40046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12_Заголовок раздела">
  <p:cSld name="12_Заголовок раздела">
    <p:spTree>
      <p:nvGrpSpPr>
        <p:cNvPr id="1" name="Shape 485"/>
        <p:cNvGrpSpPr/>
        <p:nvPr/>
      </p:nvGrpSpPr>
      <p:grpSpPr>
        <a:xfrm>
          <a:off x="0" y="0"/>
          <a:ext cx="0" cy="0"/>
          <a:chOff x="0" y="0"/>
          <a:chExt cx="0" cy="0"/>
        </a:xfrm>
      </p:grpSpPr>
      <p:pic>
        <p:nvPicPr>
          <p:cNvPr id="486" name="Google Shape;486;p6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802934" y="2922352"/>
            <a:ext cx="1117547" cy="1176676"/>
          </a:xfrm>
          <a:prstGeom prst="rect">
            <a:avLst/>
          </a:prstGeom>
          <a:noFill/>
          <a:ln>
            <a:noFill/>
          </a:ln>
        </p:spPr>
      </p:pic>
      <p:pic>
        <p:nvPicPr>
          <p:cNvPr id="487" name="Google Shape;487;p63"/>
          <p:cNvPicPr preferRelativeResize="0"/>
          <p:nvPr/>
        </p:nvPicPr>
        <p:blipFill rotWithShape="1">
          <a:blip r:embed="rId3" cstate="email">
            <a:alphaModFix/>
            <a:extLst>
              <a:ext uri="{28A0092B-C50C-407E-A947-70E740481C1C}">
                <a14:useLocalDpi xmlns:a14="http://schemas.microsoft.com/office/drawing/2010/main"/>
              </a:ext>
            </a:extLst>
          </a:blip>
          <a:srcRect l="27270"/>
          <a:stretch/>
        </p:blipFill>
        <p:spPr>
          <a:xfrm flipH="1">
            <a:off x="9176797" y="0"/>
            <a:ext cx="3010756" cy="6858000"/>
          </a:xfrm>
          <a:prstGeom prst="rect">
            <a:avLst/>
          </a:prstGeom>
          <a:noFill/>
          <a:ln>
            <a:noFill/>
          </a:ln>
        </p:spPr>
      </p:pic>
      <p:pic>
        <p:nvPicPr>
          <p:cNvPr id="488" name="Google Shape;488;p6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7224" y="5359968"/>
            <a:ext cx="4697660" cy="1498032"/>
          </a:xfrm>
          <a:prstGeom prst="rect">
            <a:avLst/>
          </a:prstGeom>
          <a:noFill/>
          <a:ln>
            <a:noFill/>
          </a:ln>
        </p:spPr>
      </p:pic>
      <p:pic>
        <p:nvPicPr>
          <p:cNvPr id="489" name="Google Shape;489;p63"/>
          <p:cNvPicPr preferRelativeResize="0"/>
          <p:nvPr/>
        </p:nvPicPr>
        <p:blipFill rotWithShape="1">
          <a:blip r:embed="rId5">
            <a:alphaModFix/>
          </a:blip>
          <a:srcRect r="21520"/>
          <a:stretch/>
        </p:blipFill>
        <p:spPr>
          <a:xfrm rot="-5400000">
            <a:off x="3056" y="-3056"/>
            <a:ext cx="5232638" cy="5238750"/>
          </a:xfrm>
          <a:prstGeom prst="rect">
            <a:avLst/>
          </a:prstGeom>
          <a:noFill/>
          <a:ln>
            <a:noFill/>
          </a:ln>
        </p:spPr>
      </p:pic>
      <p:pic>
        <p:nvPicPr>
          <p:cNvPr id="490" name="Google Shape;490;p6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491" name="Google Shape;491;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2" name="Google Shape;492;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6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494" name="Google Shape;494;p6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502008" y="5987346"/>
            <a:ext cx="5535064" cy="369004"/>
          </a:xfrm>
          <a:prstGeom prst="rect">
            <a:avLst/>
          </a:prstGeom>
          <a:noFill/>
          <a:ln>
            <a:noFill/>
          </a:ln>
        </p:spPr>
      </p:pic>
      <p:pic>
        <p:nvPicPr>
          <p:cNvPr id="495" name="Google Shape;495;p63"/>
          <p:cNvPicPr preferRelativeResize="0"/>
          <p:nvPr/>
        </p:nvPicPr>
        <p:blipFill rotWithShape="1">
          <a:blip r:embed="rId8" cstate="email">
            <a:alphaModFix/>
            <a:extLst>
              <a:ext uri="{28A0092B-C50C-407E-A947-70E740481C1C}">
                <a14:useLocalDpi xmlns:a14="http://schemas.microsoft.com/office/drawing/2010/main"/>
              </a:ext>
            </a:extLst>
          </a:blip>
          <a:srcRect b="32565"/>
          <a:stretch/>
        </p:blipFill>
        <p:spPr>
          <a:xfrm rot="10800000">
            <a:off x="-54782" y="0"/>
            <a:ext cx="1991563" cy="2037867"/>
          </a:xfrm>
          <a:prstGeom prst="rect">
            <a:avLst/>
          </a:prstGeom>
          <a:noFill/>
          <a:ln>
            <a:noFill/>
          </a:ln>
        </p:spPr>
      </p:pic>
      <p:pic>
        <p:nvPicPr>
          <p:cNvPr id="496" name="Google Shape;496;p6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497" name="Google Shape;497;p63"/>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8" name="Google Shape;498;p63"/>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499" name="Google Shape;499;p63"/>
          <p:cNvSpPr>
            <a:spLocks noGrp="1"/>
          </p:cNvSpPr>
          <p:nvPr>
            <p:ph type="pic" idx="2"/>
          </p:nvPr>
        </p:nvSpPr>
        <p:spPr>
          <a:xfrm>
            <a:off x="7179597" y="2325182"/>
            <a:ext cx="4179887" cy="3462338"/>
          </a:xfrm>
          <a:prstGeom prst="rect">
            <a:avLst/>
          </a:prstGeom>
          <a:noFill/>
          <a:ln>
            <a:noFill/>
          </a:ln>
        </p:spPr>
      </p:sp>
      <p:pic>
        <p:nvPicPr>
          <p:cNvPr id="500" name="Google Shape;500;p6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769225" y="489857"/>
            <a:ext cx="606829" cy="606829"/>
          </a:xfrm>
          <a:prstGeom prst="rect">
            <a:avLst/>
          </a:prstGeom>
          <a:noFill/>
          <a:ln>
            <a:noFill/>
          </a:ln>
        </p:spPr>
      </p:pic>
      <p:pic>
        <p:nvPicPr>
          <p:cNvPr id="501" name="Google Shape;501;p6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76520" y="5206142"/>
            <a:ext cx="606829" cy="60682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More_text_green">
  <p:cSld name="1_More_text_green">
    <p:spTree>
      <p:nvGrpSpPr>
        <p:cNvPr id="1" name="Shape 69"/>
        <p:cNvGrpSpPr/>
        <p:nvPr/>
      </p:nvGrpSpPr>
      <p:grpSpPr>
        <a:xfrm>
          <a:off x="0" y="0"/>
          <a:ext cx="0" cy="0"/>
          <a:chOff x="0" y="0"/>
          <a:chExt cx="0" cy="0"/>
        </a:xfrm>
      </p:grpSpPr>
      <p:pic>
        <p:nvPicPr>
          <p:cNvPr id="70" name="Google Shape;70;p3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1" name="Google Shape;71;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4" name="Google Shape;74;p35"/>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5" name="Google Shape;75;p3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13_Заголовок раздела">
  <p:cSld name="13_Заголовок раздела">
    <p:spTree>
      <p:nvGrpSpPr>
        <p:cNvPr id="1" name="Shape 502"/>
        <p:cNvGrpSpPr/>
        <p:nvPr/>
      </p:nvGrpSpPr>
      <p:grpSpPr>
        <a:xfrm>
          <a:off x="0" y="0"/>
          <a:ext cx="0" cy="0"/>
          <a:chOff x="0" y="0"/>
          <a:chExt cx="0" cy="0"/>
        </a:xfrm>
      </p:grpSpPr>
      <p:pic>
        <p:nvPicPr>
          <p:cNvPr id="503" name="Google Shape;503;p6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12750"/>
            <a:ext cx="5064952" cy="4524690"/>
          </a:xfrm>
          <a:prstGeom prst="rect">
            <a:avLst/>
          </a:prstGeom>
          <a:noFill/>
          <a:ln>
            <a:noFill/>
          </a:ln>
        </p:spPr>
      </p:pic>
      <p:pic>
        <p:nvPicPr>
          <p:cNvPr id="504" name="Google Shape;504;p64"/>
          <p:cNvPicPr preferRelativeResize="0"/>
          <p:nvPr/>
        </p:nvPicPr>
        <p:blipFill rotWithShape="1">
          <a:blip r:embed="rId3" cstate="email">
            <a:alphaModFix/>
            <a:extLst>
              <a:ext uri="{28A0092B-C50C-407E-A947-70E740481C1C}">
                <a14:useLocalDpi xmlns:a14="http://schemas.microsoft.com/office/drawing/2010/main"/>
              </a:ext>
            </a:extLst>
          </a:blip>
          <a:srcRect b="37149"/>
          <a:stretch/>
        </p:blipFill>
        <p:spPr>
          <a:xfrm rot="10800000" flipH="1">
            <a:off x="4239782" y="0"/>
            <a:ext cx="3712436" cy="2333310"/>
          </a:xfrm>
          <a:prstGeom prst="rect">
            <a:avLst/>
          </a:prstGeom>
          <a:noFill/>
          <a:ln>
            <a:noFill/>
          </a:ln>
        </p:spPr>
      </p:pic>
      <p:pic>
        <p:nvPicPr>
          <p:cNvPr id="505" name="Google Shape;505;p64"/>
          <p:cNvPicPr preferRelativeResize="0"/>
          <p:nvPr/>
        </p:nvPicPr>
        <p:blipFill rotWithShape="1">
          <a:blip r:embed="rId4" cstate="email">
            <a:alphaModFix/>
            <a:extLst>
              <a:ext uri="{28A0092B-C50C-407E-A947-70E740481C1C}">
                <a14:useLocalDpi xmlns:a14="http://schemas.microsoft.com/office/drawing/2010/main"/>
              </a:ext>
            </a:extLst>
          </a:blip>
          <a:srcRect b="37149"/>
          <a:stretch/>
        </p:blipFill>
        <p:spPr>
          <a:xfrm>
            <a:off x="5053327" y="5527270"/>
            <a:ext cx="2117271" cy="1330730"/>
          </a:xfrm>
          <a:prstGeom prst="rect">
            <a:avLst/>
          </a:prstGeom>
          <a:noFill/>
          <a:ln>
            <a:noFill/>
          </a:ln>
        </p:spPr>
      </p:pic>
      <p:pic>
        <p:nvPicPr>
          <p:cNvPr id="506" name="Google Shape;506;p6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10570">
            <a:off x="120478" y="4317215"/>
            <a:ext cx="2355886" cy="2384681"/>
          </a:xfrm>
          <a:prstGeom prst="rect">
            <a:avLst/>
          </a:prstGeom>
          <a:noFill/>
          <a:ln>
            <a:noFill/>
          </a:ln>
        </p:spPr>
      </p:pic>
      <p:pic>
        <p:nvPicPr>
          <p:cNvPr id="507" name="Google Shape;507;p6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08" name="Google Shape;508;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9" name="Google Shape;509;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0" name="Google Shape;510;p6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11" name="Google Shape;511;p6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12" name="Google Shape;512;p64"/>
          <p:cNvSpPr>
            <a:spLocks noGrp="1"/>
          </p:cNvSpPr>
          <p:nvPr>
            <p:ph type="pic" idx="2"/>
          </p:nvPr>
        </p:nvSpPr>
        <p:spPr>
          <a:xfrm>
            <a:off x="1379764" y="739549"/>
            <a:ext cx="9432713" cy="5047971"/>
          </a:xfrm>
          <a:prstGeom prst="rect">
            <a:avLst/>
          </a:prstGeom>
          <a:noFill/>
          <a:ln>
            <a:noFill/>
          </a:ln>
        </p:spPr>
      </p:sp>
      <p:pic>
        <p:nvPicPr>
          <p:cNvPr id="513" name="Google Shape;513;p6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0084" y="2943679"/>
            <a:ext cx="2215318" cy="3412671"/>
          </a:xfrm>
          <a:prstGeom prst="rect">
            <a:avLst/>
          </a:prstGeom>
          <a:noFill/>
          <a:ln>
            <a:noFill/>
          </a:ln>
        </p:spPr>
      </p:pic>
      <p:pic>
        <p:nvPicPr>
          <p:cNvPr id="514" name="Google Shape;514;p6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900923" y="4810805"/>
            <a:ext cx="2291077" cy="343662"/>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14_Заголовок раздела">
  <p:cSld name="14_Заголовок раздела">
    <p:spTree>
      <p:nvGrpSpPr>
        <p:cNvPr id="1" name="Shape 515"/>
        <p:cNvGrpSpPr/>
        <p:nvPr/>
      </p:nvGrpSpPr>
      <p:grpSpPr>
        <a:xfrm>
          <a:off x="0" y="0"/>
          <a:ext cx="0" cy="0"/>
          <a:chOff x="0" y="0"/>
          <a:chExt cx="0" cy="0"/>
        </a:xfrm>
      </p:grpSpPr>
      <p:pic>
        <p:nvPicPr>
          <p:cNvPr id="516" name="Google Shape;516;p65"/>
          <p:cNvPicPr preferRelativeResize="0"/>
          <p:nvPr/>
        </p:nvPicPr>
        <p:blipFill rotWithShape="1">
          <a:blip r:embed="rId2" cstate="email">
            <a:alphaModFix/>
            <a:extLst>
              <a:ext uri="{28A0092B-C50C-407E-A947-70E740481C1C}">
                <a14:useLocalDpi xmlns:a14="http://schemas.microsoft.com/office/drawing/2010/main"/>
              </a:ext>
            </a:extLst>
          </a:blip>
          <a:srcRect b="27133"/>
          <a:stretch/>
        </p:blipFill>
        <p:spPr>
          <a:xfrm>
            <a:off x="-1514180" y="3841352"/>
            <a:ext cx="7530961" cy="2886473"/>
          </a:xfrm>
          <a:prstGeom prst="rect">
            <a:avLst/>
          </a:prstGeom>
          <a:noFill/>
          <a:ln>
            <a:noFill/>
          </a:ln>
        </p:spPr>
      </p:pic>
      <p:pic>
        <p:nvPicPr>
          <p:cNvPr id="517" name="Google Shape;517;p65"/>
          <p:cNvPicPr preferRelativeResize="0"/>
          <p:nvPr/>
        </p:nvPicPr>
        <p:blipFill rotWithShape="1">
          <a:blip r:embed="rId3">
            <a:alphaModFix/>
          </a:blip>
          <a:srcRect l="26208" b="27313"/>
          <a:stretch/>
        </p:blipFill>
        <p:spPr>
          <a:xfrm>
            <a:off x="0" y="1246771"/>
            <a:ext cx="5627738" cy="5611229"/>
          </a:xfrm>
          <a:prstGeom prst="rect">
            <a:avLst/>
          </a:prstGeom>
          <a:noFill/>
          <a:ln>
            <a:noFill/>
          </a:ln>
        </p:spPr>
      </p:pic>
      <p:pic>
        <p:nvPicPr>
          <p:cNvPr id="518" name="Google Shape;518;p6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19" name="Google Shape;519;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0" name="Google Shape;520;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1" name="Google Shape;521;p6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22" name="Google Shape;522;p6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23" name="Google Shape;523;p65"/>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24" name="Google Shape;524;p65"/>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25" name="Google Shape;525;p6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273423" y="4552117"/>
            <a:ext cx="882393" cy="1804233"/>
          </a:xfrm>
          <a:prstGeom prst="rect">
            <a:avLst/>
          </a:prstGeom>
          <a:noFill/>
          <a:ln>
            <a:noFill/>
          </a:ln>
        </p:spPr>
      </p:pic>
      <p:pic>
        <p:nvPicPr>
          <p:cNvPr id="526" name="Google Shape;526;p6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239574">
            <a:off x="8953994" y="4777960"/>
            <a:ext cx="1261955" cy="2253491"/>
          </a:xfrm>
          <a:prstGeom prst="rect">
            <a:avLst/>
          </a:prstGeom>
          <a:noFill/>
          <a:ln>
            <a:noFill/>
          </a:ln>
        </p:spPr>
      </p:pic>
      <p:pic>
        <p:nvPicPr>
          <p:cNvPr id="527" name="Google Shape;527;p6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281249">
            <a:off x="65761" y="4480771"/>
            <a:ext cx="1544875" cy="2344190"/>
          </a:xfrm>
          <a:prstGeom prst="rect">
            <a:avLst/>
          </a:prstGeom>
          <a:noFill/>
          <a:ln>
            <a:noFill/>
          </a:ln>
        </p:spPr>
      </p:pic>
      <p:pic>
        <p:nvPicPr>
          <p:cNvPr id="528" name="Google Shape;528;p6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841646" y="0"/>
            <a:ext cx="3743325" cy="119370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15_Заголовок раздела">
  <p:cSld name="15_Заголовок раздела">
    <p:spTree>
      <p:nvGrpSpPr>
        <p:cNvPr id="1" name="Shape 529"/>
        <p:cNvGrpSpPr/>
        <p:nvPr/>
      </p:nvGrpSpPr>
      <p:grpSpPr>
        <a:xfrm>
          <a:off x="0" y="0"/>
          <a:ext cx="0" cy="0"/>
          <a:chOff x="0" y="0"/>
          <a:chExt cx="0" cy="0"/>
        </a:xfrm>
      </p:grpSpPr>
      <p:pic>
        <p:nvPicPr>
          <p:cNvPr id="530" name="Google Shape;530;p6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96244" y="0"/>
            <a:ext cx="10058400" cy="6283853"/>
          </a:xfrm>
          <a:prstGeom prst="rect">
            <a:avLst/>
          </a:prstGeom>
          <a:noFill/>
          <a:ln>
            <a:noFill/>
          </a:ln>
        </p:spPr>
      </p:pic>
      <p:pic>
        <p:nvPicPr>
          <p:cNvPr id="531" name="Google Shape;531;p6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32" name="Google Shape;532;p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3" name="Google Shape;533;p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4" name="Google Shape;534;p6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35" name="Google Shape;535;p6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36" name="Google Shape;536;p66"/>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37" name="Google Shape;537;p6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38" name="Google Shape;538;p66"/>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a:off x="9705974" y="1619020"/>
            <a:ext cx="2486025" cy="3629025"/>
          </a:xfrm>
          <a:prstGeom prst="rect">
            <a:avLst/>
          </a:prstGeom>
          <a:noFill/>
          <a:ln>
            <a:noFill/>
          </a:ln>
        </p:spPr>
      </p:pic>
      <p:pic>
        <p:nvPicPr>
          <p:cNvPr id="539" name="Google Shape;539;p66"/>
          <p:cNvPicPr preferRelativeResize="0"/>
          <p:nvPr/>
        </p:nvPicPr>
        <p:blipFill rotWithShape="1">
          <a:blip r:embed="rId5" cstate="email">
            <a:alphaModFix/>
            <a:extLst>
              <a:ext uri="{28A0092B-C50C-407E-A947-70E740481C1C}">
                <a14:useLocalDpi xmlns:a14="http://schemas.microsoft.com/office/drawing/2010/main"/>
              </a:ext>
            </a:extLst>
          </a:blip>
          <a:srcRect r="31496"/>
          <a:stretch/>
        </p:blipFill>
        <p:spPr>
          <a:xfrm flipH="1">
            <a:off x="0" y="1619020"/>
            <a:ext cx="2486025" cy="3629025"/>
          </a:xfrm>
          <a:prstGeom prst="rect">
            <a:avLst/>
          </a:prstGeom>
          <a:noFill/>
          <a:ln>
            <a:noFill/>
          </a:ln>
        </p:spPr>
      </p:pic>
      <p:pic>
        <p:nvPicPr>
          <p:cNvPr id="540" name="Google Shape;540;p6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779344" y="1231842"/>
            <a:ext cx="621956" cy="621956"/>
          </a:xfrm>
          <a:prstGeom prst="rect">
            <a:avLst/>
          </a:prstGeom>
          <a:noFill/>
          <a:ln>
            <a:noFill/>
          </a:ln>
        </p:spPr>
      </p:pic>
      <p:pic>
        <p:nvPicPr>
          <p:cNvPr id="541" name="Google Shape;541;p6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890961" y="4991031"/>
            <a:ext cx="801650" cy="80165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Table_slide_purplr">
  <p:cSld name="Table_slide_purplr">
    <p:spTree>
      <p:nvGrpSpPr>
        <p:cNvPr id="1" name="Shape 542"/>
        <p:cNvGrpSpPr/>
        <p:nvPr/>
      </p:nvGrpSpPr>
      <p:grpSpPr>
        <a:xfrm>
          <a:off x="0" y="0"/>
          <a:ext cx="0" cy="0"/>
          <a:chOff x="0" y="0"/>
          <a:chExt cx="0" cy="0"/>
        </a:xfrm>
      </p:grpSpPr>
      <p:pic>
        <p:nvPicPr>
          <p:cNvPr id="543" name="Google Shape;543;p67"/>
          <p:cNvPicPr preferRelativeResize="0"/>
          <p:nvPr/>
        </p:nvPicPr>
        <p:blipFill rotWithShape="1">
          <a:blip r:embed="rId2" cstate="email">
            <a:alphaModFix/>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a:noFill/>
          <a:ln>
            <a:noFill/>
          </a:ln>
        </p:spPr>
      </p:pic>
      <p:pic>
        <p:nvPicPr>
          <p:cNvPr id="544" name="Google Shape;544;p6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7571362" y="2247599"/>
            <a:ext cx="4620638" cy="4620638"/>
          </a:xfrm>
          <a:prstGeom prst="rect">
            <a:avLst/>
          </a:prstGeom>
          <a:noFill/>
          <a:ln>
            <a:noFill/>
          </a:ln>
        </p:spPr>
      </p:pic>
      <p:pic>
        <p:nvPicPr>
          <p:cNvPr id="545" name="Google Shape;545;p67"/>
          <p:cNvPicPr preferRelativeResize="0"/>
          <p:nvPr/>
        </p:nvPicPr>
        <p:blipFill rotWithShape="1">
          <a:blip r:embed="rId4">
            <a:alphaModFix/>
          </a:blip>
          <a:srcRect r="20863"/>
          <a:stretch/>
        </p:blipFill>
        <p:spPr>
          <a:xfrm rot="-5400000">
            <a:off x="-18847" y="18848"/>
            <a:ext cx="5276445" cy="5238750"/>
          </a:xfrm>
          <a:prstGeom prst="rect">
            <a:avLst/>
          </a:prstGeom>
          <a:noFill/>
          <a:ln>
            <a:noFill/>
          </a:ln>
        </p:spPr>
      </p:pic>
      <p:pic>
        <p:nvPicPr>
          <p:cNvPr id="546" name="Google Shape;546;p6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47" name="Google Shape;547;p6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8" name="Google Shape;548;p6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9" name="Google Shape;549;p6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550" name="Google Shape;550;p6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pic>
        <p:nvPicPr>
          <p:cNvPr id="551" name="Google Shape;551;p6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164043" y="2130357"/>
            <a:ext cx="1166757" cy="1770434"/>
          </a:xfrm>
          <a:prstGeom prst="rect">
            <a:avLst/>
          </a:prstGeom>
          <a:noFill/>
          <a:ln>
            <a:noFill/>
          </a:ln>
        </p:spPr>
      </p:pic>
      <p:pic>
        <p:nvPicPr>
          <p:cNvPr id="552" name="Google Shape;552;p6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44813" y="5523049"/>
            <a:ext cx="798791" cy="798791"/>
          </a:xfrm>
          <a:prstGeom prst="rect">
            <a:avLst/>
          </a:prstGeom>
          <a:noFill/>
          <a:ln>
            <a:noFill/>
          </a:ln>
        </p:spPr>
      </p:pic>
      <p:pic>
        <p:nvPicPr>
          <p:cNvPr id="553" name="Google Shape;553;p67"/>
          <p:cNvPicPr preferRelativeResize="0"/>
          <p:nvPr/>
        </p:nvPicPr>
        <p:blipFill rotWithShape="1">
          <a:blip r:embed="rId9">
            <a:alphaModFix/>
          </a:blip>
          <a:srcRect/>
          <a:stretch/>
        </p:blipFill>
        <p:spPr>
          <a:xfrm>
            <a:off x="3714750" y="6071359"/>
            <a:ext cx="4762500" cy="24765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bullet_points_purple">
  <p:cSld name="bullet_points_purple">
    <p:spTree>
      <p:nvGrpSpPr>
        <p:cNvPr id="1" name="Shape 554"/>
        <p:cNvGrpSpPr/>
        <p:nvPr/>
      </p:nvGrpSpPr>
      <p:grpSpPr>
        <a:xfrm>
          <a:off x="0" y="0"/>
          <a:ext cx="0" cy="0"/>
          <a:chOff x="0" y="0"/>
          <a:chExt cx="0" cy="0"/>
        </a:xfrm>
      </p:grpSpPr>
      <p:pic>
        <p:nvPicPr>
          <p:cNvPr id="555" name="Google Shape;555;p6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9362875" y="3653944"/>
            <a:ext cx="4930936" cy="727313"/>
          </a:xfrm>
          <a:prstGeom prst="rect">
            <a:avLst/>
          </a:prstGeom>
          <a:noFill/>
          <a:ln>
            <a:noFill/>
          </a:ln>
        </p:spPr>
      </p:pic>
      <p:pic>
        <p:nvPicPr>
          <p:cNvPr id="556" name="Google Shape;556;p68"/>
          <p:cNvPicPr preferRelativeResize="0"/>
          <p:nvPr/>
        </p:nvPicPr>
        <p:blipFill rotWithShape="1">
          <a:blip r:embed="rId3" cstate="email">
            <a:alphaModFix/>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a:noFill/>
          <a:ln>
            <a:noFill/>
          </a:ln>
        </p:spPr>
      </p:pic>
      <p:pic>
        <p:nvPicPr>
          <p:cNvPr id="557" name="Google Shape;557;p6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558" name="Google Shape;558;p68"/>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9" name="Google Shape;559;p68"/>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0" name="Google Shape;560;p6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561" name="Google Shape;561;p68"/>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2" name="Google Shape;562;p6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302844" y="0"/>
            <a:ext cx="889156" cy="738000"/>
          </a:xfrm>
          <a:prstGeom prst="rect">
            <a:avLst/>
          </a:prstGeom>
          <a:noFill/>
          <a:ln>
            <a:noFill/>
          </a:ln>
        </p:spPr>
      </p:pic>
      <p:sp>
        <p:nvSpPr>
          <p:cNvPr id="563" name="Google Shape;563;p68"/>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4" name="Google Shape;564;p68"/>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5" name="Google Shape;565;p68"/>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rgbClr val="B11B96"/>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66" name="Google Shape;566;p6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556" y="4664734"/>
            <a:ext cx="1268847" cy="1925346"/>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spTree>
      <p:nvGrpSpPr>
        <p:cNvPr id="1" name="Shape 567"/>
        <p:cNvGrpSpPr/>
        <p:nvPr/>
      </p:nvGrpSpPr>
      <p:grpSpPr>
        <a:xfrm>
          <a:off x="0" y="0"/>
          <a:ext cx="0" cy="0"/>
          <a:chOff x="0" y="0"/>
          <a:chExt cx="0" cy="0"/>
        </a:xfrm>
      </p:grpSpPr>
      <p:pic>
        <p:nvPicPr>
          <p:cNvPr id="568" name="Google Shape;568;p6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482448" y="736116"/>
            <a:ext cx="4466270" cy="342414"/>
          </a:xfrm>
          <a:prstGeom prst="rect">
            <a:avLst/>
          </a:prstGeom>
          <a:noFill/>
          <a:ln>
            <a:noFill/>
          </a:ln>
        </p:spPr>
      </p:pic>
      <p:pic>
        <p:nvPicPr>
          <p:cNvPr id="569" name="Google Shape;569;p6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70" name="Google Shape;570;p6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71" name="Google Shape;571;p6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72" name="Google Shape;572;p6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73" name="Google Shape;573;p6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74" name="Google Shape;574;p69"/>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5" name="Google Shape;575;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6" name="Google Shape;576;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7" name="Google Shape;577;p6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28_Заголовок раздела">
  <p:cSld name="28_Заголовок раздела">
    <p:spTree>
      <p:nvGrpSpPr>
        <p:cNvPr id="1" name="Shape 578"/>
        <p:cNvGrpSpPr/>
        <p:nvPr/>
      </p:nvGrpSpPr>
      <p:grpSpPr>
        <a:xfrm>
          <a:off x="0" y="0"/>
          <a:ext cx="0" cy="0"/>
          <a:chOff x="0" y="0"/>
          <a:chExt cx="0" cy="0"/>
        </a:xfrm>
      </p:grpSpPr>
      <p:pic>
        <p:nvPicPr>
          <p:cNvPr id="579" name="Google Shape;579;p7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3724" y="0"/>
            <a:ext cx="7458615" cy="6858000"/>
          </a:xfrm>
          <a:prstGeom prst="rect">
            <a:avLst/>
          </a:prstGeom>
          <a:noFill/>
          <a:ln>
            <a:noFill/>
          </a:ln>
        </p:spPr>
      </p:pic>
      <p:pic>
        <p:nvPicPr>
          <p:cNvPr id="580" name="Google Shape;580;p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41728" y="1355354"/>
            <a:ext cx="3683260" cy="4686240"/>
          </a:xfrm>
          <a:prstGeom prst="rect">
            <a:avLst/>
          </a:prstGeom>
          <a:noFill/>
          <a:ln>
            <a:noFill/>
          </a:ln>
        </p:spPr>
      </p:pic>
      <p:pic>
        <p:nvPicPr>
          <p:cNvPr id="581" name="Google Shape;581;p7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304974" y="6139499"/>
            <a:ext cx="5976664" cy="216654"/>
          </a:xfrm>
          <a:prstGeom prst="rect">
            <a:avLst/>
          </a:prstGeom>
          <a:noFill/>
          <a:ln>
            <a:noFill/>
          </a:ln>
        </p:spPr>
      </p:pic>
      <p:pic>
        <p:nvPicPr>
          <p:cNvPr id="582" name="Google Shape;582;p7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669156" y="0"/>
            <a:ext cx="2712926" cy="907323"/>
          </a:xfrm>
          <a:prstGeom prst="rect">
            <a:avLst/>
          </a:prstGeom>
          <a:noFill/>
          <a:ln>
            <a:noFill/>
          </a:ln>
        </p:spPr>
      </p:pic>
      <p:pic>
        <p:nvPicPr>
          <p:cNvPr id="583" name="Google Shape;583;p7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84" name="Google Shape;584;p70"/>
          <p:cNvSpPr txBox="1">
            <a:spLocks noGrp="1"/>
          </p:cNvSpPr>
          <p:nvPr>
            <p:ph type="title"/>
          </p:nvPr>
        </p:nvSpPr>
        <p:spPr>
          <a:xfrm>
            <a:off x="6319533" y="1638729"/>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5" name="Google Shape;585;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6" name="Google Shape;586;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87" name="Google Shape;587;p7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
        <p:nvSpPr>
          <p:cNvPr id="588" name="Google Shape;588;p7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6_Заголовок раздела">
  <p:cSld name="16_Заголовок раздела">
    <p:spTree>
      <p:nvGrpSpPr>
        <p:cNvPr id="1" name="Shape 589"/>
        <p:cNvGrpSpPr/>
        <p:nvPr/>
      </p:nvGrpSpPr>
      <p:grpSpPr>
        <a:xfrm>
          <a:off x="0" y="0"/>
          <a:ext cx="0" cy="0"/>
          <a:chOff x="0" y="0"/>
          <a:chExt cx="0" cy="0"/>
        </a:xfrm>
      </p:grpSpPr>
      <p:pic>
        <p:nvPicPr>
          <p:cNvPr id="590" name="Google Shape;590;p71"/>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591" name="Google Shape;591;p7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592" name="Google Shape;592;p7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593" name="Google Shape;593;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4" name="Google Shape;594;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5" name="Google Shape;595;p71"/>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6" name="Google Shape;596;p71"/>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597" name="Google Shape;597;p7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598" name="Google Shape;598;p7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865910" y="5774611"/>
            <a:ext cx="6125690" cy="222056"/>
          </a:xfrm>
          <a:prstGeom prst="rect">
            <a:avLst/>
          </a:prstGeom>
          <a:noFill/>
          <a:ln>
            <a:noFill/>
          </a:ln>
        </p:spPr>
      </p:pic>
      <p:pic>
        <p:nvPicPr>
          <p:cNvPr id="599" name="Google Shape;599;p7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8964" y="1632968"/>
            <a:ext cx="436111" cy="436111"/>
          </a:xfrm>
          <a:prstGeom prst="rect">
            <a:avLst/>
          </a:prstGeom>
          <a:noFill/>
          <a:ln>
            <a:noFill/>
          </a:ln>
        </p:spPr>
      </p:pic>
      <p:pic>
        <p:nvPicPr>
          <p:cNvPr id="600" name="Google Shape;600;p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601" name="Google Shape;601;p7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869460" y="6048972"/>
            <a:ext cx="504825" cy="504825"/>
          </a:xfrm>
          <a:prstGeom prst="rect">
            <a:avLst/>
          </a:prstGeom>
          <a:noFill/>
          <a:ln>
            <a:noFill/>
          </a:ln>
        </p:spPr>
      </p:pic>
      <p:pic>
        <p:nvPicPr>
          <p:cNvPr id="602" name="Google Shape;602;p7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pic>
        <p:nvPicPr>
          <p:cNvPr id="603" name="Google Shape;603;p7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flipH="1">
            <a:off x="0" y="937878"/>
            <a:ext cx="3267075" cy="330338"/>
          </a:xfrm>
          <a:prstGeom prst="rect">
            <a:avLst/>
          </a:prstGeom>
          <a:noFill/>
          <a:ln>
            <a:noFill/>
          </a:ln>
        </p:spPr>
      </p:pic>
      <p:pic>
        <p:nvPicPr>
          <p:cNvPr id="604" name="Google Shape;604;p7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8924925" y="937878"/>
            <a:ext cx="3267075" cy="330338"/>
          </a:xfrm>
          <a:prstGeom prst="rect">
            <a:avLst/>
          </a:prstGeom>
          <a:noFill/>
          <a:ln>
            <a:noFill/>
          </a:ln>
        </p:spPr>
      </p:pic>
      <p:sp>
        <p:nvSpPr>
          <p:cNvPr id="605" name="Google Shape;605;p7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29_Заголовок раздела">
  <p:cSld name="29_Заголовок раздела">
    <p:spTree>
      <p:nvGrpSpPr>
        <p:cNvPr id="1" name="Shape 606"/>
        <p:cNvGrpSpPr/>
        <p:nvPr/>
      </p:nvGrpSpPr>
      <p:grpSpPr>
        <a:xfrm>
          <a:off x="0" y="0"/>
          <a:ext cx="0" cy="0"/>
          <a:chOff x="0" y="0"/>
          <a:chExt cx="0" cy="0"/>
        </a:xfrm>
      </p:grpSpPr>
      <p:pic>
        <p:nvPicPr>
          <p:cNvPr id="607" name="Google Shape;607;p72"/>
          <p:cNvPicPr preferRelativeResize="0"/>
          <p:nvPr/>
        </p:nvPicPr>
        <p:blipFill rotWithShape="1">
          <a:blip r:embed="rId2" cstate="email">
            <a:alphaModFix/>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a:noFill/>
          <a:ln>
            <a:noFill/>
          </a:ln>
        </p:spPr>
      </p:pic>
      <p:pic>
        <p:nvPicPr>
          <p:cNvPr id="608" name="Google Shape;608;p7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1"/>
            <a:ext cx="2647950" cy="6705199"/>
          </a:xfrm>
          <a:prstGeom prst="rect">
            <a:avLst/>
          </a:prstGeom>
          <a:noFill/>
          <a:ln>
            <a:noFill/>
          </a:ln>
        </p:spPr>
      </p:pic>
      <p:pic>
        <p:nvPicPr>
          <p:cNvPr id="609" name="Google Shape;609;p7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10" name="Google Shape;610;p7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1" name="Google Shape;611;p7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2" name="Google Shape;612;p7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3" name="Google Shape;613;p7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14" name="Google Shape;614;p7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15" name="Google Shape;615;p7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28746" y="196623"/>
            <a:ext cx="504825" cy="504825"/>
          </a:xfrm>
          <a:prstGeom prst="rect">
            <a:avLst/>
          </a:prstGeom>
          <a:noFill/>
          <a:ln>
            <a:noFill/>
          </a:ln>
        </p:spPr>
      </p:pic>
      <p:pic>
        <p:nvPicPr>
          <p:cNvPr id="616" name="Google Shape;616;p7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320171" y="3754337"/>
            <a:ext cx="2743200" cy="2743200"/>
          </a:xfrm>
          <a:prstGeom prst="rect">
            <a:avLst/>
          </a:prstGeom>
          <a:noFill/>
          <a:ln>
            <a:noFill/>
          </a:ln>
        </p:spPr>
      </p:pic>
      <p:sp>
        <p:nvSpPr>
          <p:cNvPr id="617" name="Google Shape;617;p72"/>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More-text_blue">
  <p:cSld name="More-text_blue">
    <p:spTree>
      <p:nvGrpSpPr>
        <p:cNvPr id="1" name="Shape 618"/>
        <p:cNvGrpSpPr/>
        <p:nvPr/>
      </p:nvGrpSpPr>
      <p:grpSpPr>
        <a:xfrm>
          <a:off x="0" y="0"/>
          <a:ext cx="0" cy="0"/>
          <a:chOff x="0" y="0"/>
          <a:chExt cx="0" cy="0"/>
        </a:xfrm>
      </p:grpSpPr>
      <p:pic>
        <p:nvPicPr>
          <p:cNvPr id="619" name="Google Shape;619;p73"/>
          <p:cNvPicPr preferRelativeResize="0"/>
          <p:nvPr/>
        </p:nvPicPr>
        <p:blipFill rotWithShape="1">
          <a:blip r:embed="rId2" cstate="email">
            <a:alphaModFix/>
            <a:extLst>
              <a:ext uri="{28A0092B-C50C-407E-A947-70E740481C1C}">
                <a14:useLocalDpi xmlns:a14="http://schemas.microsoft.com/office/drawing/2010/main"/>
              </a:ext>
            </a:extLst>
          </a:blip>
          <a:srcRect r="7402"/>
          <a:stretch/>
        </p:blipFill>
        <p:spPr>
          <a:xfrm>
            <a:off x="0" y="0"/>
            <a:ext cx="963140" cy="6858000"/>
          </a:xfrm>
          <a:prstGeom prst="rect">
            <a:avLst/>
          </a:prstGeom>
          <a:noFill/>
          <a:ln>
            <a:noFill/>
          </a:ln>
        </p:spPr>
      </p:pic>
      <p:pic>
        <p:nvPicPr>
          <p:cNvPr id="620" name="Google Shape;620;p7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3"/>
            <a:ext cx="968896" cy="809028"/>
          </a:xfrm>
          <a:prstGeom prst="rect">
            <a:avLst/>
          </a:prstGeom>
          <a:noFill/>
          <a:ln>
            <a:noFill/>
          </a:ln>
        </p:spPr>
      </p:pic>
      <p:sp>
        <p:nvSpPr>
          <p:cNvPr id="621" name="Google Shape;621;p73"/>
          <p:cNvSpPr txBox="1">
            <a:spLocks noGrp="1"/>
          </p:cNvSpPr>
          <p:nvPr>
            <p:ph type="dt" idx="10"/>
          </p:nvPr>
        </p:nvSpPr>
        <p:spPr>
          <a:xfrm>
            <a:off x="838200" y="6356351"/>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2" name="Google Shape;622;p7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23" name="Google Shape;623;p7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11228860" y="0"/>
            <a:ext cx="963140" cy="801332"/>
          </a:xfrm>
          <a:prstGeom prst="rect">
            <a:avLst/>
          </a:prstGeom>
          <a:noFill/>
          <a:ln>
            <a:noFill/>
          </a:ln>
        </p:spPr>
      </p:pic>
      <p:sp>
        <p:nvSpPr>
          <p:cNvPr id="624" name="Google Shape;624;p73"/>
          <p:cNvSpPr txBox="1">
            <a:spLocks noGrp="1"/>
          </p:cNvSpPr>
          <p:nvPr>
            <p:ph type="body" idx="1"/>
          </p:nvPr>
        </p:nvSpPr>
        <p:spPr>
          <a:xfrm>
            <a:off x="877169" y="375557"/>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25" name="Google Shape;625;p7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599842" y="1690007"/>
            <a:ext cx="592158" cy="3224893"/>
          </a:xfrm>
          <a:prstGeom prst="rect">
            <a:avLst/>
          </a:prstGeom>
          <a:noFill/>
          <a:ln>
            <a:noFill/>
          </a:ln>
        </p:spPr>
      </p:pic>
      <p:pic>
        <p:nvPicPr>
          <p:cNvPr id="626" name="Google Shape;626;p7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48955" y="4212773"/>
            <a:ext cx="450396" cy="450396"/>
          </a:xfrm>
          <a:prstGeom prst="rect">
            <a:avLst/>
          </a:prstGeom>
          <a:noFill/>
          <a:ln>
            <a:noFill/>
          </a:ln>
        </p:spPr>
      </p:pic>
      <p:sp>
        <p:nvSpPr>
          <p:cNvPr id="627" name="Google Shape;627;p73"/>
          <p:cNvSpPr txBox="1">
            <a:spLocks noGrp="1"/>
          </p:cNvSpPr>
          <p:nvPr>
            <p:ph type="sldNum" idx="12"/>
          </p:nvPr>
        </p:nvSpPr>
        <p:spPr>
          <a:xfrm>
            <a:off x="10897386" y="6330754"/>
            <a:ext cx="126849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76"/>
        <p:cNvGrpSpPr/>
        <p:nvPr/>
      </p:nvGrpSpPr>
      <p:grpSpPr>
        <a:xfrm>
          <a:off x="0" y="0"/>
          <a:ext cx="0" cy="0"/>
          <a:chOff x="0" y="0"/>
          <a:chExt cx="0" cy="0"/>
        </a:xfrm>
      </p:grpSpPr>
      <p:pic>
        <p:nvPicPr>
          <p:cNvPr id="77" name="Google Shape;77;p36"/>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78" name="Google Shape;78;p36"/>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79" name="Google Shape;79;p3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0" name="Google Shape;80;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3" name="Google Shape;83;p3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84" name="Google Shape;84;p36"/>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17_Заголовок раздела">
  <p:cSld name="17_Заголовок раздела">
    <p:spTree>
      <p:nvGrpSpPr>
        <p:cNvPr id="1" name="Shape 628"/>
        <p:cNvGrpSpPr/>
        <p:nvPr/>
      </p:nvGrpSpPr>
      <p:grpSpPr>
        <a:xfrm>
          <a:off x="0" y="0"/>
          <a:ext cx="0" cy="0"/>
          <a:chOff x="0" y="0"/>
          <a:chExt cx="0" cy="0"/>
        </a:xfrm>
      </p:grpSpPr>
      <p:pic>
        <p:nvPicPr>
          <p:cNvPr id="629" name="Google Shape;629;p74"/>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a:noFill/>
          <a:ln>
            <a:noFill/>
          </a:ln>
        </p:spPr>
      </p:pic>
      <p:pic>
        <p:nvPicPr>
          <p:cNvPr id="630" name="Google Shape;630;p74"/>
          <p:cNvPicPr preferRelativeResize="0"/>
          <p:nvPr/>
        </p:nvPicPr>
        <p:blipFill rotWithShape="1">
          <a:blip r:embed="rId2" cstate="email">
            <a:alphaModFix/>
            <a:extLst>
              <a:ext uri="{28A0092B-C50C-407E-A947-70E740481C1C}">
                <a14:useLocalDpi xmlns:a14="http://schemas.microsoft.com/office/drawing/2010/main"/>
              </a:ext>
            </a:extLst>
          </a:blip>
          <a:srcRect l="34376" b="49048"/>
          <a:stretch/>
        </p:blipFill>
        <p:spPr>
          <a:xfrm>
            <a:off x="-4736" y="3369264"/>
            <a:ext cx="3106621" cy="3494315"/>
          </a:xfrm>
          <a:prstGeom prst="rect">
            <a:avLst/>
          </a:prstGeom>
          <a:noFill/>
          <a:ln>
            <a:noFill/>
          </a:ln>
        </p:spPr>
      </p:pic>
      <p:grpSp>
        <p:nvGrpSpPr>
          <p:cNvPr id="631" name="Google Shape;631;p74"/>
          <p:cNvGrpSpPr/>
          <p:nvPr/>
        </p:nvGrpSpPr>
        <p:grpSpPr>
          <a:xfrm>
            <a:off x="114206" y="-3847"/>
            <a:ext cx="11889642" cy="6861847"/>
            <a:chOff x="114206" y="-3848"/>
            <a:chExt cx="11889642" cy="6861847"/>
          </a:xfrm>
        </p:grpSpPr>
        <p:pic>
          <p:nvPicPr>
            <p:cNvPr id="632" name="Google Shape;632;p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4206" y="-1"/>
              <a:ext cx="4139638" cy="6858000"/>
            </a:xfrm>
            <a:prstGeom prst="rect">
              <a:avLst/>
            </a:prstGeom>
            <a:noFill/>
            <a:ln>
              <a:noFill/>
            </a:ln>
          </p:spPr>
        </p:pic>
        <p:pic>
          <p:nvPicPr>
            <p:cNvPr id="633" name="Google Shape;633;p7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864210" y="-3848"/>
              <a:ext cx="4139638" cy="6858000"/>
            </a:xfrm>
            <a:prstGeom prst="rect">
              <a:avLst/>
            </a:prstGeom>
            <a:noFill/>
            <a:ln>
              <a:noFill/>
            </a:ln>
          </p:spPr>
        </p:pic>
      </p:grpSp>
      <p:pic>
        <p:nvPicPr>
          <p:cNvPr id="634" name="Google Shape;634;p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35" name="Google Shape;635;p7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6" name="Google Shape;636;p7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37" name="Google Shape;637;p7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38" name="Google Shape;638;p7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2996182" y="5373849"/>
            <a:ext cx="6125690" cy="222056"/>
          </a:xfrm>
          <a:prstGeom prst="rect">
            <a:avLst/>
          </a:prstGeom>
          <a:noFill/>
          <a:ln>
            <a:noFill/>
          </a:ln>
        </p:spPr>
      </p:pic>
      <p:pic>
        <p:nvPicPr>
          <p:cNvPr id="639" name="Google Shape;639;p7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87427" y="3051953"/>
            <a:ext cx="2743200" cy="2743200"/>
          </a:xfrm>
          <a:prstGeom prst="rect">
            <a:avLst/>
          </a:prstGeom>
          <a:noFill/>
          <a:ln>
            <a:noFill/>
          </a:ln>
        </p:spPr>
      </p:pic>
      <p:sp>
        <p:nvSpPr>
          <p:cNvPr id="640" name="Google Shape;640;p74"/>
          <p:cNvSpPr txBox="1">
            <a:spLocks noGrp="1"/>
          </p:cNvSpPr>
          <p:nvPr>
            <p:ph type="body" idx="1"/>
          </p:nvPr>
        </p:nvSpPr>
        <p:spPr>
          <a:xfrm>
            <a:off x="2187347" y="1689146"/>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641" name="Google Shape;641;p74"/>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18_Заголовок раздела">
  <p:cSld name="18_Заголовок раздела">
    <p:spTree>
      <p:nvGrpSpPr>
        <p:cNvPr id="1" name="Shape 642"/>
        <p:cNvGrpSpPr/>
        <p:nvPr/>
      </p:nvGrpSpPr>
      <p:grpSpPr>
        <a:xfrm>
          <a:off x="0" y="0"/>
          <a:ext cx="0" cy="0"/>
          <a:chOff x="0" y="0"/>
          <a:chExt cx="0" cy="0"/>
        </a:xfrm>
      </p:grpSpPr>
      <p:pic>
        <p:nvPicPr>
          <p:cNvPr id="643" name="Google Shape;643;p7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92464" y="3067960"/>
            <a:ext cx="4299535" cy="3790040"/>
          </a:xfrm>
          <a:prstGeom prst="rect">
            <a:avLst/>
          </a:prstGeom>
          <a:noFill/>
          <a:ln>
            <a:noFill/>
          </a:ln>
        </p:spPr>
      </p:pic>
      <p:pic>
        <p:nvPicPr>
          <p:cNvPr id="644" name="Google Shape;644;p7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57578" y="-10948"/>
            <a:ext cx="3314700" cy="1108583"/>
          </a:xfrm>
          <a:prstGeom prst="rect">
            <a:avLst/>
          </a:prstGeom>
          <a:noFill/>
          <a:ln>
            <a:noFill/>
          </a:ln>
        </p:spPr>
      </p:pic>
      <p:pic>
        <p:nvPicPr>
          <p:cNvPr id="645" name="Google Shape;645;p7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46" name="Google Shape;646;p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7" name="Google Shape;647;p7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48" name="Google Shape;648;p7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
        <p:nvSpPr>
          <p:cNvPr id="649" name="Google Shape;649;p75"/>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0" name="Google Shape;650;p75"/>
          <p:cNvSpPr txBox="1">
            <a:spLocks noGrp="1"/>
          </p:cNvSpPr>
          <p:nvPr>
            <p:ph type="body" idx="1"/>
          </p:nvPr>
        </p:nvSpPr>
        <p:spPr>
          <a:xfrm>
            <a:off x="726616" y="2269039"/>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651" name="Google Shape;651;p75"/>
          <p:cNvPicPr preferRelativeResize="0"/>
          <p:nvPr/>
        </p:nvPicPr>
        <p:blipFill rotWithShape="1">
          <a:blip r:embed="rId6" cstate="email">
            <a:alphaModFix/>
            <a:extLst>
              <a:ext uri="{28A0092B-C50C-407E-A947-70E740481C1C}">
                <a14:useLocalDpi xmlns:a14="http://schemas.microsoft.com/office/drawing/2010/main"/>
              </a:ext>
            </a:extLst>
          </a:blip>
          <a:srcRect r="39972"/>
          <a:stretch/>
        </p:blipFill>
        <p:spPr>
          <a:xfrm>
            <a:off x="10545660" y="3710286"/>
            <a:ext cx="1646698" cy="2743200"/>
          </a:xfrm>
          <a:prstGeom prst="rect">
            <a:avLst/>
          </a:prstGeom>
          <a:noFill/>
          <a:ln>
            <a:noFill/>
          </a:ln>
        </p:spPr>
      </p:pic>
      <p:pic>
        <p:nvPicPr>
          <p:cNvPr id="652" name="Google Shape;652;p7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38687" y="489858"/>
            <a:ext cx="1634833" cy="1638300"/>
          </a:xfrm>
          <a:prstGeom prst="rect">
            <a:avLst/>
          </a:prstGeom>
          <a:noFill/>
          <a:ln>
            <a:noFill/>
          </a:ln>
        </p:spPr>
      </p:pic>
      <p:pic>
        <p:nvPicPr>
          <p:cNvPr id="653" name="Google Shape;653;p75"/>
          <p:cNvPicPr preferRelativeResize="0"/>
          <p:nvPr/>
        </p:nvPicPr>
        <p:blipFill rotWithShape="1">
          <a:blip r:embed="rId8" cstate="email">
            <a:alphaModFix/>
            <a:extLst>
              <a:ext uri="{28A0092B-C50C-407E-A947-70E740481C1C}">
                <a14:useLocalDpi xmlns:a14="http://schemas.microsoft.com/office/drawing/2010/main"/>
              </a:ext>
            </a:extLst>
          </a:blip>
          <a:srcRect t="24697"/>
          <a:stretch/>
        </p:blipFill>
        <p:spPr>
          <a:xfrm>
            <a:off x="510350" y="-10948"/>
            <a:ext cx="862052" cy="652756"/>
          </a:xfrm>
          <a:prstGeom prst="rect">
            <a:avLst/>
          </a:prstGeom>
          <a:noFill/>
          <a:ln>
            <a:noFill/>
          </a:ln>
        </p:spPr>
      </p:pic>
      <p:pic>
        <p:nvPicPr>
          <p:cNvPr id="654" name="Google Shape;654;p7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678210" y="5627361"/>
            <a:ext cx="862052" cy="866841"/>
          </a:xfrm>
          <a:prstGeom prst="rect">
            <a:avLst/>
          </a:prstGeom>
          <a:noFill/>
          <a:ln>
            <a:noFill/>
          </a:ln>
        </p:spPr>
      </p:pic>
      <p:sp>
        <p:nvSpPr>
          <p:cNvPr id="655" name="Google Shape;655;p75"/>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9_Заголовок раздела">
  <p:cSld name="19_Заголовок раздела">
    <p:spTree>
      <p:nvGrpSpPr>
        <p:cNvPr id="1" name="Shape 656"/>
        <p:cNvGrpSpPr/>
        <p:nvPr/>
      </p:nvGrpSpPr>
      <p:grpSpPr>
        <a:xfrm>
          <a:off x="0" y="0"/>
          <a:ext cx="0" cy="0"/>
          <a:chOff x="0" y="0"/>
          <a:chExt cx="0" cy="0"/>
        </a:xfrm>
      </p:grpSpPr>
      <p:pic>
        <p:nvPicPr>
          <p:cNvPr id="657" name="Google Shape;657;p7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0539144" y="5271809"/>
            <a:ext cx="1652856" cy="247928"/>
          </a:xfrm>
          <a:prstGeom prst="rect">
            <a:avLst/>
          </a:prstGeom>
          <a:noFill/>
          <a:ln>
            <a:noFill/>
          </a:ln>
        </p:spPr>
      </p:pic>
      <p:pic>
        <p:nvPicPr>
          <p:cNvPr id="658" name="Google Shape;658;p7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3027" y="0"/>
            <a:ext cx="7779921" cy="6858000"/>
          </a:xfrm>
          <a:prstGeom prst="rect">
            <a:avLst/>
          </a:prstGeom>
          <a:noFill/>
          <a:ln>
            <a:noFill/>
          </a:ln>
        </p:spPr>
      </p:pic>
      <p:pic>
        <p:nvPicPr>
          <p:cNvPr id="659" name="Google Shape;659;p7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60" name="Google Shape;660;p7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1" name="Google Shape;661;p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62" name="Google Shape;662;p7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63" name="Google Shape;663;p7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0094" y="2828925"/>
            <a:ext cx="2266950" cy="2266950"/>
          </a:xfrm>
          <a:prstGeom prst="rect">
            <a:avLst/>
          </a:prstGeom>
          <a:noFill/>
          <a:ln>
            <a:noFill/>
          </a:ln>
        </p:spPr>
      </p:pic>
      <p:pic>
        <p:nvPicPr>
          <p:cNvPr id="664" name="Google Shape;664;p7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10391091" y="1820349"/>
            <a:ext cx="1675538" cy="3297771"/>
          </a:xfrm>
          <a:prstGeom prst="rect">
            <a:avLst/>
          </a:prstGeom>
          <a:noFill/>
          <a:ln>
            <a:noFill/>
          </a:ln>
        </p:spPr>
      </p:pic>
      <p:pic>
        <p:nvPicPr>
          <p:cNvPr id="665" name="Google Shape;665;p76"/>
          <p:cNvPicPr preferRelativeResize="0"/>
          <p:nvPr/>
        </p:nvPicPr>
        <p:blipFill rotWithShape="1">
          <a:blip r:embed="rId8" cstate="email">
            <a:alphaModFix/>
            <a:extLst>
              <a:ext uri="{28A0092B-C50C-407E-A947-70E740481C1C}">
                <a14:useLocalDpi xmlns:a14="http://schemas.microsoft.com/office/drawing/2010/main"/>
              </a:ext>
            </a:extLst>
          </a:blip>
          <a:srcRect r="18280"/>
          <a:stretch/>
        </p:blipFill>
        <p:spPr>
          <a:xfrm>
            <a:off x="11131392" y="4716518"/>
            <a:ext cx="1066364" cy="490868"/>
          </a:xfrm>
          <a:prstGeom prst="rect">
            <a:avLst/>
          </a:prstGeom>
          <a:noFill/>
          <a:ln>
            <a:noFill/>
          </a:ln>
        </p:spPr>
      </p:pic>
      <p:sp>
        <p:nvSpPr>
          <p:cNvPr id="666" name="Google Shape;666;p76"/>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Заголовок раздела">
  <p:cSld name="20_Заголовок раздела">
    <p:spTree>
      <p:nvGrpSpPr>
        <p:cNvPr id="1" name="Shape 667"/>
        <p:cNvGrpSpPr/>
        <p:nvPr/>
      </p:nvGrpSpPr>
      <p:grpSpPr>
        <a:xfrm>
          <a:off x="0" y="0"/>
          <a:ext cx="0" cy="0"/>
          <a:chOff x="0" y="0"/>
          <a:chExt cx="0" cy="0"/>
        </a:xfrm>
      </p:grpSpPr>
      <p:pic>
        <p:nvPicPr>
          <p:cNvPr id="668" name="Google Shape;668;p77"/>
          <p:cNvPicPr preferRelativeResize="0"/>
          <p:nvPr/>
        </p:nvPicPr>
        <p:blipFill rotWithShape="1">
          <a:blip r:embed="rId2" cstate="email">
            <a:alphaModFix/>
            <a:extLst>
              <a:ext uri="{28A0092B-C50C-407E-A947-70E740481C1C}">
                <a14:useLocalDpi xmlns:a14="http://schemas.microsoft.com/office/drawing/2010/main"/>
              </a:ext>
            </a:extLst>
          </a:blip>
          <a:srcRect r="57066"/>
          <a:stretch/>
        </p:blipFill>
        <p:spPr>
          <a:xfrm flipH="1">
            <a:off x="0" y="0"/>
            <a:ext cx="2657475" cy="3866889"/>
          </a:xfrm>
          <a:prstGeom prst="rect">
            <a:avLst/>
          </a:prstGeom>
          <a:noFill/>
          <a:ln>
            <a:noFill/>
          </a:ln>
        </p:spPr>
      </p:pic>
      <p:pic>
        <p:nvPicPr>
          <p:cNvPr id="669" name="Google Shape;669;p77"/>
          <p:cNvPicPr preferRelativeResize="0"/>
          <p:nvPr/>
        </p:nvPicPr>
        <p:blipFill rotWithShape="1">
          <a:blip r:embed="rId3" cstate="email">
            <a:alphaModFix/>
            <a:extLst>
              <a:ext uri="{28A0092B-C50C-407E-A947-70E740481C1C}">
                <a14:useLocalDpi xmlns:a14="http://schemas.microsoft.com/office/drawing/2010/main"/>
              </a:ext>
            </a:extLst>
          </a:blip>
          <a:srcRect l="35314"/>
          <a:stretch/>
        </p:blipFill>
        <p:spPr>
          <a:xfrm>
            <a:off x="0" y="0"/>
            <a:ext cx="4824682" cy="6858000"/>
          </a:xfrm>
          <a:prstGeom prst="rect">
            <a:avLst/>
          </a:prstGeom>
          <a:noFill/>
          <a:ln>
            <a:noFill/>
          </a:ln>
        </p:spPr>
      </p:pic>
      <p:pic>
        <p:nvPicPr>
          <p:cNvPr id="670" name="Google Shape;670;p7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71" name="Google Shape;671;p7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2" name="Google Shape;672;p7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3" name="Google Shape;673;p77"/>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74" name="Google Shape;674;p77"/>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75" name="Google Shape;675;p7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76" name="Google Shape;676;p7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7940689" y="4638674"/>
            <a:ext cx="1628775" cy="1628775"/>
          </a:xfrm>
          <a:prstGeom prst="rect">
            <a:avLst/>
          </a:prstGeom>
          <a:noFill/>
          <a:ln>
            <a:noFill/>
          </a:ln>
        </p:spPr>
      </p:pic>
      <p:pic>
        <p:nvPicPr>
          <p:cNvPr id="677" name="Google Shape;677;p7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5844" y="652099"/>
            <a:ext cx="298464" cy="298464"/>
          </a:xfrm>
          <a:prstGeom prst="rect">
            <a:avLst/>
          </a:prstGeom>
          <a:noFill/>
          <a:ln>
            <a:noFill/>
          </a:ln>
        </p:spPr>
      </p:pic>
      <p:pic>
        <p:nvPicPr>
          <p:cNvPr id="678" name="Google Shape;678;p77"/>
          <p:cNvPicPr preferRelativeResize="0"/>
          <p:nvPr/>
        </p:nvPicPr>
        <p:blipFill rotWithShape="1">
          <a:blip r:embed="rId8" cstate="email">
            <a:alphaModFix/>
            <a:extLst>
              <a:ext uri="{28A0092B-C50C-407E-A947-70E740481C1C}">
                <a14:useLocalDpi xmlns:a14="http://schemas.microsoft.com/office/drawing/2010/main"/>
              </a:ext>
            </a:extLst>
          </a:blip>
          <a:srcRect r="40696"/>
          <a:stretch/>
        </p:blipFill>
        <p:spPr>
          <a:xfrm>
            <a:off x="10623550" y="2397444"/>
            <a:ext cx="1568450" cy="1972622"/>
          </a:xfrm>
          <a:prstGeom prst="rect">
            <a:avLst/>
          </a:prstGeom>
          <a:noFill/>
          <a:ln>
            <a:noFill/>
          </a:ln>
        </p:spPr>
      </p:pic>
      <p:sp>
        <p:nvSpPr>
          <p:cNvPr id="679" name="Google Shape;679;p77"/>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21_Заголовок раздела">
  <p:cSld name="21_Заголовок раздела">
    <p:spTree>
      <p:nvGrpSpPr>
        <p:cNvPr id="1" name="Shape 680"/>
        <p:cNvGrpSpPr/>
        <p:nvPr/>
      </p:nvGrpSpPr>
      <p:grpSpPr>
        <a:xfrm>
          <a:off x="0" y="0"/>
          <a:ext cx="0" cy="0"/>
          <a:chOff x="0" y="0"/>
          <a:chExt cx="0" cy="0"/>
        </a:xfrm>
      </p:grpSpPr>
      <p:pic>
        <p:nvPicPr>
          <p:cNvPr id="681" name="Google Shape;681;p78"/>
          <p:cNvPicPr preferRelativeResize="0"/>
          <p:nvPr/>
        </p:nvPicPr>
        <p:blipFill rotWithShape="1">
          <a:blip r:embed="rId2" cstate="email">
            <a:alphaModFix/>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a:noFill/>
          <a:ln>
            <a:noFill/>
          </a:ln>
        </p:spPr>
      </p:pic>
      <p:pic>
        <p:nvPicPr>
          <p:cNvPr id="682" name="Google Shape;682;p78"/>
          <p:cNvPicPr preferRelativeResize="0"/>
          <p:nvPr/>
        </p:nvPicPr>
        <p:blipFill rotWithShape="1">
          <a:blip r:embed="rId3" cstate="email">
            <a:alphaModFix/>
            <a:extLst>
              <a:ext uri="{28A0092B-C50C-407E-A947-70E740481C1C}">
                <a14:useLocalDpi xmlns:a14="http://schemas.microsoft.com/office/drawing/2010/main"/>
              </a:ext>
            </a:extLst>
          </a:blip>
          <a:srcRect l="31603" t="16879"/>
          <a:stretch/>
        </p:blipFill>
        <p:spPr>
          <a:xfrm>
            <a:off x="-11695" y="0"/>
            <a:ext cx="3237901" cy="5700483"/>
          </a:xfrm>
          <a:prstGeom prst="rect">
            <a:avLst/>
          </a:prstGeom>
          <a:noFill/>
          <a:ln>
            <a:noFill/>
          </a:ln>
        </p:spPr>
      </p:pic>
      <p:pic>
        <p:nvPicPr>
          <p:cNvPr id="683" name="Google Shape;683;p7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684" name="Google Shape;684;p7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5" name="Google Shape;685;p7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6" name="Google Shape;686;p78"/>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87" name="Google Shape;687;p78"/>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88" name="Google Shape;688;p7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689" name="Google Shape;689;p7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66410" y="2101927"/>
            <a:ext cx="4963941" cy="4963941"/>
          </a:xfrm>
          <a:prstGeom prst="rect">
            <a:avLst/>
          </a:prstGeom>
          <a:noFill/>
          <a:ln>
            <a:noFill/>
          </a:ln>
        </p:spPr>
      </p:pic>
      <p:pic>
        <p:nvPicPr>
          <p:cNvPr id="690" name="Google Shape;690;p7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607590" y="4239222"/>
            <a:ext cx="1809750" cy="1809750"/>
          </a:xfrm>
          <a:prstGeom prst="rect">
            <a:avLst/>
          </a:prstGeom>
          <a:noFill/>
          <a:ln>
            <a:noFill/>
          </a:ln>
        </p:spPr>
      </p:pic>
      <p:pic>
        <p:nvPicPr>
          <p:cNvPr id="691" name="Google Shape;691;p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80530" y="1156300"/>
            <a:ext cx="628650" cy="628650"/>
          </a:xfrm>
          <a:prstGeom prst="rect">
            <a:avLst/>
          </a:prstGeom>
          <a:noFill/>
          <a:ln>
            <a:noFill/>
          </a:ln>
        </p:spPr>
      </p:pic>
      <p:pic>
        <p:nvPicPr>
          <p:cNvPr id="692" name="Google Shape;692;p7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42875" y="5727700"/>
            <a:ext cx="628650" cy="628650"/>
          </a:xfrm>
          <a:prstGeom prst="rect">
            <a:avLst/>
          </a:prstGeom>
          <a:noFill/>
          <a:ln>
            <a:noFill/>
          </a:ln>
        </p:spPr>
      </p:pic>
      <p:pic>
        <p:nvPicPr>
          <p:cNvPr id="693" name="Google Shape;693;p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098251" y="1877543"/>
            <a:ext cx="319089" cy="319089"/>
          </a:xfrm>
          <a:prstGeom prst="rect">
            <a:avLst/>
          </a:prstGeom>
          <a:noFill/>
          <a:ln>
            <a:noFill/>
          </a:ln>
        </p:spPr>
      </p:pic>
      <p:pic>
        <p:nvPicPr>
          <p:cNvPr id="694" name="Google Shape;694;p7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747573" y="736542"/>
            <a:ext cx="319089" cy="319089"/>
          </a:xfrm>
          <a:prstGeom prst="rect">
            <a:avLst/>
          </a:prstGeom>
          <a:noFill/>
          <a:ln>
            <a:noFill/>
          </a:ln>
        </p:spPr>
      </p:pic>
      <p:sp>
        <p:nvSpPr>
          <p:cNvPr id="695" name="Google Shape;695;p78"/>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Table_slide_blue">
  <p:cSld name="Table_slide_blue">
    <p:spTree>
      <p:nvGrpSpPr>
        <p:cNvPr id="1" name="Shape 696"/>
        <p:cNvGrpSpPr/>
        <p:nvPr/>
      </p:nvGrpSpPr>
      <p:grpSpPr>
        <a:xfrm>
          <a:off x="0" y="0"/>
          <a:ext cx="0" cy="0"/>
          <a:chOff x="0" y="0"/>
          <a:chExt cx="0" cy="0"/>
        </a:xfrm>
      </p:grpSpPr>
      <p:pic>
        <p:nvPicPr>
          <p:cNvPr id="697" name="Google Shape;697;p7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61500" y="4304006"/>
            <a:ext cx="2725731" cy="2402732"/>
          </a:xfrm>
          <a:prstGeom prst="rect">
            <a:avLst/>
          </a:prstGeom>
          <a:noFill/>
          <a:ln>
            <a:noFill/>
          </a:ln>
        </p:spPr>
      </p:pic>
      <p:pic>
        <p:nvPicPr>
          <p:cNvPr id="698" name="Google Shape;698;p7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699" name="Google Shape;699;p79"/>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0" name="Google Shape;700;p79"/>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701" name="Google Shape;701;p79"/>
          <p:cNvPicPr preferRelativeResize="0"/>
          <p:nvPr/>
        </p:nvPicPr>
        <p:blipFill rotWithShape="1">
          <a:blip r:embed="rId4" cstate="email">
            <a:alphaModFix/>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a:noFill/>
          <a:ln>
            <a:noFill/>
          </a:ln>
        </p:spPr>
      </p:pic>
      <p:pic>
        <p:nvPicPr>
          <p:cNvPr id="702" name="Google Shape;702;p7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703" name="Google Shape;703;p79"/>
          <p:cNvPicPr preferRelativeResize="0"/>
          <p:nvPr/>
        </p:nvPicPr>
        <p:blipFill rotWithShape="1">
          <a:blip r:embed="rId6" cstate="email">
            <a:alphaModFix/>
            <a:extLst>
              <a:ext uri="{28A0092B-C50C-407E-A947-70E740481C1C}">
                <a14:useLocalDpi xmlns:a14="http://schemas.microsoft.com/office/drawing/2010/main"/>
              </a:ext>
            </a:extLst>
          </a:blip>
          <a:srcRect l="32736"/>
          <a:stretch/>
        </p:blipFill>
        <p:spPr>
          <a:xfrm>
            <a:off x="0" y="4333878"/>
            <a:ext cx="1419874" cy="2110896"/>
          </a:xfrm>
          <a:prstGeom prst="rect">
            <a:avLst/>
          </a:prstGeom>
          <a:noFill/>
          <a:ln>
            <a:noFill/>
          </a:ln>
        </p:spPr>
      </p:pic>
      <p:sp>
        <p:nvSpPr>
          <p:cNvPr id="704" name="Google Shape;704;p79"/>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1_Table_slide_blue">
  <p:cSld name="1_Table_slide_blue">
    <p:spTree>
      <p:nvGrpSpPr>
        <p:cNvPr id="1" name="Shape 705"/>
        <p:cNvGrpSpPr/>
        <p:nvPr/>
      </p:nvGrpSpPr>
      <p:grpSpPr>
        <a:xfrm>
          <a:off x="0" y="0"/>
          <a:ext cx="0" cy="0"/>
          <a:chOff x="0" y="0"/>
          <a:chExt cx="0" cy="0"/>
        </a:xfrm>
      </p:grpSpPr>
      <p:pic>
        <p:nvPicPr>
          <p:cNvPr id="706" name="Google Shape;706;p8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707" name="Google Shape;707;p80"/>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08" name="Google Shape;708;p8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bullet_points_blue">
  <p:cSld name="bullet_points_blue">
    <p:spTree>
      <p:nvGrpSpPr>
        <p:cNvPr id="1" name="Shape 709"/>
        <p:cNvGrpSpPr/>
        <p:nvPr/>
      </p:nvGrpSpPr>
      <p:grpSpPr>
        <a:xfrm>
          <a:off x="0" y="0"/>
          <a:ext cx="0" cy="0"/>
          <a:chOff x="0" y="0"/>
          <a:chExt cx="0" cy="0"/>
        </a:xfrm>
      </p:grpSpPr>
      <p:pic>
        <p:nvPicPr>
          <p:cNvPr id="710" name="Google Shape;710;p81"/>
          <p:cNvPicPr preferRelativeResize="0"/>
          <p:nvPr/>
        </p:nvPicPr>
        <p:blipFill rotWithShape="1">
          <a:blip r:embed="rId2" cstate="email">
            <a:alphaModFix/>
            <a:extLst>
              <a:ext uri="{28A0092B-C50C-407E-A947-70E740481C1C}">
                <a14:useLocalDpi xmlns:a14="http://schemas.microsoft.com/office/drawing/2010/main"/>
              </a:ext>
            </a:extLst>
          </a:blip>
          <a:srcRect r="66671"/>
          <a:stretch/>
        </p:blipFill>
        <p:spPr>
          <a:xfrm>
            <a:off x="11202039" y="2130441"/>
            <a:ext cx="989961" cy="4302951"/>
          </a:xfrm>
          <a:prstGeom prst="rect">
            <a:avLst/>
          </a:prstGeom>
          <a:noFill/>
          <a:ln>
            <a:noFill/>
          </a:ln>
        </p:spPr>
      </p:pic>
      <p:pic>
        <p:nvPicPr>
          <p:cNvPr id="711" name="Google Shape;711;p81"/>
          <p:cNvPicPr preferRelativeResize="0"/>
          <p:nvPr/>
        </p:nvPicPr>
        <p:blipFill rotWithShape="1">
          <a:blip r:embed="rId3" cstate="email">
            <a:alphaModFix/>
            <a:extLst>
              <a:ext uri="{28A0092B-C50C-407E-A947-70E740481C1C}">
                <a14:useLocalDpi xmlns:a14="http://schemas.microsoft.com/office/drawing/2010/main"/>
              </a:ext>
            </a:extLst>
          </a:blip>
          <a:srcRect l="22969"/>
          <a:stretch/>
        </p:blipFill>
        <p:spPr>
          <a:xfrm>
            <a:off x="0" y="-136527"/>
            <a:ext cx="2086210" cy="6858000"/>
          </a:xfrm>
          <a:prstGeom prst="rect">
            <a:avLst/>
          </a:prstGeom>
          <a:noFill/>
          <a:ln>
            <a:noFill/>
          </a:ln>
        </p:spPr>
      </p:pic>
      <p:pic>
        <p:nvPicPr>
          <p:cNvPr id="712" name="Google Shape;712;p8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713" name="Google Shape;713;p81"/>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4" name="Google Shape;714;p81"/>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5" name="Google Shape;715;p81"/>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6" name="Google Shape;716;p81"/>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7" name="Google Shape;717;p81"/>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8" name="Google Shape;718;p81"/>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dk2"/>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19" name="Google Shape;719;p8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11228860" y="-1"/>
            <a:ext cx="963140" cy="801332"/>
          </a:xfrm>
          <a:prstGeom prst="rect">
            <a:avLst/>
          </a:prstGeom>
          <a:noFill/>
          <a:ln>
            <a:noFill/>
          </a:ln>
        </p:spPr>
      </p:pic>
      <p:pic>
        <p:nvPicPr>
          <p:cNvPr id="720" name="Google Shape;720;p8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33535" y="4104551"/>
            <a:ext cx="1384489" cy="1761496"/>
          </a:xfrm>
          <a:prstGeom prst="rect">
            <a:avLst/>
          </a:prstGeom>
          <a:noFill/>
          <a:ln>
            <a:noFill/>
          </a:ln>
        </p:spPr>
      </p:pic>
      <p:pic>
        <p:nvPicPr>
          <p:cNvPr id="721" name="Google Shape;721;p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23675" y="3116035"/>
            <a:ext cx="502104" cy="502104"/>
          </a:xfrm>
          <a:prstGeom prst="rect">
            <a:avLst/>
          </a:prstGeom>
          <a:noFill/>
          <a:ln>
            <a:noFill/>
          </a:ln>
        </p:spPr>
      </p:pic>
      <p:pic>
        <p:nvPicPr>
          <p:cNvPr id="722" name="Google Shape;722;p8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737945" y="5742792"/>
            <a:ext cx="502104" cy="502104"/>
          </a:xfrm>
          <a:prstGeom prst="rect">
            <a:avLst/>
          </a:prstGeom>
          <a:noFill/>
          <a:ln>
            <a:noFill/>
          </a:ln>
        </p:spPr>
      </p:pic>
      <p:pic>
        <p:nvPicPr>
          <p:cNvPr id="723" name="Google Shape;723;p8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710430" y="2220927"/>
            <a:ext cx="409575" cy="409575"/>
          </a:xfrm>
          <a:prstGeom prst="rect">
            <a:avLst/>
          </a:prstGeom>
          <a:noFill/>
          <a:ln>
            <a:noFill/>
          </a:ln>
        </p:spPr>
      </p:pic>
      <p:sp>
        <p:nvSpPr>
          <p:cNvPr id="724" name="Google Shape;724;p81"/>
          <p:cNvSpPr txBox="1">
            <a:spLocks noGrp="1"/>
          </p:cNvSpPr>
          <p:nvPr>
            <p:ph type="sldNum" idx="12"/>
          </p:nvPr>
        </p:nvSpPr>
        <p:spPr>
          <a:xfrm>
            <a:off x="11304277" y="6356350"/>
            <a:ext cx="81723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22_Заголовок раздела">
  <p:cSld name="22_Заголовок раздела">
    <p:spTree>
      <p:nvGrpSpPr>
        <p:cNvPr id="1" name="Shape 725"/>
        <p:cNvGrpSpPr/>
        <p:nvPr/>
      </p:nvGrpSpPr>
      <p:grpSpPr>
        <a:xfrm>
          <a:off x="0" y="0"/>
          <a:ext cx="0" cy="0"/>
          <a:chOff x="0" y="0"/>
          <a:chExt cx="0" cy="0"/>
        </a:xfrm>
      </p:grpSpPr>
      <p:pic>
        <p:nvPicPr>
          <p:cNvPr id="726" name="Google Shape;726;p8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085395"/>
            <a:ext cx="2743200" cy="411480"/>
          </a:xfrm>
          <a:prstGeom prst="rect">
            <a:avLst/>
          </a:prstGeom>
          <a:noFill/>
          <a:ln>
            <a:noFill/>
          </a:ln>
        </p:spPr>
      </p:pic>
      <p:pic>
        <p:nvPicPr>
          <p:cNvPr id="727" name="Google Shape;727;p8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7656" y="0"/>
            <a:ext cx="3679723" cy="1901190"/>
          </a:xfrm>
          <a:prstGeom prst="rect">
            <a:avLst/>
          </a:prstGeom>
          <a:noFill/>
          <a:ln>
            <a:noFill/>
          </a:ln>
        </p:spPr>
      </p:pic>
      <p:pic>
        <p:nvPicPr>
          <p:cNvPr id="728" name="Google Shape;728;p8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33600" y="2291487"/>
            <a:ext cx="10058400" cy="4566513"/>
          </a:xfrm>
          <a:prstGeom prst="rect">
            <a:avLst/>
          </a:prstGeom>
          <a:noFill/>
          <a:ln>
            <a:noFill/>
          </a:ln>
        </p:spPr>
      </p:pic>
      <p:pic>
        <p:nvPicPr>
          <p:cNvPr id="729" name="Google Shape;729;p8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30" name="Google Shape;730;p8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1" name="Google Shape;731;p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2" name="Google Shape;732;p8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33" name="Google Shape;733;p82"/>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4" name="Google Shape;734;p82"/>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35" name="Google Shape;735;p8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47770" y="5538980"/>
            <a:ext cx="4289653" cy="509992"/>
          </a:xfrm>
          <a:prstGeom prst="rect">
            <a:avLst/>
          </a:prstGeom>
          <a:noFill/>
          <a:ln>
            <a:noFill/>
          </a:ln>
        </p:spPr>
      </p:pic>
      <p:pic>
        <p:nvPicPr>
          <p:cNvPr id="736" name="Google Shape;736;p8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656" y="2727265"/>
            <a:ext cx="1941591" cy="4130735"/>
          </a:xfrm>
          <a:prstGeom prst="rect">
            <a:avLst/>
          </a:prstGeom>
          <a:noFill/>
          <a:ln>
            <a:noFill/>
          </a:ln>
        </p:spPr>
      </p:pic>
      <p:pic>
        <p:nvPicPr>
          <p:cNvPr id="737" name="Google Shape;737;p8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38" name="Google Shape;738;p8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066243" y="765590"/>
            <a:ext cx="993253" cy="1961675"/>
          </a:xfrm>
          <a:prstGeom prst="rect">
            <a:avLst/>
          </a:prstGeom>
          <a:noFill/>
          <a:ln>
            <a:noFill/>
          </a:ln>
        </p:spPr>
      </p:pic>
      <p:pic>
        <p:nvPicPr>
          <p:cNvPr id="739" name="Google Shape;739;p8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800000">
            <a:off x="10601325" y="2699913"/>
            <a:ext cx="1593553" cy="239033"/>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740"/>
        <p:cNvGrpSpPr/>
        <p:nvPr/>
      </p:nvGrpSpPr>
      <p:grpSpPr>
        <a:xfrm>
          <a:off x="0" y="0"/>
          <a:ext cx="0" cy="0"/>
          <a:chOff x="0" y="0"/>
          <a:chExt cx="0" cy="0"/>
        </a:xfrm>
      </p:grpSpPr>
      <p:pic>
        <p:nvPicPr>
          <p:cNvPr id="741" name="Google Shape;741;p8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742" name="Google Shape;742;p8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43" name="Google Shape;743;p8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4" name="Google Shape;744;p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5" name="Google Shape;745;p8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46" name="Google Shape;746;p83"/>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747" name="Google Shape;747;p8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748" name="Google Shape;748;p8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49" name="Google Shape;749;p8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750" name="Google Shape;750;p83"/>
          <p:cNvPicPr preferRelativeResize="0"/>
          <p:nvPr/>
        </p:nvPicPr>
        <p:blipFill rotWithShape="1">
          <a:blip r:embed="rId7" cstate="email">
            <a:alphaModFix/>
            <a:extLst>
              <a:ext uri="{28A0092B-C50C-407E-A947-70E740481C1C}">
                <a14:useLocalDpi xmlns:a14="http://schemas.microsoft.com/office/drawing/2010/main"/>
              </a:ext>
            </a:extLst>
          </a:blip>
          <a:srcRect l="47333"/>
          <a:stretch/>
        </p:blipFill>
        <p:spPr>
          <a:xfrm>
            <a:off x="0" y="5514957"/>
            <a:ext cx="2204044" cy="49753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85"/>
        <p:cNvGrpSpPr/>
        <p:nvPr/>
      </p:nvGrpSpPr>
      <p:grpSpPr>
        <a:xfrm>
          <a:off x="0" y="0"/>
          <a:ext cx="0" cy="0"/>
          <a:chOff x="0" y="0"/>
          <a:chExt cx="0" cy="0"/>
        </a:xfrm>
      </p:grpSpPr>
      <p:pic>
        <p:nvPicPr>
          <p:cNvPr id="86" name="Google Shape;86;p3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87" name="Google Shape;87;p37"/>
          <p:cNvGrpSpPr/>
          <p:nvPr/>
        </p:nvGrpSpPr>
        <p:grpSpPr>
          <a:xfrm>
            <a:off x="0" y="1152497"/>
            <a:ext cx="4988476" cy="5568978"/>
            <a:chOff x="7185" y="1103455"/>
            <a:chExt cx="4988476" cy="5568978"/>
          </a:xfrm>
        </p:grpSpPr>
        <p:pic>
          <p:nvPicPr>
            <p:cNvPr id="88" name="Google Shape;88;p3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89" name="Google Shape;89;p3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90" name="Google Shape;90;p3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91" name="Google Shape;91;p3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2" name="Google Shape;92;p37"/>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93" name="Google Shape;93;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3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6" name="Google Shape;96;p3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24_Заголовок раздела">
  <p:cSld name="24_Заголовок раздела">
    <p:spTree>
      <p:nvGrpSpPr>
        <p:cNvPr id="1" name="Shape 751"/>
        <p:cNvGrpSpPr/>
        <p:nvPr/>
      </p:nvGrpSpPr>
      <p:grpSpPr>
        <a:xfrm>
          <a:off x="0" y="0"/>
          <a:ext cx="0" cy="0"/>
          <a:chOff x="0" y="0"/>
          <a:chExt cx="0" cy="0"/>
        </a:xfrm>
      </p:grpSpPr>
      <p:pic>
        <p:nvPicPr>
          <p:cNvPr id="752" name="Google Shape;752;p8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89312" y="889311"/>
            <a:ext cx="3257553" cy="1478929"/>
          </a:xfrm>
          <a:prstGeom prst="rect">
            <a:avLst/>
          </a:prstGeom>
          <a:noFill/>
          <a:ln>
            <a:noFill/>
          </a:ln>
        </p:spPr>
      </p:pic>
      <p:pic>
        <p:nvPicPr>
          <p:cNvPr id="753" name="Google Shape;753;p8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6854152" y="-2483291"/>
            <a:ext cx="1891417" cy="6858000"/>
          </a:xfrm>
          <a:prstGeom prst="rect">
            <a:avLst/>
          </a:prstGeom>
          <a:noFill/>
          <a:ln>
            <a:noFill/>
          </a:ln>
        </p:spPr>
      </p:pic>
      <p:pic>
        <p:nvPicPr>
          <p:cNvPr id="754" name="Google Shape;754;p8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4013" y="5081886"/>
            <a:ext cx="4427985" cy="1776114"/>
          </a:xfrm>
          <a:prstGeom prst="rect">
            <a:avLst/>
          </a:prstGeom>
          <a:noFill/>
          <a:ln>
            <a:noFill/>
          </a:ln>
        </p:spPr>
      </p:pic>
      <p:pic>
        <p:nvPicPr>
          <p:cNvPr id="755" name="Google Shape;755;p8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56" name="Google Shape;756;p8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7" name="Google Shape;757;p84"/>
          <p:cNvSpPr txBox="1">
            <a:spLocks noGrp="1"/>
          </p:cNvSpPr>
          <p:nvPr>
            <p:ph type="ftr" idx="11"/>
          </p:nvPr>
        </p:nvSpPr>
        <p:spPr>
          <a:xfrm>
            <a:off x="4570605" y="635000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8" name="Google Shape;758;p8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759" name="Google Shape;759;p84"/>
          <p:cNvPicPr preferRelativeResize="0"/>
          <p:nvPr/>
        </p:nvPicPr>
        <p:blipFill rotWithShape="1">
          <a:blip r:embed="rId6" cstate="email">
            <a:alphaModFix/>
            <a:extLst>
              <a:ext uri="{28A0092B-C50C-407E-A947-70E740481C1C}">
                <a14:useLocalDpi xmlns:a14="http://schemas.microsoft.com/office/drawing/2010/main"/>
              </a:ext>
            </a:extLst>
          </a:blip>
          <a:srcRect l="40300"/>
          <a:stretch/>
        </p:blipFill>
        <p:spPr>
          <a:xfrm>
            <a:off x="0" y="5344149"/>
            <a:ext cx="529385" cy="886742"/>
          </a:xfrm>
          <a:prstGeom prst="rect">
            <a:avLst/>
          </a:prstGeom>
          <a:noFill/>
          <a:ln>
            <a:noFill/>
          </a:ln>
        </p:spPr>
      </p:pic>
      <p:sp>
        <p:nvSpPr>
          <p:cNvPr id="760" name="Google Shape;760;p84"/>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1" name="Google Shape;761;p84"/>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762" name="Google Shape;762;p84"/>
          <p:cNvSpPr>
            <a:spLocks noGrp="1"/>
          </p:cNvSpPr>
          <p:nvPr>
            <p:ph type="pic" idx="2"/>
          </p:nvPr>
        </p:nvSpPr>
        <p:spPr>
          <a:xfrm>
            <a:off x="7179597" y="2325182"/>
            <a:ext cx="4179887" cy="3462338"/>
          </a:xfrm>
          <a:prstGeom prst="rect">
            <a:avLst/>
          </a:prstGeom>
          <a:noFill/>
          <a:ln>
            <a:noFill/>
          </a:ln>
        </p:spPr>
      </p:sp>
      <p:pic>
        <p:nvPicPr>
          <p:cNvPr id="763" name="Google Shape;763;p8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612335" y="587363"/>
            <a:ext cx="504825" cy="504825"/>
          </a:xfrm>
          <a:prstGeom prst="rect">
            <a:avLst/>
          </a:prstGeom>
          <a:noFill/>
          <a:ln>
            <a:noFill/>
          </a:ln>
        </p:spPr>
      </p:pic>
      <p:pic>
        <p:nvPicPr>
          <p:cNvPr id="764" name="Google Shape;764;p8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520241" y="1092188"/>
            <a:ext cx="862052" cy="866841"/>
          </a:xfrm>
          <a:prstGeom prst="rect">
            <a:avLst/>
          </a:prstGeom>
          <a:noFill/>
          <a:ln>
            <a:noFill/>
          </a:ln>
        </p:spPr>
      </p:pic>
      <p:pic>
        <p:nvPicPr>
          <p:cNvPr id="765" name="Google Shape;765;p8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25_Заголовок раздела">
  <p:cSld name="25_Заголовок раздела">
    <p:spTree>
      <p:nvGrpSpPr>
        <p:cNvPr id="1" name="Shape 766"/>
        <p:cNvGrpSpPr/>
        <p:nvPr/>
      </p:nvGrpSpPr>
      <p:grpSpPr>
        <a:xfrm>
          <a:off x="0" y="0"/>
          <a:ext cx="0" cy="0"/>
          <a:chOff x="0" y="0"/>
          <a:chExt cx="0" cy="0"/>
        </a:xfrm>
      </p:grpSpPr>
      <p:pic>
        <p:nvPicPr>
          <p:cNvPr id="767" name="Google Shape;767;p8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4943475" y="0"/>
            <a:ext cx="7248525" cy="3745071"/>
          </a:xfrm>
          <a:prstGeom prst="rect">
            <a:avLst/>
          </a:prstGeom>
          <a:noFill/>
          <a:ln>
            <a:noFill/>
          </a:ln>
        </p:spPr>
      </p:pic>
      <p:pic>
        <p:nvPicPr>
          <p:cNvPr id="768" name="Google Shape;768;p85"/>
          <p:cNvPicPr preferRelativeResize="0"/>
          <p:nvPr/>
        </p:nvPicPr>
        <p:blipFill rotWithShape="1">
          <a:blip r:embed="rId3" cstate="email">
            <a:alphaModFix/>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a:noFill/>
          <a:ln>
            <a:noFill/>
          </a:ln>
        </p:spPr>
      </p:pic>
      <p:pic>
        <p:nvPicPr>
          <p:cNvPr id="769" name="Google Shape;769;p8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70" name="Google Shape;770;p8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1" name="Google Shape;771;p8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2" name="Google Shape;772;p8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73" name="Google Shape;773;p85"/>
          <p:cNvSpPr>
            <a:spLocks noGrp="1"/>
          </p:cNvSpPr>
          <p:nvPr>
            <p:ph type="pic" idx="2"/>
          </p:nvPr>
        </p:nvSpPr>
        <p:spPr>
          <a:xfrm>
            <a:off x="1379764" y="739549"/>
            <a:ext cx="9432713" cy="5047971"/>
          </a:xfrm>
          <a:prstGeom prst="rect">
            <a:avLst/>
          </a:prstGeom>
          <a:noFill/>
          <a:ln>
            <a:noFill/>
          </a:ln>
        </p:spPr>
      </p:sp>
      <p:pic>
        <p:nvPicPr>
          <p:cNvPr id="774" name="Google Shape;774;p8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75" name="Google Shape;775;p8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811081" y="3876675"/>
            <a:ext cx="2954244" cy="2981325"/>
          </a:xfrm>
          <a:prstGeom prst="rect">
            <a:avLst/>
          </a:prstGeom>
          <a:noFill/>
          <a:ln>
            <a:noFill/>
          </a:ln>
        </p:spPr>
      </p:pic>
      <p:pic>
        <p:nvPicPr>
          <p:cNvPr id="776" name="Google Shape;776;p8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3929062" y="5824364"/>
            <a:ext cx="4333875" cy="332264"/>
          </a:xfrm>
          <a:prstGeom prst="rect">
            <a:avLst/>
          </a:prstGeom>
          <a:noFill/>
          <a:ln>
            <a:noFill/>
          </a:ln>
        </p:spPr>
      </p:pic>
      <p:pic>
        <p:nvPicPr>
          <p:cNvPr id="777" name="Google Shape;777;p8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6164" y="311035"/>
            <a:ext cx="10058400" cy="138303"/>
          </a:xfrm>
          <a:prstGeom prst="rect">
            <a:avLst/>
          </a:prstGeom>
          <a:noFill/>
          <a:ln>
            <a:noFill/>
          </a:ln>
        </p:spPr>
      </p:pic>
      <p:pic>
        <p:nvPicPr>
          <p:cNvPr id="778" name="Google Shape;778;p8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74503" y="4272891"/>
            <a:ext cx="504825" cy="504825"/>
          </a:xfrm>
          <a:prstGeom prst="rect">
            <a:avLst/>
          </a:prstGeom>
          <a:noFill/>
          <a:ln>
            <a:noFill/>
          </a:ln>
        </p:spPr>
      </p:pic>
      <p:pic>
        <p:nvPicPr>
          <p:cNvPr id="779" name="Google Shape;779;p8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460895" y="3011121"/>
            <a:ext cx="504825" cy="50482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26_Заголовок раздела">
  <p:cSld name="26_Заголовок раздела">
    <p:spTree>
      <p:nvGrpSpPr>
        <p:cNvPr id="1" name="Shape 780"/>
        <p:cNvGrpSpPr/>
        <p:nvPr/>
      </p:nvGrpSpPr>
      <p:grpSpPr>
        <a:xfrm>
          <a:off x="0" y="0"/>
          <a:ext cx="0" cy="0"/>
          <a:chOff x="0" y="0"/>
          <a:chExt cx="0" cy="0"/>
        </a:xfrm>
      </p:grpSpPr>
      <p:pic>
        <p:nvPicPr>
          <p:cNvPr id="781" name="Google Shape;781;p8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7069465" y="3401933"/>
            <a:ext cx="5122535" cy="3460557"/>
          </a:xfrm>
          <a:prstGeom prst="rect">
            <a:avLst/>
          </a:prstGeom>
          <a:noFill/>
          <a:ln>
            <a:noFill/>
          </a:ln>
        </p:spPr>
      </p:pic>
      <p:pic>
        <p:nvPicPr>
          <p:cNvPr id="782" name="Google Shape;782;p86"/>
          <p:cNvPicPr preferRelativeResize="0"/>
          <p:nvPr/>
        </p:nvPicPr>
        <p:blipFill rotWithShape="1">
          <a:blip r:embed="rId3" cstate="email">
            <a:alphaModFix/>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a:noFill/>
          <a:ln>
            <a:noFill/>
          </a:ln>
        </p:spPr>
      </p:pic>
      <p:pic>
        <p:nvPicPr>
          <p:cNvPr id="783" name="Google Shape;783;p8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84" name="Google Shape;784;p8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5" name="Google Shape;785;p8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6" name="Google Shape;786;p8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87" name="Google Shape;787;p86"/>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88" name="Google Shape;788;p86"/>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89" name="Google Shape;789;p8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790" name="Google Shape;790;p8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576986" y="4281249"/>
            <a:ext cx="2167339" cy="2023753"/>
          </a:xfrm>
          <a:prstGeom prst="rect">
            <a:avLst/>
          </a:prstGeom>
          <a:noFill/>
          <a:ln>
            <a:noFill/>
          </a:ln>
        </p:spPr>
      </p:pic>
      <p:pic>
        <p:nvPicPr>
          <p:cNvPr id="791" name="Google Shape;791;p8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8515166" y="589583"/>
            <a:ext cx="479821" cy="479821"/>
          </a:xfrm>
          <a:prstGeom prst="rect">
            <a:avLst/>
          </a:prstGeom>
          <a:noFill/>
          <a:ln>
            <a:noFill/>
          </a:ln>
        </p:spPr>
      </p:pic>
      <p:pic>
        <p:nvPicPr>
          <p:cNvPr id="792" name="Google Shape;792;p8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45921" y="5538980"/>
            <a:ext cx="4289653" cy="509992"/>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27_Заголовок раздела">
  <p:cSld name="27_Заголовок раздела">
    <p:spTree>
      <p:nvGrpSpPr>
        <p:cNvPr id="1" name="Shape 793"/>
        <p:cNvGrpSpPr/>
        <p:nvPr/>
      </p:nvGrpSpPr>
      <p:grpSpPr>
        <a:xfrm>
          <a:off x="0" y="0"/>
          <a:ext cx="0" cy="0"/>
          <a:chOff x="0" y="0"/>
          <a:chExt cx="0" cy="0"/>
        </a:xfrm>
      </p:grpSpPr>
      <p:pic>
        <p:nvPicPr>
          <p:cNvPr id="794" name="Google Shape;794;p87"/>
          <p:cNvPicPr preferRelativeResize="0"/>
          <p:nvPr/>
        </p:nvPicPr>
        <p:blipFill rotWithShape="1">
          <a:blip r:embed="rId2" cstate="email">
            <a:alphaModFix/>
            <a:extLst>
              <a:ext uri="{28A0092B-C50C-407E-A947-70E740481C1C}">
                <a14:useLocalDpi xmlns:a14="http://schemas.microsoft.com/office/drawing/2010/main"/>
              </a:ext>
            </a:extLst>
          </a:blip>
          <a:srcRect l="26858"/>
          <a:stretch/>
        </p:blipFill>
        <p:spPr>
          <a:xfrm>
            <a:off x="0" y="0"/>
            <a:ext cx="7810336" cy="6856546"/>
          </a:xfrm>
          <a:prstGeom prst="rect">
            <a:avLst/>
          </a:prstGeom>
          <a:noFill/>
          <a:ln>
            <a:noFill/>
          </a:ln>
        </p:spPr>
      </p:pic>
      <p:pic>
        <p:nvPicPr>
          <p:cNvPr id="795" name="Google Shape;795;p8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796" name="Google Shape;796;p8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7" name="Google Shape;797;p8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8" name="Google Shape;798;p8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799" name="Google Shape;799;p87"/>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00" name="Google Shape;800;p87"/>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01" name="Google Shape;801;p8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02" name="Google Shape;802;p8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27308" y="489858"/>
            <a:ext cx="953552" cy="1884218"/>
          </a:xfrm>
          <a:prstGeom prst="rect">
            <a:avLst/>
          </a:prstGeom>
          <a:noFill/>
          <a:ln>
            <a:noFill/>
          </a:ln>
        </p:spPr>
      </p:pic>
      <p:pic>
        <p:nvPicPr>
          <p:cNvPr id="803" name="Google Shape;803;p8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18259" y="2508757"/>
            <a:ext cx="1771650" cy="210630"/>
          </a:xfrm>
          <a:prstGeom prst="rect">
            <a:avLst/>
          </a:prstGeom>
          <a:noFill/>
          <a:ln>
            <a:noFill/>
          </a:ln>
        </p:spPr>
      </p:pic>
      <p:pic>
        <p:nvPicPr>
          <p:cNvPr id="804" name="Google Shape;804;p8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179243" y="3035913"/>
            <a:ext cx="2873086" cy="1152427"/>
          </a:xfrm>
          <a:prstGeom prst="rect">
            <a:avLst/>
          </a:prstGeom>
          <a:noFill/>
          <a:ln>
            <a:noFill/>
          </a:ln>
        </p:spPr>
      </p:pic>
      <p:pic>
        <p:nvPicPr>
          <p:cNvPr id="805" name="Google Shape;805;p8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452570" y="2174169"/>
            <a:ext cx="2905845" cy="4683832"/>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Table_slide_orange">
  <p:cSld name="Table_slide_orange">
    <p:spTree>
      <p:nvGrpSpPr>
        <p:cNvPr id="1" name="Shape 806"/>
        <p:cNvGrpSpPr/>
        <p:nvPr/>
      </p:nvGrpSpPr>
      <p:grpSpPr>
        <a:xfrm>
          <a:off x="0" y="0"/>
          <a:ext cx="0" cy="0"/>
          <a:chOff x="0" y="0"/>
          <a:chExt cx="0" cy="0"/>
        </a:xfrm>
      </p:grpSpPr>
      <p:pic>
        <p:nvPicPr>
          <p:cNvPr id="807" name="Google Shape;807;p8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0" y="0"/>
            <a:ext cx="5437762" cy="2468744"/>
          </a:xfrm>
          <a:prstGeom prst="rect">
            <a:avLst/>
          </a:prstGeom>
          <a:noFill/>
          <a:ln>
            <a:noFill/>
          </a:ln>
        </p:spPr>
      </p:pic>
      <p:pic>
        <p:nvPicPr>
          <p:cNvPr id="808" name="Google Shape;808;p8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09" name="Google Shape;809;p88"/>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0" name="Google Shape;810;p88"/>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1" name="Google Shape;811;p8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12" name="Google Shape;812;p8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13" name="Google Shape;813;p8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91573"/>
            <a:ext cx="1399137" cy="2976664"/>
          </a:xfrm>
          <a:prstGeom prst="rect">
            <a:avLst/>
          </a:prstGeom>
          <a:noFill/>
          <a:ln>
            <a:noFill/>
          </a:ln>
        </p:spPr>
      </p:pic>
      <p:pic>
        <p:nvPicPr>
          <p:cNvPr id="814" name="Google Shape;814;p8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79270" y="6093118"/>
            <a:ext cx="3433459" cy="263232"/>
          </a:xfrm>
          <a:prstGeom prst="rect">
            <a:avLst/>
          </a:prstGeom>
          <a:noFill/>
          <a:ln>
            <a:noFill/>
          </a:ln>
        </p:spPr>
      </p:pic>
      <p:pic>
        <p:nvPicPr>
          <p:cNvPr id="815" name="Google Shape;815;p8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370632" y="1730702"/>
            <a:ext cx="747385" cy="1476086"/>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bullet_points_orange">
  <p:cSld name="bullet_points_orange">
    <p:spTree>
      <p:nvGrpSpPr>
        <p:cNvPr id="1" name="Shape 816"/>
        <p:cNvGrpSpPr/>
        <p:nvPr/>
      </p:nvGrpSpPr>
      <p:grpSpPr>
        <a:xfrm>
          <a:off x="0" y="0"/>
          <a:ext cx="0" cy="0"/>
          <a:chOff x="0" y="0"/>
          <a:chExt cx="0" cy="0"/>
        </a:xfrm>
      </p:grpSpPr>
      <p:pic>
        <p:nvPicPr>
          <p:cNvPr id="817" name="Google Shape;817;p8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18" name="Google Shape;818;p89"/>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9" name="Google Shape;819;p89"/>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0" name="Google Shape;820;p8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21" name="Google Shape;821;p89"/>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2" name="Google Shape;822;p89"/>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3" name="Google Shape;823;p89"/>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4" name="Google Shape;824;p89"/>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25" name="Google Shape;825;p8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2_bullet_points_orange">
  <p:cSld name="2_bullet_points_orange">
    <p:spTree>
      <p:nvGrpSpPr>
        <p:cNvPr id="1" name="Shape 826"/>
        <p:cNvGrpSpPr/>
        <p:nvPr/>
      </p:nvGrpSpPr>
      <p:grpSpPr>
        <a:xfrm>
          <a:off x="0" y="0"/>
          <a:ext cx="0" cy="0"/>
          <a:chOff x="0" y="0"/>
          <a:chExt cx="0" cy="0"/>
        </a:xfrm>
      </p:grpSpPr>
      <p:pic>
        <p:nvPicPr>
          <p:cNvPr id="827" name="Google Shape;827;p9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917382" y="-917381"/>
            <a:ext cx="2289621" cy="4124382"/>
          </a:xfrm>
          <a:prstGeom prst="rect">
            <a:avLst/>
          </a:prstGeom>
          <a:noFill/>
          <a:ln>
            <a:noFill/>
          </a:ln>
        </p:spPr>
      </p:pic>
      <p:pic>
        <p:nvPicPr>
          <p:cNvPr id="828" name="Google Shape;828;p9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29813" y="4703591"/>
            <a:ext cx="4767943" cy="2164646"/>
          </a:xfrm>
          <a:prstGeom prst="rect">
            <a:avLst/>
          </a:prstGeom>
          <a:noFill/>
          <a:ln>
            <a:noFill/>
          </a:ln>
        </p:spPr>
      </p:pic>
      <p:pic>
        <p:nvPicPr>
          <p:cNvPr id="829" name="Google Shape;829;p9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830" name="Google Shape;830;p90"/>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1" name="Google Shape;831;p90"/>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2" name="Google Shape;832;p9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33" name="Google Shape;833;p90"/>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4" name="Google Shape;834;p90"/>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5" name="Google Shape;835;p90"/>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6" name="Google Shape;836;p90"/>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4"/>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37" name="Google Shape;837;p9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838" name="Google Shape;838;p9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64972" y="854730"/>
            <a:ext cx="921617" cy="1821115"/>
          </a:xfrm>
          <a:prstGeom prst="rect">
            <a:avLst/>
          </a:prstGeom>
          <a:noFill/>
          <a:ln>
            <a:noFill/>
          </a:ln>
        </p:spPr>
      </p:pic>
      <p:pic>
        <p:nvPicPr>
          <p:cNvPr id="839" name="Google Shape;839;p9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903490" y="4929562"/>
            <a:ext cx="1486403" cy="138792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Два объекта" type="twoObj">
  <p:cSld name="TWO_OBJECTS">
    <p:spTree>
      <p:nvGrpSpPr>
        <p:cNvPr id="1" name="Shape 840"/>
        <p:cNvGrpSpPr/>
        <p:nvPr/>
      </p:nvGrpSpPr>
      <p:grpSpPr>
        <a:xfrm>
          <a:off x="0" y="0"/>
          <a:ext cx="0" cy="0"/>
          <a:chOff x="0" y="0"/>
          <a:chExt cx="0" cy="0"/>
        </a:xfrm>
      </p:grpSpPr>
      <p:pic>
        <p:nvPicPr>
          <p:cNvPr id="841" name="Google Shape;841;p9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958672" y="0"/>
            <a:ext cx="2767693" cy="615404"/>
          </a:xfrm>
          <a:prstGeom prst="rect">
            <a:avLst/>
          </a:prstGeom>
          <a:noFill/>
          <a:ln>
            <a:noFill/>
          </a:ln>
        </p:spPr>
      </p:pic>
      <p:pic>
        <p:nvPicPr>
          <p:cNvPr id="842" name="Google Shape;842;p9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1975756"/>
            <a:ext cx="4344992" cy="4882243"/>
          </a:xfrm>
          <a:prstGeom prst="rect">
            <a:avLst/>
          </a:prstGeom>
          <a:noFill/>
          <a:ln>
            <a:noFill/>
          </a:ln>
        </p:spPr>
      </p:pic>
      <p:pic>
        <p:nvPicPr>
          <p:cNvPr id="843" name="Google Shape;843;p9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44" name="Google Shape;844;p91"/>
          <p:cNvSpPr txBox="1">
            <a:spLocks noGrp="1"/>
          </p:cNvSpPr>
          <p:nvPr>
            <p:ph type="title"/>
          </p:nvPr>
        </p:nvSpPr>
        <p:spPr>
          <a:xfrm>
            <a:off x="0" y="365125"/>
            <a:ext cx="12192000" cy="7794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5" name="Google Shape;845;p9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6" name="Google Shape;846;p9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7" name="Google Shape;847;p9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8" name="Google Shape;848;p9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9" name="Google Shape;849;p9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50" name="Google Shape;850;p9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841792" y="1240320"/>
            <a:ext cx="330408" cy="330408"/>
          </a:xfrm>
          <a:prstGeom prst="rect">
            <a:avLst/>
          </a:prstGeom>
          <a:noFill/>
          <a:ln>
            <a:noFill/>
          </a:ln>
        </p:spPr>
      </p:pic>
      <p:pic>
        <p:nvPicPr>
          <p:cNvPr id="851" name="Google Shape;851;p9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224889" y="1330334"/>
            <a:ext cx="10058400" cy="138302"/>
          </a:xfrm>
          <a:prstGeom prst="rect">
            <a:avLst/>
          </a:prstGeom>
          <a:noFill/>
          <a:ln>
            <a:noFill/>
          </a:ln>
        </p:spPr>
      </p:pic>
      <p:pic>
        <p:nvPicPr>
          <p:cNvPr id="852" name="Google Shape;852;p9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3747975"/>
            <a:ext cx="2233743" cy="2192791"/>
          </a:xfrm>
          <a:prstGeom prst="rect">
            <a:avLst/>
          </a:prstGeom>
          <a:noFill/>
          <a:ln>
            <a:noFill/>
          </a:ln>
        </p:spPr>
      </p:pic>
      <p:pic>
        <p:nvPicPr>
          <p:cNvPr id="853" name="Google Shape;853;p9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767126" flipH="1">
            <a:off x="938553" y="4866917"/>
            <a:ext cx="1556017" cy="1616529"/>
          </a:xfrm>
          <a:prstGeom prst="rect">
            <a:avLst/>
          </a:prstGeom>
          <a:noFill/>
          <a:ln>
            <a:noFill/>
          </a:ln>
        </p:spPr>
      </p:pic>
      <p:pic>
        <p:nvPicPr>
          <p:cNvPr id="854" name="Google Shape;854;p9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794034" y="3469729"/>
            <a:ext cx="1265178" cy="2490107"/>
          </a:xfrm>
          <a:prstGeom prst="rect">
            <a:avLst/>
          </a:prstGeom>
          <a:noFill/>
          <a:ln>
            <a:noFill/>
          </a:ln>
        </p:spPr>
      </p:pic>
      <p:pic>
        <p:nvPicPr>
          <p:cNvPr id="855" name="Google Shape;855;p9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0122" y="76215"/>
            <a:ext cx="751114" cy="751114"/>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Сравнение" type="twoTxTwoObj">
  <p:cSld name="TWO_OBJECTS_WITH_TEXT">
    <p:spTree>
      <p:nvGrpSpPr>
        <p:cNvPr id="1" name="Shape 856"/>
        <p:cNvGrpSpPr/>
        <p:nvPr/>
      </p:nvGrpSpPr>
      <p:grpSpPr>
        <a:xfrm>
          <a:off x="0" y="0"/>
          <a:ext cx="0" cy="0"/>
          <a:chOff x="0" y="0"/>
          <a:chExt cx="0" cy="0"/>
        </a:xfrm>
      </p:grpSpPr>
      <p:pic>
        <p:nvPicPr>
          <p:cNvPr id="857" name="Google Shape;857;p9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76" y="1690688"/>
            <a:ext cx="2475652" cy="5167312"/>
          </a:xfrm>
          <a:prstGeom prst="rect">
            <a:avLst/>
          </a:prstGeom>
          <a:noFill/>
          <a:ln>
            <a:noFill/>
          </a:ln>
        </p:spPr>
      </p:pic>
      <p:pic>
        <p:nvPicPr>
          <p:cNvPr id="858" name="Google Shape;858;p9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899924" y="0"/>
            <a:ext cx="2392152" cy="1044765"/>
          </a:xfrm>
          <a:prstGeom prst="rect">
            <a:avLst/>
          </a:prstGeom>
          <a:noFill/>
          <a:ln>
            <a:noFill/>
          </a:ln>
        </p:spPr>
      </p:pic>
      <p:pic>
        <p:nvPicPr>
          <p:cNvPr id="859" name="Google Shape;859;p9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60" name="Google Shape;860;p92"/>
          <p:cNvSpPr txBox="1">
            <a:spLocks noGrp="1"/>
          </p:cNvSpPr>
          <p:nvPr>
            <p:ph type="title"/>
          </p:nvPr>
        </p:nvSpPr>
        <p:spPr>
          <a:xfrm>
            <a:off x="839788" y="800100"/>
            <a:ext cx="10515600" cy="890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1" name="Google Shape;861;p92"/>
          <p:cNvSpPr txBox="1">
            <a:spLocks noGrp="1"/>
          </p:cNvSpPr>
          <p:nvPr>
            <p:ph type="body" idx="1"/>
          </p:nvPr>
        </p:nvSpPr>
        <p:spPr>
          <a:xfrm>
            <a:off x="839788" y="1844865"/>
            <a:ext cx="5157787" cy="504825"/>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2" name="Google Shape;862;p92"/>
          <p:cNvSpPr txBox="1">
            <a:spLocks noGrp="1"/>
          </p:cNvSpPr>
          <p:nvPr>
            <p:ph type="body" idx="2"/>
          </p:nvPr>
        </p:nvSpPr>
        <p:spPr>
          <a:xfrm>
            <a:off x="839788" y="2645229"/>
            <a:ext cx="5157787"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3" name="Google Shape;863;p92"/>
          <p:cNvSpPr txBox="1">
            <a:spLocks noGrp="1"/>
          </p:cNvSpPr>
          <p:nvPr>
            <p:ph type="body" idx="3"/>
          </p:nvPr>
        </p:nvSpPr>
        <p:spPr>
          <a:xfrm>
            <a:off x="6172200" y="1836738"/>
            <a:ext cx="5183188" cy="512952"/>
          </a:xfrm>
          <a:prstGeom prst="rect">
            <a:avLst/>
          </a:prstGeom>
          <a:noFill/>
          <a:ln>
            <a:noFill/>
          </a:ln>
        </p:spPr>
        <p:txBody>
          <a:bodyPr spcFirstLastPara="1" wrap="square" lIns="91425" tIns="45700" rIns="91425" bIns="45700" anchor="b" anchorCtr="0">
            <a:normAutofit/>
          </a:bodyPr>
          <a:lstStyle>
            <a:lvl1pPr marL="457200" lvl="0" indent="-228600" algn="ctr">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4" name="Google Shape;864;p92"/>
          <p:cNvSpPr txBox="1">
            <a:spLocks noGrp="1"/>
          </p:cNvSpPr>
          <p:nvPr>
            <p:ph type="body" idx="4"/>
          </p:nvPr>
        </p:nvSpPr>
        <p:spPr>
          <a:xfrm>
            <a:off x="6172200" y="2645229"/>
            <a:ext cx="5183188" cy="354443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5" name="Google Shape;865;p9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6" name="Google Shape;866;p9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7" name="Google Shape;867;p9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868" name="Google Shape;868;p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151164" y="5286489"/>
            <a:ext cx="4301613" cy="333375"/>
          </a:xfrm>
          <a:prstGeom prst="rect">
            <a:avLst/>
          </a:prstGeom>
          <a:noFill/>
          <a:ln>
            <a:noFill/>
          </a:ln>
        </p:spPr>
      </p:pic>
      <p:pic>
        <p:nvPicPr>
          <p:cNvPr id="869" name="Google Shape;869;p9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733222" y="5286489"/>
            <a:ext cx="4301613" cy="333375"/>
          </a:xfrm>
          <a:prstGeom prst="rect">
            <a:avLst/>
          </a:prstGeom>
          <a:noFill/>
          <a:ln>
            <a:noFill/>
          </a:ln>
        </p:spPr>
      </p:pic>
      <p:pic>
        <p:nvPicPr>
          <p:cNvPr id="870" name="Google Shape;870;p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flipH="1">
            <a:off x="0" y="1135877"/>
            <a:ext cx="2166257" cy="219033"/>
          </a:xfrm>
          <a:prstGeom prst="rect">
            <a:avLst/>
          </a:prstGeom>
          <a:noFill/>
          <a:ln>
            <a:noFill/>
          </a:ln>
        </p:spPr>
      </p:pic>
      <p:pic>
        <p:nvPicPr>
          <p:cNvPr id="871" name="Google Shape;871;p9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0800000">
            <a:off x="10025743" y="1135877"/>
            <a:ext cx="2166257" cy="219033"/>
          </a:xfrm>
          <a:prstGeom prst="rect">
            <a:avLst/>
          </a:prstGeom>
          <a:noFill/>
          <a:ln>
            <a:noFill/>
          </a:ln>
        </p:spPr>
      </p:pic>
      <p:pic>
        <p:nvPicPr>
          <p:cNvPr id="872" name="Google Shape;872;p9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783590" y="4558958"/>
            <a:ext cx="2844800" cy="2121812"/>
          </a:xfrm>
          <a:prstGeom prst="rect">
            <a:avLst/>
          </a:prstGeom>
          <a:noFill/>
          <a:ln>
            <a:noFill/>
          </a:ln>
        </p:spPr>
      </p:pic>
      <p:pic>
        <p:nvPicPr>
          <p:cNvPr id="873" name="Google Shape;873;p9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419063" y="-94776"/>
            <a:ext cx="1761092" cy="1764827"/>
          </a:xfrm>
          <a:prstGeom prst="rect">
            <a:avLst/>
          </a:prstGeom>
          <a:noFill/>
          <a:ln>
            <a:noFill/>
          </a:ln>
        </p:spPr>
      </p:pic>
      <p:pic>
        <p:nvPicPr>
          <p:cNvPr id="874" name="Google Shape;874;p9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369" y="4833257"/>
            <a:ext cx="2020458" cy="2024743"/>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Только заголовок" type="titleOnly">
  <p:cSld name="TITLE_ONLY">
    <p:spTree>
      <p:nvGrpSpPr>
        <p:cNvPr id="1" name="Shape 875"/>
        <p:cNvGrpSpPr/>
        <p:nvPr/>
      </p:nvGrpSpPr>
      <p:grpSpPr>
        <a:xfrm>
          <a:off x="0" y="0"/>
          <a:ext cx="0" cy="0"/>
          <a:chOff x="0" y="0"/>
          <a:chExt cx="0" cy="0"/>
        </a:xfrm>
      </p:grpSpPr>
      <p:grpSp>
        <p:nvGrpSpPr>
          <p:cNvPr id="876" name="Google Shape;876;p93"/>
          <p:cNvGrpSpPr/>
          <p:nvPr/>
        </p:nvGrpSpPr>
        <p:grpSpPr>
          <a:xfrm>
            <a:off x="1662" y="0"/>
            <a:ext cx="12203414" cy="7137412"/>
            <a:chOff x="1662" y="0"/>
            <a:chExt cx="12203414" cy="7137412"/>
          </a:xfrm>
        </p:grpSpPr>
        <p:pic>
          <p:nvPicPr>
            <p:cNvPr id="877" name="Google Shape;877;p9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8542" y="5514125"/>
              <a:ext cx="4214242" cy="1343875"/>
            </a:xfrm>
            <a:prstGeom prst="rect">
              <a:avLst/>
            </a:prstGeom>
            <a:noFill/>
            <a:ln>
              <a:noFill/>
            </a:ln>
          </p:spPr>
        </p:pic>
        <p:pic>
          <p:nvPicPr>
            <p:cNvPr id="878" name="Google Shape;878;p9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15130" y="0"/>
              <a:ext cx="9485477" cy="6858000"/>
            </a:xfrm>
            <a:prstGeom prst="rect">
              <a:avLst/>
            </a:prstGeom>
            <a:noFill/>
            <a:ln>
              <a:noFill/>
            </a:ln>
          </p:spPr>
        </p:pic>
        <p:sp>
          <p:nvSpPr>
            <p:cNvPr id="879" name="Google Shape;879;p93"/>
            <p:cNvSpPr txBox="1"/>
            <p:nvPr/>
          </p:nvSpPr>
          <p:spPr>
            <a:xfrm>
              <a:off x="11632479" y="6374324"/>
              <a:ext cx="557934" cy="763088"/>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None/>
              </a:pPr>
              <a:r>
                <a:rPr lang="de-CH" sz="2400" b="1">
                  <a:solidFill>
                    <a:schemeClr val="lt1"/>
                  </a:solidFill>
                  <a:latin typeface="Century Gothic"/>
                  <a:ea typeface="Century Gothic"/>
                  <a:cs typeface="Century Gothic"/>
                  <a:sym typeface="Century Gothic"/>
                </a:rPr>
                <a:t>14</a:t>
              </a:r>
              <a:endParaRPr sz="2400" b="1">
                <a:solidFill>
                  <a:schemeClr val="lt1"/>
                </a:solidFill>
                <a:latin typeface="Century Gothic"/>
                <a:ea typeface="Century Gothic"/>
                <a:cs typeface="Century Gothic"/>
                <a:sym typeface="Century Gothic"/>
              </a:endParaRPr>
            </a:p>
          </p:txBody>
        </p:sp>
        <p:pic>
          <p:nvPicPr>
            <p:cNvPr id="880" name="Google Shape;880;p9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62" y="1344991"/>
              <a:ext cx="4716524" cy="5513009"/>
            </a:xfrm>
            <a:prstGeom prst="rect">
              <a:avLst/>
            </a:prstGeom>
            <a:noFill/>
            <a:ln>
              <a:noFill/>
            </a:ln>
          </p:spPr>
        </p:pic>
        <p:pic>
          <p:nvPicPr>
            <p:cNvPr id="881" name="Google Shape;881;p9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280880" y="0"/>
              <a:ext cx="8301547" cy="6858000"/>
            </a:xfrm>
            <a:prstGeom prst="rect">
              <a:avLst/>
            </a:prstGeom>
            <a:noFill/>
            <a:ln>
              <a:noFill/>
            </a:ln>
          </p:spPr>
        </p:pic>
        <p:pic>
          <p:nvPicPr>
            <p:cNvPr id="882" name="Google Shape;882;p9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02859" y="4014069"/>
              <a:ext cx="2046230" cy="2008716"/>
            </a:xfrm>
            <a:prstGeom prst="rect">
              <a:avLst/>
            </a:prstGeom>
            <a:noFill/>
            <a:ln>
              <a:noFill/>
            </a:ln>
          </p:spPr>
        </p:pic>
        <p:pic>
          <p:nvPicPr>
            <p:cNvPr id="883" name="Google Shape;883;p93"/>
            <p:cNvPicPr preferRelativeResize="0"/>
            <p:nvPr/>
          </p:nvPicPr>
          <p:blipFill rotWithShape="1">
            <a:blip r:embed="rId7">
              <a:alphaModFix/>
            </a:blip>
            <a:srcRect/>
            <a:stretch/>
          </p:blipFill>
          <p:spPr>
            <a:xfrm>
              <a:off x="4281558" y="4593980"/>
              <a:ext cx="4762500" cy="247650"/>
            </a:xfrm>
            <a:prstGeom prst="rect">
              <a:avLst/>
            </a:prstGeom>
            <a:noFill/>
            <a:ln>
              <a:noFill/>
            </a:ln>
          </p:spPr>
        </p:pic>
        <p:pic>
          <p:nvPicPr>
            <p:cNvPr id="884" name="Google Shape;884;p9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662" y="620688"/>
              <a:ext cx="3280880" cy="853029"/>
            </a:xfrm>
            <a:prstGeom prst="rect">
              <a:avLst/>
            </a:prstGeom>
            <a:noFill/>
            <a:ln>
              <a:noFill/>
            </a:ln>
          </p:spPr>
        </p:pic>
        <p:pic>
          <p:nvPicPr>
            <p:cNvPr id="885" name="Google Shape;885;p9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349030" y="1344991"/>
              <a:ext cx="2856046" cy="4262649"/>
            </a:xfrm>
            <a:prstGeom prst="rect">
              <a:avLst/>
            </a:prstGeom>
            <a:noFill/>
            <a:ln>
              <a:noFill/>
            </a:ln>
          </p:spPr>
        </p:pic>
      </p:grpSp>
      <p:pic>
        <p:nvPicPr>
          <p:cNvPr id="886" name="Google Shape;886;p9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87" name="Google Shape;887;p93"/>
          <p:cNvSpPr txBox="1">
            <a:spLocks noGrp="1"/>
          </p:cNvSpPr>
          <p:nvPr>
            <p:ph type="title"/>
          </p:nvPr>
        </p:nvSpPr>
        <p:spPr>
          <a:xfrm>
            <a:off x="930729" y="2680792"/>
            <a:ext cx="11259684"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8" name="Google Shape;888;p9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9" name="Google Shape;889;p9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0" name="Google Shape;890;p9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97"/>
        <p:cNvGrpSpPr/>
        <p:nvPr/>
      </p:nvGrpSpPr>
      <p:grpSpPr>
        <a:xfrm>
          <a:off x="0" y="0"/>
          <a:ext cx="0" cy="0"/>
          <a:chOff x="0" y="0"/>
          <a:chExt cx="0" cy="0"/>
        </a:xfrm>
      </p:grpSpPr>
      <p:sp>
        <p:nvSpPr>
          <p:cNvPr id="98" name="Google Shape;98;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1" name="Google Shape;101;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02" name="Google Shape;102;p40"/>
          <p:cNvGrpSpPr/>
          <p:nvPr/>
        </p:nvGrpSpPr>
        <p:grpSpPr>
          <a:xfrm>
            <a:off x="0" y="-865198"/>
            <a:ext cx="12190413" cy="7723198"/>
            <a:chOff x="0" y="-865198"/>
            <a:chExt cx="12190413" cy="7723198"/>
          </a:xfrm>
        </p:grpSpPr>
        <p:pic>
          <p:nvPicPr>
            <p:cNvPr id="103" name="Google Shape;103;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04" name="Google Shape;104;p4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05" name="Google Shape;105;p40"/>
            <p:cNvGrpSpPr/>
            <p:nvPr/>
          </p:nvGrpSpPr>
          <p:grpSpPr>
            <a:xfrm>
              <a:off x="0" y="1587"/>
              <a:ext cx="12176092" cy="5856700"/>
              <a:chOff x="0" y="1587"/>
              <a:chExt cx="12176092" cy="5856700"/>
            </a:xfrm>
          </p:grpSpPr>
          <p:pic>
            <p:nvPicPr>
              <p:cNvPr id="106" name="Google Shape;106;p4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07" name="Google Shape;107;p4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08" name="Google Shape;108;p4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09" name="Google Shape;109;p4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0" name="Google Shape;110;p4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1" name="Google Shape;111;p40"/>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12" name="Google Shape;112;p4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3" name="Google Shape;113;p4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4" name="Google Shape;114;p4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5" name="Google Shape;115;p4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6" name="Google Shape;116;p4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7" name="Google Shape;117;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8" name="Google Shape;118;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 name="Google Shape;119;p4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20" name="Google Shape;120;p4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21" name="Google Shape;121;p4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22" name="Google Shape;122;p40"/>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40"/>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40"/>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125" name="Google Shape;125;p40"/>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891"/>
        <p:cNvGrpSpPr/>
        <p:nvPr/>
      </p:nvGrpSpPr>
      <p:grpSpPr>
        <a:xfrm>
          <a:off x="0" y="0"/>
          <a:ext cx="0" cy="0"/>
          <a:chOff x="0" y="0"/>
          <a:chExt cx="0" cy="0"/>
        </a:xfrm>
      </p:grpSpPr>
      <p:pic>
        <p:nvPicPr>
          <p:cNvPr id="892" name="Google Shape;892;p9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893" name="Google Shape;893;p9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4" name="Google Shape;894;p9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5" name="Google Shape;895;p9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896" name="Google Shape;896;p94"/>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897" name="Google Shape;897;p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898" name="Google Shape;898;p9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899" name="Google Shape;899;p9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1_bullet_points_orange">
  <p:cSld name="1_bullet_points_orange">
    <p:spTree>
      <p:nvGrpSpPr>
        <p:cNvPr id="1" name="Shape 900"/>
        <p:cNvGrpSpPr/>
        <p:nvPr/>
      </p:nvGrpSpPr>
      <p:grpSpPr>
        <a:xfrm>
          <a:off x="0" y="0"/>
          <a:ext cx="0" cy="0"/>
          <a:chOff x="0" y="0"/>
          <a:chExt cx="0" cy="0"/>
        </a:xfrm>
      </p:grpSpPr>
      <p:pic>
        <p:nvPicPr>
          <p:cNvPr id="901" name="Google Shape;901;p9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8542137" y="1683882"/>
            <a:ext cx="3646161" cy="5184355"/>
          </a:xfrm>
          <a:prstGeom prst="rect">
            <a:avLst/>
          </a:prstGeom>
          <a:noFill/>
          <a:ln>
            <a:noFill/>
          </a:ln>
        </p:spPr>
      </p:pic>
      <p:pic>
        <p:nvPicPr>
          <p:cNvPr id="902" name="Google Shape;902;p95"/>
          <p:cNvPicPr preferRelativeResize="0"/>
          <p:nvPr/>
        </p:nvPicPr>
        <p:blipFill rotWithShape="1">
          <a:blip r:embed="rId3" cstate="email">
            <a:alphaModFix/>
            <a:extLst>
              <a:ext uri="{28A0092B-C50C-407E-A947-70E740481C1C}">
                <a14:useLocalDpi xmlns:a14="http://schemas.microsoft.com/office/drawing/2010/main"/>
              </a:ext>
            </a:extLst>
          </a:blip>
          <a:srcRect l="40196"/>
          <a:stretch/>
        </p:blipFill>
        <p:spPr>
          <a:xfrm>
            <a:off x="0" y="0"/>
            <a:ext cx="2676825" cy="6868237"/>
          </a:xfrm>
          <a:prstGeom prst="rect">
            <a:avLst/>
          </a:prstGeom>
          <a:noFill/>
          <a:ln>
            <a:noFill/>
          </a:ln>
        </p:spPr>
      </p:pic>
      <p:pic>
        <p:nvPicPr>
          <p:cNvPr id="903" name="Google Shape;903;p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904" name="Google Shape;904;p95"/>
          <p:cNvSpPr txBox="1">
            <a:spLocks noGrp="1"/>
          </p:cNvSpPr>
          <p:nvPr>
            <p:ph type="dt" idx="10"/>
          </p:nvPr>
        </p:nvSpPr>
        <p:spPr>
          <a:xfrm>
            <a:off x="1851559" y="6363424"/>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5" name="Google Shape;905;p95"/>
          <p:cNvSpPr txBox="1">
            <a:spLocks noGrp="1"/>
          </p:cNvSpPr>
          <p:nvPr>
            <p:ph type="ftr" idx="11"/>
          </p:nvPr>
        </p:nvSpPr>
        <p:spPr>
          <a:xfrm>
            <a:off x="5949723"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6" name="Google Shape;906;p9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907" name="Google Shape;907;p95"/>
          <p:cNvSpPr txBox="1">
            <a:spLocks noGrp="1"/>
          </p:cNvSpPr>
          <p:nvPr>
            <p:ph type="body" idx="1"/>
          </p:nvPr>
        </p:nvSpPr>
        <p:spPr>
          <a:xfrm>
            <a:off x="1851559" y="2289619"/>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8" name="Google Shape;908;p95"/>
          <p:cNvSpPr txBox="1">
            <a:spLocks noGrp="1"/>
          </p:cNvSpPr>
          <p:nvPr>
            <p:ph type="body" idx="2"/>
          </p:nvPr>
        </p:nvSpPr>
        <p:spPr>
          <a:xfrm>
            <a:off x="1851559" y="1350158"/>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9" name="Google Shape;909;p95"/>
          <p:cNvSpPr txBox="1">
            <a:spLocks noGrp="1"/>
          </p:cNvSpPr>
          <p:nvPr>
            <p:ph type="body" idx="3"/>
          </p:nvPr>
        </p:nvSpPr>
        <p:spPr>
          <a:xfrm>
            <a:off x="1851559" y="3229080"/>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0" name="Google Shape;910;p95"/>
          <p:cNvSpPr txBox="1">
            <a:spLocks noGrp="1"/>
          </p:cNvSpPr>
          <p:nvPr>
            <p:ph type="body" idx="4"/>
          </p:nvPr>
        </p:nvSpPr>
        <p:spPr>
          <a:xfrm>
            <a:off x="1851559" y="4104551"/>
            <a:ext cx="9456360" cy="560183"/>
          </a:xfrm>
          <a:prstGeom prst="rect">
            <a:avLst/>
          </a:prstGeom>
          <a:noFill/>
          <a:ln>
            <a:noFill/>
          </a:ln>
        </p:spPr>
        <p:txBody>
          <a:bodyPr spcFirstLastPara="1" wrap="square" lIns="91425" tIns="45700" rIns="91425" bIns="45700" anchor="t" anchorCtr="0">
            <a:normAutofit/>
          </a:bodyPr>
          <a:lstStyle>
            <a:lvl1pPr marL="457200" lvl="0" indent="-482600" algn="l">
              <a:lnSpc>
                <a:spcPct val="90000"/>
              </a:lnSpc>
              <a:spcBef>
                <a:spcPts val="1000"/>
              </a:spcBef>
              <a:spcAft>
                <a:spcPts val="0"/>
              </a:spcAft>
              <a:buClr>
                <a:schemeClr val="accent1"/>
              </a:buClr>
              <a:buSzPts val="4000"/>
              <a:buFont typeface="Century Gothic"/>
              <a:buChar char="●"/>
              <a:defRPr sz="20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1" name="Google Shape;911;p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91223" y="3580588"/>
            <a:ext cx="1469114" cy="1442181"/>
          </a:xfrm>
          <a:prstGeom prst="rect">
            <a:avLst/>
          </a:prstGeom>
          <a:noFill/>
          <a:ln>
            <a:noFill/>
          </a:ln>
        </p:spPr>
      </p:pic>
      <p:pic>
        <p:nvPicPr>
          <p:cNvPr id="912" name="Google Shape;912;p9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12672" y="5480877"/>
            <a:ext cx="5502728" cy="426461"/>
          </a:xfrm>
          <a:prstGeom prst="rect">
            <a:avLst/>
          </a:prstGeom>
          <a:noFill/>
          <a:ln>
            <a:noFill/>
          </a:ln>
        </p:spPr>
      </p:pic>
      <p:pic>
        <p:nvPicPr>
          <p:cNvPr id="913" name="Google Shape;913;p95"/>
          <p:cNvPicPr preferRelativeResize="0"/>
          <p:nvPr/>
        </p:nvPicPr>
        <p:blipFill rotWithShape="1">
          <a:blip r:embed="rId7" cstate="email">
            <a:alphaModFix/>
            <a:extLst>
              <a:ext uri="{28A0092B-C50C-407E-A947-70E740481C1C}">
                <a14:useLocalDpi xmlns:a14="http://schemas.microsoft.com/office/drawing/2010/main"/>
              </a:ext>
            </a:extLst>
          </a:blip>
          <a:srcRect t="52060"/>
          <a:stretch/>
        </p:blipFill>
        <p:spPr>
          <a:xfrm>
            <a:off x="9312208" y="-7790"/>
            <a:ext cx="2419661" cy="1162436"/>
          </a:xfrm>
          <a:prstGeom prst="rect">
            <a:avLst/>
          </a:prstGeom>
          <a:noFill/>
          <a:ln>
            <a:noFill/>
          </a:ln>
        </p:spPr>
      </p:pic>
      <p:pic>
        <p:nvPicPr>
          <p:cNvPr id="914" name="Google Shape;914;p9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732146">
            <a:off x="1071856" y="4648048"/>
            <a:ext cx="883356" cy="965214"/>
          </a:xfrm>
          <a:prstGeom prst="rect">
            <a:avLst/>
          </a:prstGeom>
          <a:noFill/>
          <a:ln>
            <a:noFill/>
          </a:ln>
        </p:spPr>
      </p:pic>
      <p:pic>
        <p:nvPicPr>
          <p:cNvPr id="915" name="Google Shape;915;p9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10796628" y="432393"/>
            <a:ext cx="1267035" cy="138444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3_Только заголовок">
  <p:cSld name="3_Только заголовок">
    <p:spTree>
      <p:nvGrpSpPr>
        <p:cNvPr id="1" name="Shape 916"/>
        <p:cNvGrpSpPr/>
        <p:nvPr/>
      </p:nvGrpSpPr>
      <p:grpSpPr>
        <a:xfrm>
          <a:off x="0" y="0"/>
          <a:ext cx="0" cy="0"/>
          <a:chOff x="0" y="0"/>
          <a:chExt cx="0" cy="0"/>
        </a:xfrm>
      </p:grpSpPr>
      <p:pic>
        <p:nvPicPr>
          <p:cNvPr id="917" name="Google Shape;917;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18" name="Google Shape;918;p9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19" name="Google Shape;919;p9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20" name="Google Shape;920;p96"/>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1" name="Google Shape;921;p9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2" name="Google Shape;922;p9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3" name="Google Shape;923;p9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24" name="Google Shape;924;p96"/>
          <p:cNvPicPr preferRelativeResize="0"/>
          <p:nvPr/>
        </p:nvPicPr>
        <p:blipFill rotWithShape="1">
          <a:blip r:embed="rId4">
            <a:alphaModFix/>
          </a:blip>
          <a:srcRect/>
          <a:stretch/>
        </p:blipFill>
        <p:spPr>
          <a:xfrm>
            <a:off x="3714750" y="4638614"/>
            <a:ext cx="4762500" cy="247650"/>
          </a:xfrm>
          <a:prstGeom prst="rect">
            <a:avLst/>
          </a:prstGeom>
          <a:noFill/>
          <a:ln>
            <a:noFill/>
          </a:ln>
        </p:spPr>
      </p:pic>
      <p:pic>
        <p:nvPicPr>
          <p:cNvPr id="925" name="Google Shape;925;p9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26" name="Google Shape;926;p9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27" name="Google Shape;927;p9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28" name="Google Shape;928;p9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29" name="Google Shape;929;p9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30" name="Google Shape;930;p9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31" name="Google Shape;931;p9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5259153" y="796258"/>
            <a:ext cx="1771650" cy="179134"/>
          </a:xfrm>
          <a:prstGeom prst="rect">
            <a:avLst/>
          </a:prstGeom>
          <a:noFill/>
          <a:ln>
            <a:noFill/>
          </a:ln>
        </p:spPr>
      </p:pic>
      <p:pic>
        <p:nvPicPr>
          <p:cNvPr id="932" name="Google Shape;932;p9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33" name="Google Shape;933;p9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34" name="Google Shape;934;p96"/>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35" name="Google Shape;935;p9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36" name="Google Shape;936;p96"/>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5_Только заголовок">
  <p:cSld name="5_Только заголовок">
    <p:spTree>
      <p:nvGrpSpPr>
        <p:cNvPr id="1" name="Shape 937"/>
        <p:cNvGrpSpPr/>
        <p:nvPr/>
      </p:nvGrpSpPr>
      <p:grpSpPr>
        <a:xfrm>
          <a:off x="0" y="0"/>
          <a:ext cx="0" cy="0"/>
          <a:chOff x="0" y="0"/>
          <a:chExt cx="0" cy="0"/>
        </a:xfrm>
      </p:grpSpPr>
      <p:pic>
        <p:nvPicPr>
          <p:cNvPr id="938" name="Google Shape;938;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5963211" y="0"/>
            <a:ext cx="6234545" cy="6858000"/>
          </a:xfrm>
          <a:prstGeom prst="rect">
            <a:avLst/>
          </a:prstGeom>
          <a:noFill/>
          <a:ln>
            <a:noFill/>
          </a:ln>
        </p:spPr>
      </p:pic>
      <p:pic>
        <p:nvPicPr>
          <p:cNvPr id="939" name="Google Shape;939;p9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940" name="Google Shape;940;p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41" name="Google Shape;941;p97"/>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2" name="Google Shape;942;p9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3" name="Google Shape;943;p9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4" name="Google Shape;944;p9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45" name="Google Shape;945;p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728173" y="781667"/>
            <a:ext cx="2049912" cy="1528940"/>
          </a:xfrm>
          <a:prstGeom prst="rect">
            <a:avLst/>
          </a:prstGeom>
          <a:noFill/>
          <a:ln>
            <a:noFill/>
          </a:ln>
        </p:spPr>
      </p:pic>
      <p:pic>
        <p:nvPicPr>
          <p:cNvPr id="946" name="Google Shape;946;p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2753768">
            <a:off x="2613168" y="2819398"/>
            <a:ext cx="1217239" cy="1330036"/>
          </a:xfrm>
          <a:prstGeom prst="rect">
            <a:avLst/>
          </a:prstGeom>
          <a:noFill/>
          <a:ln>
            <a:noFill/>
          </a:ln>
        </p:spPr>
      </p:pic>
      <p:pic>
        <p:nvPicPr>
          <p:cNvPr id="947" name="Google Shape;947;p9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6774727" y="3365255"/>
            <a:ext cx="3485354" cy="3492745"/>
          </a:xfrm>
          <a:prstGeom prst="rect">
            <a:avLst/>
          </a:prstGeom>
          <a:noFill/>
          <a:ln>
            <a:noFill/>
          </a:ln>
        </p:spPr>
      </p:pic>
      <p:pic>
        <p:nvPicPr>
          <p:cNvPr id="948" name="Google Shape;948;p9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284770" y="2089915"/>
            <a:ext cx="1526459" cy="1498474"/>
          </a:xfrm>
          <a:prstGeom prst="rect">
            <a:avLst/>
          </a:prstGeom>
          <a:noFill/>
          <a:ln>
            <a:noFill/>
          </a:ln>
        </p:spPr>
      </p:pic>
      <p:pic>
        <p:nvPicPr>
          <p:cNvPr id="949" name="Google Shape;949;p9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432630">
            <a:off x="60942" y="3700067"/>
            <a:ext cx="2393137" cy="2519758"/>
          </a:xfrm>
          <a:prstGeom prst="rect">
            <a:avLst/>
          </a:prstGeom>
          <a:noFill/>
          <a:ln>
            <a:noFill/>
          </a:ln>
        </p:spPr>
      </p:pic>
      <p:pic>
        <p:nvPicPr>
          <p:cNvPr id="950" name="Google Shape;950;p9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91171" y="219861"/>
            <a:ext cx="3171808" cy="5436172"/>
          </a:xfrm>
          <a:prstGeom prst="rect">
            <a:avLst/>
          </a:prstGeom>
          <a:noFill/>
          <a:ln>
            <a:noFill/>
          </a:ln>
        </p:spPr>
      </p:pic>
      <p:pic>
        <p:nvPicPr>
          <p:cNvPr id="951" name="Google Shape;951;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8173" y="244303"/>
            <a:ext cx="293061" cy="293061"/>
          </a:xfrm>
          <a:prstGeom prst="rect">
            <a:avLst/>
          </a:prstGeom>
          <a:noFill/>
          <a:ln>
            <a:noFill/>
          </a:ln>
        </p:spPr>
      </p:pic>
      <p:pic>
        <p:nvPicPr>
          <p:cNvPr id="952" name="Google Shape;952;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3109313" y="5902441"/>
            <a:ext cx="293061" cy="293061"/>
          </a:xfrm>
          <a:prstGeom prst="rect">
            <a:avLst/>
          </a:prstGeom>
          <a:noFill/>
          <a:ln>
            <a:noFill/>
          </a:ln>
        </p:spPr>
      </p:pic>
      <p:pic>
        <p:nvPicPr>
          <p:cNvPr id="953" name="Google Shape;953;p9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412377" y="302507"/>
            <a:ext cx="293061" cy="293061"/>
          </a:xfrm>
          <a:prstGeom prst="rect">
            <a:avLst/>
          </a:prstGeom>
          <a:noFill/>
          <a:ln>
            <a:noFill/>
          </a:ln>
        </p:spPr>
      </p:pic>
      <p:pic>
        <p:nvPicPr>
          <p:cNvPr id="954" name="Google Shape;954;p9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97353" y="3365255"/>
            <a:ext cx="425845" cy="425845"/>
          </a:xfrm>
          <a:prstGeom prst="rect">
            <a:avLst/>
          </a:prstGeom>
          <a:noFill/>
          <a:ln>
            <a:noFill/>
          </a:ln>
        </p:spPr>
      </p:pic>
      <p:pic>
        <p:nvPicPr>
          <p:cNvPr id="955" name="Google Shape;955;p97"/>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497371" y="281212"/>
            <a:ext cx="425845" cy="42584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4_Только заголовок">
  <p:cSld name="4_Только заголовок">
    <p:spTree>
      <p:nvGrpSpPr>
        <p:cNvPr id="1" name="Shape 956"/>
        <p:cNvGrpSpPr/>
        <p:nvPr/>
      </p:nvGrpSpPr>
      <p:grpSpPr>
        <a:xfrm>
          <a:off x="0" y="0"/>
          <a:ext cx="0" cy="0"/>
          <a:chOff x="0" y="0"/>
          <a:chExt cx="0" cy="0"/>
        </a:xfrm>
      </p:grpSpPr>
      <p:pic>
        <p:nvPicPr>
          <p:cNvPr id="957" name="Google Shape;957;p9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1" y="-4824"/>
            <a:ext cx="4208232" cy="3633107"/>
          </a:xfrm>
          <a:prstGeom prst="rect">
            <a:avLst/>
          </a:prstGeom>
          <a:noFill/>
          <a:ln>
            <a:noFill/>
          </a:ln>
        </p:spPr>
      </p:pic>
      <p:pic>
        <p:nvPicPr>
          <p:cNvPr id="958" name="Google Shape;958;p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870976" y="4919648"/>
            <a:ext cx="4463143" cy="223157"/>
          </a:xfrm>
          <a:prstGeom prst="rect">
            <a:avLst/>
          </a:prstGeom>
          <a:noFill/>
          <a:ln>
            <a:noFill/>
          </a:ln>
        </p:spPr>
      </p:pic>
      <p:pic>
        <p:nvPicPr>
          <p:cNvPr id="959" name="Google Shape;959;p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76170" y="1589976"/>
            <a:ext cx="8452757" cy="2625637"/>
          </a:xfrm>
          <a:prstGeom prst="rect">
            <a:avLst/>
          </a:prstGeom>
          <a:noFill/>
          <a:ln>
            <a:noFill/>
          </a:ln>
        </p:spPr>
      </p:pic>
      <p:pic>
        <p:nvPicPr>
          <p:cNvPr id="960" name="Google Shape;960;p9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516826" y="-4824"/>
            <a:ext cx="5675174" cy="6858000"/>
          </a:xfrm>
          <a:prstGeom prst="rect">
            <a:avLst/>
          </a:prstGeom>
          <a:noFill/>
          <a:ln>
            <a:noFill/>
          </a:ln>
        </p:spPr>
      </p:pic>
      <p:pic>
        <p:nvPicPr>
          <p:cNvPr id="961" name="Google Shape;961;p9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62" name="Google Shape;962;p98"/>
          <p:cNvSpPr txBox="1">
            <a:spLocks noGrp="1"/>
          </p:cNvSpPr>
          <p:nvPr>
            <p:ph type="title"/>
          </p:nvPr>
        </p:nvSpPr>
        <p:spPr>
          <a:xfrm>
            <a:off x="7343" y="2346490"/>
            <a:ext cx="12190413" cy="111261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3" name="Google Shape;963;p9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4" name="Google Shape;964;p9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5" name="Google Shape;965;p9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966" name="Google Shape;966;p9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2721" y="2442748"/>
            <a:ext cx="4035879" cy="4415252"/>
          </a:xfrm>
          <a:prstGeom prst="rect">
            <a:avLst/>
          </a:prstGeom>
          <a:noFill/>
          <a:ln>
            <a:noFill/>
          </a:ln>
        </p:spPr>
      </p:pic>
      <p:pic>
        <p:nvPicPr>
          <p:cNvPr id="967" name="Google Shape;967;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80311" y="819166"/>
            <a:ext cx="476250" cy="447675"/>
          </a:xfrm>
          <a:prstGeom prst="rect">
            <a:avLst/>
          </a:prstGeom>
          <a:noFill/>
          <a:ln>
            <a:noFill/>
          </a:ln>
        </p:spPr>
      </p:pic>
      <p:pic>
        <p:nvPicPr>
          <p:cNvPr id="968" name="Google Shape;968;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2540334">
            <a:off x="10752610" y="493330"/>
            <a:ext cx="476250" cy="447675"/>
          </a:xfrm>
          <a:prstGeom prst="rect">
            <a:avLst/>
          </a:prstGeom>
          <a:noFill/>
          <a:ln>
            <a:noFill/>
          </a:ln>
        </p:spPr>
      </p:pic>
      <p:pic>
        <p:nvPicPr>
          <p:cNvPr id="969" name="Google Shape;969;p9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579591">
            <a:off x="3595910" y="5758549"/>
            <a:ext cx="476250" cy="447675"/>
          </a:xfrm>
          <a:prstGeom prst="rect">
            <a:avLst/>
          </a:prstGeom>
          <a:noFill/>
          <a:ln>
            <a:noFill/>
          </a:ln>
        </p:spPr>
      </p:pic>
      <p:pic>
        <p:nvPicPr>
          <p:cNvPr id="970" name="Google Shape;970;p9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3030128" y="1069610"/>
            <a:ext cx="982421" cy="987879"/>
          </a:xfrm>
          <a:prstGeom prst="rect">
            <a:avLst/>
          </a:prstGeom>
          <a:noFill/>
          <a:ln>
            <a:noFill/>
          </a:ln>
        </p:spPr>
      </p:pic>
      <p:pic>
        <p:nvPicPr>
          <p:cNvPr id="971" name="Google Shape;971;p9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3739829">
            <a:off x="9421231" y="5794673"/>
            <a:ext cx="982421" cy="987879"/>
          </a:xfrm>
          <a:prstGeom prst="rect">
            <a:avLst/>
          </a:prstGeom>
          <a:noFill/>
          <a:ln>
            <a:noFill/>
          </a:ln>
        </p:spPr>
      </p:pic>
      <p:pic>
        <p:nvPicPr>
          <p:cNvPr id="972" name="Google Shape;972;p98"/>
          <p:cNvPicPr preferRelativeResize="0"/>
          <p:nvPr/>
        </p:nvPicPr>
        <p:blipFill rotWithShape="1">
          <a:blip r:embed="rId10">
            <a:alphaModFix/>
          </a:blip>
          <a:srcRect/>
          <a:stretch/>
        </p:blipFill>
        <p:spPr>
          <a:xfrm>
            <a:off x="5815499" y="5665000"/>
            <a:ext cx="4762500" cy="247650"/>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1_Только заголовок">
  <p:cSld name="1_Только заголовок">
    <p:spTree>
      <p:nvGrpSpPr>
        <p:cNvPr id="1" name="Shape 973"/>
        <p:cNvGrpSpPr/>
        <p:nvPr/>
      </p:nvGrpSpPr>
      <p:grpSpPr>
        <a:xfrm>
          <a:off x="0" y="0"/>
          <a:ext cx="0" cy="0"/>
          <a:chOff x="0" y="0"/>
          <a:chExt cx="0" cy="0"/>
        </a:xfrm>
      </p:grpSpPr>
      <p:grpSp>
        <p:nvGrpSpPr>
          <p:cNvPr id="974" name="Google Shape;974;p99"/>
          <p:cNvGrpSpPr/>
          <p:nvPr/>
        </p:nvGrpSpPr>
        <p:grpSpPr>
          <a:xfrm>
            <a:off x="-3645" y="0"/>
            <a:ext cx="12194058" cy="6857999"/>
            <a:chOff x="-3645" y="0"/>
            <a:chExt cx="12194058" cy="6857999"/>
          </a:xfrm>
        </p:grpSpPr>
        <p:pic>
          <p:nvPicPr>
            <p:cNvPr id="975" name="Google Shape;975;p9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79997" y="0"/>
              <a:ext cx="10058400" cy="6613398"/>
            </a:xfrm>
            <a:prstGeom prst="rect">
              <a:avLst/>
            </a:prstGeom>
            <a:noFill/>
            <a:ln>
              <a:noFill/>
            </a:ln>
          </p:spPr>
        </p:pic>
        <p:cxnSp>
          <p:nvCxnSpPr>
            <p:cNvPr id="976" name="Google Shape;976;p99"/>
            <p:cNvCxnSpPr/>
            <p:nvPr/>
          </p:nvCxnSpPr>
          <p:spPr>
            <a:xfrm>
              <a:off x="3755206" y="1682932"/>
              <a:ext cx="1620000" cy="0"/>
            </a:xfrm>
            <a:prstGeom prst="straightConnector1">
              <a:avLst/>
            </a:prstGeom>
            <a:noFill/>
            <a:ln w="25400" cap="flat" cmpd="sng">
              <a:solidFill>
                <a:srgbClr val="083551"/>
              </a:solidFill>
              <a:prstDash val="solid"/>
              <a:miter lim="800000"/>
              <a:headEnd type="none" w="sm" len="sm"/>
              <a:tailEnd type="none" w="sm" len="sm"/>
            </a:ln>
          </p:spPr>
        </p:cxnSp>
        <p:cxnSp>
          <p:nvCxnSpPr>
            <p:cNvPr id="977" name="Google Shape;977;p99"/>
            <p:cNvCxnSpPr/>
            <p:nvPr/>
          </p:nvCxnSpPr>
          <p:spPr>
            <a:xfrm>
              <a:off x="6815206" y="1682932"/>
              <a:ext cx="1620000" cy="0"/>
            </a:xfrm>
            <a:prstGeom prst="straightConnector1">
              <a:avLst/>
            </a:prstGeom>
            <a:noFill/>
            <a:ln w="25400" cap="flat" cmpd="sng">
              <a:solidFill>
                <a:srgbClr val="083551"/>
              </a:solidFill>
              <a:prstDash val="solid"/>
              <a:miter lim="800000"/>
              <a:headEnd type="none" w="sm" len="sm"/>
              <a:tailEnd type="none" w="sm" len="sm"/>
            </a:ln>
          </p:spPr>
        </p:cxnSp>
        <p:grpSp>
          <p:nvGrpSpPr>
            <p:cNvPr id="978" name="Google Shape;978;p99"/>
            <p:cNvGrpSpPr/>
            <p:nvPr/>
          </p:nvGrpSpPr>
          <p:grpSpPr>
            <a:xfrm>
              <a:off x="5771170" y="1357295"/>
              <a:ext cx="648072" cy="543406"/>
              <a:chOff x="537029" y="1572196"/>
              <a:chExt cx="1010860" cy="847602"/>
            </a:xfrm>
          </p:grpSpPr>
          <p:sp>
            <p:nvSpPr>
              <p:cNvPr id="979" name="Google Shape;979;p99"/>
              <p:cNvSpPr/>
              <p:nvPr/>
            </p:nvSpPr>
            <p:spPr>
              <a:xfrm>
                <a:off x="537029"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80" name="Google Shape;980;p99"/>
              <p:cNvSpPr/>
              <p:nvPr/>
            </p:nvSpPr>
            <p:spPr>
              <a:xfrm>
                <a:off x="1081091" y="1572196"/>
                <a:ext cx="466798" cy="847602"/>
              </a:xfrm>
              <a:custGeom>
                <a:avLst/>
                <a:gdLst/>
                <a:ahLst/>
                <a:cxnLst/>
                <a:rect l="l" t="t" r="r" b="b"/>
                <a:pathLst>
                  <a:path w="309539" h="580653" extrusionOk="0">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083551"/>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grpSp>
        <p:pic>
          <p:nvPicPr>
            <p:cNvPr id="981" name="Google Shape;981;p9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982" name="Google Shape;982;p9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5" y="2828916"/>
              <a:ext cx="3290539" cy="4029083"/>
            </a:xfrm>
            <a:prstGeom prst="rect">
              <a:avLst/>
            </a:prstGeom>
            <a:noFill/>
            <a:ln>
              <a:noFill/>
            </a:ln>
          </p:spPr>
        </p:pic>
        <p:pic>
          <p:nvPicPr>
            <p:cNvPr id="983" name="Google Shape;983;p9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0123835" y="922847"/>
              <a:ext cx="864096" cy="868896"/>
            </a:xfrm>
            <a:prstGeom prst="rect">
              <a:avLst/>
            </a:prstGeom>
            <a:noFill/>
            <a:ln>
              <a:noFill/>
            </a:ln>
          </p:spPr>
        </p:pic>
        <p:pic>
          <p:nvPicPr>
            <p:cNvPr id="984" name="Google Shape;984;p9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938131" flipH="1">
              <a:off x="1384363" y="73698"/>
              <a:ext cx="685654" cy="2316366"/>
            </a:xfrm>
            <a:prstGeom prst="rect">
              <a:avLst/>
            </a:prstGeom>
            <a:noFill/>
            <a:ln>
              <a:noFill/>
            </a:ln>
          </p:spPr>
        </p:pic>
        <p:pic>
          <p:nvPicPr>
            <p:cNvPr id="985" name="Google Shape;985;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99655" y="1892377"/>
              <a:ext cx="454572" cy="427298"/>
            </a:xfrm>
            <a:prstGeom prst="rect">
              <a:avLst/>
            </a:prstGeom>
            <a:noFill/>
            <a:ln>
              <a:noFill/>
            </a:ln>
          </p:spPr>
        </p:pic>
        <p:pic>
          <p:nvPicPr>
            <p:cNvPr id="986" name="Google Shape;986;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030417">
              <a:off x="10143269" y="5805264"/>
              <a:ext cx="454572" cy="427298"/>
            </a:xfrm>
            <a:prstGeom prst="rect">
              <a:avLst/>
            </a:prstGeom>
            <a:noFill/>
            <a:ln>
              <a:noFill/>
            </a:ln>
          </p:spPr>
        </p:pic>
        <p:pic>
          <p:nvPicPr>
            <p:cNvPr id="987" name="Google Shape;987;p9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58642">
              <a:off x="7319342" y="168829"/>
              <a:ext cx="454572" cy="427298"/>
            </a:xfrm>
            <a:prstGeom prst="rect">
              <a:avLst/>
            </a:prstGeom>
            <a:noFill/>
            <a:ln>
              <a:noFill/>
            </a:ln>
          </p:spPr>
        </p:pic>
        <p:pic>
          <p:nvPicPr>
            <p:cNvPr id="988" name="Google Shape;988;p9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505348" y="2828916"/>
              <a:ext cx="1586211" cy="1586211"/>
            </a:xfrm>
            <a:prstGeom prst="rect">
              <a:avLst/>
            </a:prstGeom>
            <a:noFill/>
            <a:ln>
              <a:noFill/>
            </a:ln>
          </p:spPr>
        </p:pic>
      </p:grpSp>
      <p:pic>
        <p:nvPicPr>
          <p:cNvPr id="989" name="Google Shape;989;p9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990" name="Google Shape;990;p99"/>
          <p:cNvSpPr txBox="1">
            <a:spLocks noGrp="1"/>
          </p:cNvSpPr>
          <p:nvPr>
            <p:ph type="title"/>
          </p:nvPr>
        </p:nvSpPr>
        <p:spPr>
          <a:xfrm>
            <a:off x="2176337" y="2122106"/>
            <a:ext cx="7947498" cy="227177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2400"/>
              <a:buFont typeface="Century Gothic"/>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1" name="Google Shape;991;p9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2" name="Google Shape;992;p9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3" name="Google Shape;993;p9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2_Только заголовок">
  <p:cSld name="2_Только заголовок">
    <p:spTree>
      <p:nvGrpSpPr>
        <p:cNvPr id="1" name="Shape 994"/>
        <p:cNvGrpSpPr/>
        <p:nvPr/>
      </p:nvGrpSpPr>
      <p:grpSpPr>
        <a:xfrm>
          <a:off x="0" y="0"/>
          <a:ext cx="0" cy="0"/>
          <a:chOff x="0" y="0"/>
          <a:chExt cx="0" cy="0"/>
        </a:xfrm>
      </p:grpSpPr>
      <p:grpSp>
        <p:nvGrpSpPr>
          <p:cNvPr id="995" name="Google Shape;995;p100"/>
          <p:cNvGrpSpPr/>
          <p:nvPr/>
        </p:nvGrpSpPr>
        <p:grpSpPr>
          <a:xfrm>
            <a:off x="1773909" y="1035687"/>
            <a:ext cx="9793906" cy="5054351"/>
            <a:chOff x="1773909" y="1035687"/>
            <a:chExt cx="9793906" cy="5054351"/>
          </a:xfrm>
        </p:grpSpPr>
        <p:pic>
          <p:nvPicPr>
            <p:cNvPr id="996" name="Google Shape;996;p10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70619" y="3056386"/>
              <a:ext cx="1010782" cy="4981192"/>
            </a:xfrm>
            <a:prstGeom prst="rect">
              <a:avLst/>
            </a:prstGeom>
            <a:noFill/>
            <a:ln>
              <a:noFill/>
            </a:ln>
          </p:spPr>
        </p:pic>
        <p:pic>
          <p:nvPicPr>
            <p:cNvPr id="997" name="Google Shape;997;p100"/>
            <p:cNvPicPr preferRelativeResize="0"/>
            <p:nvPr/>
          </p:nvPicPr>
          <p:blipFill rotWithShape="1">
            <a:blip r:embed="rId3">
              <a:alphaModFix/>
            </a:blip>
            <a:srcRect/>
            <a:stretch/>
          </p:blipFill>
          <p:spPr>
            <a:xfrm rot="-5400000">
              <a:off x="8571567" y="1731302"/>
              <a:ext cx="1010095" cy="4982400"/>
            </a:xfrm>
            <a:prstGeom prst="rect">
              <a:avLst/>
            </a:prstGeom>
            <a:noFill/>
            <a:ln>
              <a:noFill/>
            </a:ln>
          </p:spPr>
        </p:pic>
        <p:pic>
          <p:nvPicPr>
            <p:cNvPr id="998" name="Google Shape;998;p100"/>
            <p:cNvPicPr preferRelativeResize="0"/>
            <p:nvPr/>
          </p:nvPicPr>
          <p:blipFill rotWithShape="1">
            <a:blip r:embed="rId4">
              <a:alphaModFix/>
            </a:blip>
            <a:srcRect/>
            <a:stretch/>
          </p:blipFill>
          <p:spPr>
            <a:xfrm rot="5400000">
              <a:off x="8563375" y="399375"/>
              <a:ext cx="1025673" cy="4982400"/>
            </a:xfrm>
            <a:prstGeom prst="rect">
              <a:avLst/>
            </a:prstGeom>
            <a:noFill/>
            <a:ln>
              <a:noFill/>
            </a:ln>
          </p:spPr>
        </p:pic>
        <p:pic>
          <p:nvPicPr>
            <p:cNvPr id="999" name="Google Shape;999;p100"/>
            <p:cNvPicPr preferRelativeResize="0"/>
            <p:nvPr/>
          </p:nvPicPr>
          <p:blipFill rotWithShape="1">
            <a:blip r:embed="rId5">
              <a:alphaModFix/>
            </a:blip>
            <a:srcRect/>
            <a:stretch/>
          </p:blipFill>
          <p:spPr>
            <a:xfrm rot="5400000">
              <a:off x="8561805" y="-941509"/>
              <a:ext cx="1028008" cy="4982400"/>
            </a:xfrm>
            <a:prstGeom prst="rect">
              <a:avLst/>
            </a:prstGeom>
            <a:noFill/>
            <a:ln>
              <a:noFill/>
            </a:ln>
          </p:spPr>
        </p:pic>
        <p:pic>
          <p:nvPicPr>
            <p:cNvPr id="1000" name="Google Shape;1000;p10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293817" y="5036673"/>
              <a:ext cx="1007721" cy="1020619"/>
            </a:xfrm>
            <a:prstGeom prst="rect">
              <a:avLst/>
            </a:prstGeom>
            <a:noFill/>
            <a:ln>
              <a:noFill/>
            </a:ln>
          </p:spPr>
        </p:pic>
        <p:pic>
          <p:nvPicPr>
            <p:cNvPr id="1001" name="Google Shape;1001;p10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flipH="1">
              <a:off x="3854030" y="5064725"/>
              <a:ext cx="80797" cy="1025313"/>
            </a:xfrm>
            <a:prstGeom prst="rect">
              <a:avLst/>
            </a:prstGeom>
            <a:noFill/>
            <a:ln>
              <a:noFill/>
            </a:ln>
          </p:spPr>
        </p:pic>
        <p:pic>
          <p:nvPicPr>
            <p:cNvPr id="1002" name="Google Shape;1002;p10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2306194" y="1039204"/>
              <a:ext cx="982966" cy="982966"/>
            </a:xfrm>
            <a:prstGeom prst="rect">
              <a:avLst/>
            </a:prstGeom>
            <a:noFill/>
            <a:ln>
              <a:noFill/>
            </a:ln>
          </p:spPr>
        </p:pic>
        <p:pic>
          <p:nvPicPr>
            <p:cNvPr id="1003" name="Google Shape;1003;p10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2304234" y="2365680"/>
              <a:ext cx="986886" cy="986886"/>
            </a:xfrm>
            <a:prstGeom prst="rect">
              <a:avLst/>
            </a:prstGeom>
            <a:noFill/>
            <a:ln>
              <a:noFill/>
            </a:ln>
          </p:spPr>
        </p:pic>
        <p:pic>
          <p:nvPicPr>
            <p:cNvPr id="1004" name="Google Shape;1004;p100"/>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292932" y="3701015"/>
              <a:ext cx="1009490" cy="1009490"/>
            </a:xfrm>
            <a:prstGeom prst="rect">
              <a:avLst/>
            </a:prstGeom>
            <a:noFill/>
            <a:ln>
              <a:noFill/>
            </a:ln>
          </p:spPr>
        </p:pic>
        <p:pic>
          <p:nvPicPr>
            <p:cNvPr id="1005" name="Google Shape;1005;p100"/>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853388" y="3692760"/>
              <a:ext cx="82080" cy="1026000"/>
            </a:xfrm>
            <a:prstGeom prst="rect">
              <a:avLst/>
            </a:prstGeom>
            <a:noFill/>
            <a:ln>
              <a:noFill/>
            </a:ln>
          </p:spPr>
        </p:pic>
        <p:pic>
          <p:nvPicPr>
            <p:cNvPr id="1006" name="Google Shape;1006;p100"/>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3854828" y="1035687"/>
              <a:ext cx="79200" cy="990000"/>
            </a:xfrm>
            <a:prstGeom prst="rect">
              <a:avLst/>
            </a:prstGeom>
            <a:noFill/>
            <a:ln>
              <a:noFill/>
            </a:ln>
          </p:spPr>
        </p:pic>
        <p:pic>
          <p:nvPicPr>
            <p:cNvPr id="1007" name="Google Shape;1007;p100"/>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773909" y="1431007"/>
              <a:ext cx="310376" cy="2827527"/>
            </a:xfrm>
            <a:prstGeom prst="rect">
              <a:avLst/>
            </a:prstGeom>
            <a:noFill/>
            <a:ln>
              <a:noFill/>
            </a:ln>
          </p:spPr>
        </p:pic>
        <p:pic>
          <p:nvPicPr>
            <p:cNvPr id="1008" name="Google Shape;1008;p100"/>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3854828" y="2364123"/>
              <a:ext cx="79200" cy="990000"/>
            </a:xfrm>
            <a:prstGeom prst="rect">
              <a:avLst/>
            </a:prstGeom>
            <a:noFill/>
            <a:ln>
              <a:noFill/>
            </a:ln>
          </p:spPr>
        </p:pic>
      </p:grpSp>
      <p:grpSp>
        <p:nvGrpSpPr>
          <p:cNvPr id="1009" name="Google Shape;1009;p100"/>
          <p:cNvGrpSpPr/>
          <p:nvPr/>
        </p:nvGrpSpPr>
        <p:grpSpPr>
          <a:xfrm>
            <a:off x="0" y="345746"/>
            <a:ext cx="12197756" cy="269562"/>
            <a:chOff x="0" y="345746"/>
            <a:chExt cx="12197756" cy="269562"/>
          </a:xfrm>
        </p:grpSpPr>
        <p:pic>
          <p:nvPicPr>
            <p:cNvPr id="1010" name="Google Shape;1010;p100"/>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0" y="345746"/>
              <a:ext cx="2666000" cy="269562"/>
            </a:xfrm>
            <a:prstGeom prst="rect">
              <a:avLst/>
            </a:prstGeom>
            <a:noFill/>
            <a:ln>
              <a:noFill/>
            </a:ln>
          </p:spPr>
        </p:pic>
        <p:pic>
          <p:nvPicPr>
            <p:cNvPr id="1011" name="Google Shape;1011;p100"/>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flipH="1">
              <a:off x="9531756" y="345746"/>
              <a:ext cx="2666000" cy="269562"/>
            </a:xfrm>
            <a:prstGeom prst="rect">
              <a:avLst/>
            </a:prstGeom>
            <a:noFill/>
            <a:ln>
              <a:noFill/>
            </a:ln>
          </p:spPr>
        </p:pic>
      </p:grpSp>
      <p:pic>
        <p:nvPicPr>
          <p:cNvPr id="1012" name="Google Shape;1012;p100"/>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rot="10800000">
            <a:off x="5177281" y="6130057"/>
            <a:ext cx="1689259" cy="737779"/>
          </a:xfrm>
          <a:prstGeom prst="rect">
            <a:avLst/>
          </a:prstGeom>
          <a:noFill/>
          <a:ln>
            <a:noFill/>
          </a:ln>
        </p:spPr>
      </p:pic>
      <p:pic>
        <p:nvPicPr>
          <p:cNvPr id="1013" name="Google Shape;1013;p100"/>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14" name="Google Shape;1014;p100"/>
          <p:cNvSpPr txBox="1">
            <a:spLocks noGrp="1"/>
          </p:cNvSpPr>
          <p:nvPr>
            <p:ph type="title"/>
          </p:nvPr>
        </p:nvSpPr>
        <p:spPr>
          <a:xfrm>
            <a:off x="0" y="187780"/>
            <a:ext cx="12190413" cy="62865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5" name="Google Shape;1015;p10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6" name="Google Shape;1016;p10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7" name="Google Shape;1017;p10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18" name="Google Shape;1018;p100"/>
          <p:cNvSpPr txBox="1">
            <a:spLocks noGrp="1"/>
          </p:cNvSpPr>
          <p:nvPr>
            <p:ph type="body" idx="1"/>
          </p:nvPr>
        </p:nvSpPr>
        <p:spPr>
          <a:xfrm>
            <a:off x="6767513" y="115093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9" name="Google Shape;1019;p100"/>
          <p:cNvSpPr txBox="1">
            <a:spLocks noGrp="1"/>
          </p:cNvSpPr>
          <p:nvPr>
            <p:ph type="body" idx="2"/>
          </p:nvPr>
        </p:nvSpPr>
        <p:spPr>
          <a:xfrm>
            <a:off x="6767512" y="2538408"/>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0" name="Google Shape;1020;p100"/>
          <p:cNvSpPr txBox="1">
            <a:spLocks noGrp="1"/>
          </p:cNvSpPr>
          <p:nvPr>
            <p:ph type="body" idx="3"/>
          </p:nvPr>
        </p:nvSpPr>
        <p:spPr>
          <a:xfrm>
            <a:off x="6767512" y="3838319"/>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1" name="Google Shape;1021;p100"/>
          <p:cNvSpPr txBox="1">
            <a:spLocks noGrp="1"/>
          </p:cNvSpPr>
          <p:nvPr>
            <p:ph type="body" idx="4"/>
          </p:nvPr>
        </p:nvSpPr>
        <p:spPr>
          <a:xfrm>
            <a:off x="6767511" y="5145150"/>
            <a:ext cx="4662487" cy="776287"/>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lt1"/>
              </a:buClr>
              <a:buSzPts val="1400"/>
              <a:buChar char="•"/>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2" name="Google Shape;1022;p100"/>
          <p:cNvSpPr txBox="1">
            <a:spLocks noGrp="1"/>
          </p:cNvSpPr>
          <p:nvPr>
            <p:ph type="body" idx="5"/>
          </p:nvPr>
        </p:nvSpPr>
        <p:spPr>
          <a:xfrm>
            <a:off x="143356" y="2480271"/>
            <a:ext cx="1480518" cy="729000"/>
          </a:xfrm>
          <a:prstGeom prst="rect">
            <a:avLst/>
          </a:prstGeom>
          <a:noFill/>
          <a:ln>
            <a:noFill/>
          </a:ln>
        </p:spPr>
        <p:txBody>
          <a:bodyPr spcFirstLastPara="1" wrap="square" lIns="91425" tIns="45700" rIns="91425" bIns="45700" anchor="t" anchorCtr="0">
            <a:no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3" name="Google Shape;1023;p100"/>
          <p:cNvSpPr txBox="1">
            <a:spLocks noGrp="1"/>
          </p:cNvSpPr>
          <p:nvPr>
            <p:ph type="body" idx="6"/>
          </p:nvPr>
        </p:nvSpPr>
        <p:spPr>
          <a:xfrm>
            <a:off x="143356" y="5189146"/>
            <a:ext cx="1480518" cy="795276"/>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4" name="Google Shape;1024;p100"/>
          <p:cNvSpPr txBox="1">
            <a:spLocks noGrp="1"/>
          </p:cNvSpPr>
          <p:nvPr>
            <p:ph type="body" idx="7"/>
          </p:nvPr>
        </p:nvSpPr>
        <p:spPr>
          <a:xfrm>
            <a:off x="4455284" y="1198225"/>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5" name="Google Shape;1025;p100"/>
          <p:cNvSpPr txBox="1">
            <a:spLocks noGrp="1"/>
          </p:cNvSpPr>
          <p:nvPr>
            <p:ph type="body" idx="8"/>
          </p:nvPr>
        </p:nvSpPr>
        <p:spPr>
          <a:xfrm>
            <a:off x="4457804" y="2480270"/>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6" name="Google Shape;1026;p100"/>
          <p:cNvSpPr txBox="1">
            <a:spLocks noGrp="1"/>
          </p:cNvSpPr>
          <p:nvPr>
            <p:ph type="body" idx="9"/>
          </p:nvPr>
        </p:nvSpPr>
        <p:spPr>
          <a:xfrm>
            <a:off x="4455284" y="3791491"/>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7" name="Google Shape;1027;p100"/>
          <p:cNvSpPr txBox="1">
            <a:spLocks noGrp="1"/>
          </p:cNvSpPr>
          <p:nvPr>
            <p:ph type="body" idx="13"/>
          </p:nvPr>
        </p:nvSpPr>
        <p:spPr>
          <a:xfrm>
            <a:off x="4455284" y="5192437"/>
            <a:ext cx="1480518" cy="7290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chemeClr val="dk1"/>
              </a:buClr>
              <a:buSzPts val="1400"/>
              <a:buChar char="•"/>
              <a:defRPr sz="1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Пустой слайд" type="blank">
  <p:cSld name="BLANK">
    <p:spTree>
      <p:nvGrpSpPr>
        <p:cNvPr id="1" name="Shape 1028"/>
        <p:cNvGrpSpPr/>
        <p:nvPr/>
      </p:nvGrpSpPr>
      <p:grpSpPr>
        <a:xfrm>
          <a:off x="0" y="0"/>
          <a:ext cx="0" cy="0"/>
          <a:chOff x="0" y="0"/>
          <a:chExt cx="0" cy="0"/>
        </a:xfrm>
      </p:grpSpPr>
      <p:grpSp>
        <p:nvGrpSpPr>
          <p:cNvPr id="1029" name="Google Shape;1029;p101"/>
          <p:cNvGrpSpPr/>
          <p:nvPr/>
        </p:nvGrpSpPr>
        <p:grpSpPr>
          <a:xfrm>
            <a:off x="0" y="-17325"/>
            <a:ext cx="10997251" cy="6867251"/>
            <a:chOff x="0" y="-17325"/>
            <a:chExt cx="10997251" cy="6867251"/>
          </a:xfrm>
        </p:grpSpPr>
        <p:pic>
          <p:nvPicPr>
            <p:cNvPr id="1030" name="Google Shape;1030;p10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688570" y="5044014"/>
              <a:ext cx="4502274" cy="1805912"/>
            </a:xfrm>
            <a:prstGeom prst="rect">
              <a:avLst/>
            </a:prstGeom>
            <a:noFill/>
            <a:ln>
              <a:noFill/>
            </a:ln>
          </p:spPr>
        </p:pic>
        <p:pic>
          <p:nvPicPr>
            <p:cNvPr id="1031" name="Google Shape;1031;p10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454678" y="4221088"/>
              <a:ext cx="970057" cy="1916832"/>
            </a:xfrm>
            <a:prstGeom prst="rect">
              <a:avLst/>
            </a:prstGeom>
            <a:noFill/>
            <a:ln>
              <a:noFill/>
            </a:ln>
          </p:spPr>
        </p:pic>
        <p:pic>
          <p:nvPicPr>
            <p:cNvPr id="1032" name="Google Shape;1032;p10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843178" y="2996952"/>
              <a:ext cx="249746" cy="249746"/>
            </a:xfrm>
            <a:prstGeom prst="rect">
              <a:avLst/>
            </a:prstGeom>
            <a:noFill/>
            <a:ln>
              <a:noFill/>
            </a:ln>
          </p:spPr>
        </p:pic>
        <p:pic>
          <p:nvPicPr>
            <p:cNvPr id="1033" name="Google Shape;1033;p10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38851" y="6505690"/>
              <a:ext cx="10058400" cy="138302"/>
            </a:xfrm>
            <a:prstGeom prst="rect">
              <a:avLst/>
            </a:prstGeom>
            <a:noFill/>
            <a:ln>
              <a:noFill/>
            </a:ln>
          </p:spPr>
        </p:pic>
        <p:pic>
          <p:nvPicPr>
            <p:cNvPr id="1034" name="Google Shape;1034;p10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3636950"/>
              <a:ext cx="1510212" cy="3212976"/>
            </a:xfrm>
            <a:prstGeom prst="rect">
              <a:avLst/>
            </a:prstGeom>
            <a:noFill/>
            <a:ln>
              <a:noFill/>
            </a:ln>
          </p:spPr>
        </p:pic>
        <p:pic>
          <p:nvPicPr>
            <p:cNvPr id="1035" name="Google Shape;1035;p10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63008" y="-17325"/>
              <a:ext cx="2810086" cy="858637"/>
            </a:xfrm>
            <a:prstGeom prst="rect">
              <a:avLst/>
            </a:prstGeom>
            <a:noFill/>
            <a:ln>
              <a:noFill/>
            </a:ln>
          </p:spPr>
        </p:pic>
      </p:grpSp>
      <p:pic>
        <p:nvPicPr>
          <p:cNvPr id="1036" name="Google Shape;1036;p10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37" name="Google Shape;1037;p101"/>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8" name="Google Shape;1038;p10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9" name="Google Shape;1039;p10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Agenda-01">
  <p:cSld name="Agenda-01">
    <p:spTree>
      <p:nvGrpSpPr>
        <p:cNvPr id="1" name="Shape 1040"/>
        <p:cNvGrpSpPr/>
        <p:nvPr/>
      </p:nvGrpSpPr>
      <p:grpSpPr>
        <a:xfrm>
          <a:off x="0" y="0"/>
          <a:ext cx="0" cy="0"/>
          <a:chOff x="0" y="0"/>
          <a:chExt cx="0" cy="0"/>
        </a:xfrm>
      </p:grpSpPr>
      <p:grpSp>
        <p:nvGrpSpPr>
          <p:cNvPr id="1041" name="Google Shape;1041;p102"/>
          <p:cNvGrpSpPr/>
          <p:nvPr/>
        </p:nvGrpSpPr>
        <p:grpSpPr>
          <a:xfrm>
            <a:off x="1885163" y="2085384"/>
            <a:ext cx="3635268" cy="3103246"/>
            <a:chOff x="1704655" y="2118352"/>
            <a:chExt cx="3635268" cy="3103246"/>
          </a:xfrm>
        </p:grpSpPr>
        <p:pic>
          <p:nvPicPr>
            <p:cNvPr id="1042" name="Google Shape;1042;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306896"/>
              <a:ext cx="3635268" cy="367566"/>
            </a:xfrm>
            <a:prstGeom prst="rect">
              <a:avLst/>
            </a:prstGeom>
            <a:noFill/>
            <a:ln>
              <a:noFill/>
            </a:ln>
          </p:spPr>
        </p:pic>
        <p:pic>
          <p:nvPicPr>
            <p:cNvPr id="1043" name="Google Shape;1043;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759760"/>
              <a:ext cx="3635268" cy="367566"/>
            </a:xfrm>
            <a:prstGeom prst="rect">
              <a:avLst/>
            </a:prstGeom>
            <a:noFill/>
            <a:ln>
              <a:noFill/>
            </a:ln>
          </p:spPr>
        </p:pic>
        <p:pic>
          <p:nvPicPr>
            <p:cNvPr id="1044" name="Google Shape;1044;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665488"/>
              <a:ext cx="3635268" cy="367566"/>
            </a:xfrm>
            <a:prstGeom prst="rect">
              <a:avLst/>
            </a:prstGeom>
            <a:noFill/>
            <a:ln>
              <a:noFill/>
            </a:ln>
          </p:spPr>
        </p:pic>
        <p:pic>
          <p:nvPicPr>
            <p:cNvPr id="1045" name="Google Shape;1045;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2118352"/>
              <a:ext cx="3635268" cy="367566"/>
            </a:xfrm>
            <a:prstGeom prst="rect">
              <a:avLst/>
            </a:prstGeom>
            <a:noFill/>
            <a:ln>
              <a:noFill/>
            </a:ln>
          </p:spPr>
        </p:pic>
        <p:pic>
          <p:nvPicPr>
            <p:cNvPr id="1046" name="Google Shape;1046;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3212624"/>
              <a:ext cx="3635268" cy="367566"/>
            </a:xfrm>
            <a:prstGeom prst="rect">
              <a:avLst/>
            </a:prstGeom>
            <a:noFill/>
            <a:ln>
              <a:noFill/>
            </a:ln>
          </p:spPr>
        </p:pic>
        <p:pic>
          <p:nvPicPr>
            <p:cNvPr id="1047" name="Google Shape;1047;p10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1704655" y="4854032"/>
              <a:ext cx="3635268" cy="367566"/>
            </a:xfrm>
            <a:prstGeom prst="rect">
              <a:avLst/>
            </a:prstGeom>
            <a:noFill/>
            <a:ln>
              <a:noFill/>
            </a:ln>
          </p:spPr>
        </p:pic>
      </p:grpSp>
      <p:grpSp>
        <p:nvGrpSpPr>
          <p:cNvPr id="1048" name="Google Shape;1048;p102"/>
          <p:cNvGrpSpPr/>
          <p:nvPr/>
        </p:nvGrpSpPr>
        <p:grpSpPr>
          <a:xfrm>
            <a:off x="-1" y="0"/>
            <a:ext cx="12197757" cy="6895555"/>
            <a:chOff x="-1" y="0"/>
            <a:chExt cx="12197757" cy="6895555"/>
          </a:xfrm>
        </p:grpSpPr>
        <p:pic>
          <p:nvPicPr>
            <p:cNvPr id="1049" name="Google Shape;1049;p10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4469369" cy="6857999"/>
            </a:xfrm>
            <a:prstGeom prst="rect">
              <a:avLst/>
            </a:prstGeom>
            <a:noFill/>
            <a:ln>
              <a:noFill/>
            </a:ln>
          </p:spPr>
        </p:pic>
        <p:pic>
          <p:nvPicPr>
            <p:cNvPr id="1050" name="Google Shape;1050;p10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5810" y="3368926"/>
              <a:ext cx="2910669" cy="2461227"/>
            </a:xfrm>
            <a:prstGeom prst="rect">
              <a:avLst/>
            </a:prstGeom>
            <a:noFill/>
            <a:ln>
              <a:noFill/>
            </a:ln>
          </p:spPr>
        </p:pic>
        <p:pic>
          <p:nvPicPr>
            <p:cNvPr id="1051" name="Google Shape;1051;p10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17149" y="0"/>
              <a:ext cx="5375126" cy="1195175"/>
            </a:xfrm>
            <a:prstGeom prst="rect">
              <a:avLst/>
            </a:prstGeom>
            <a:noFill/>
            <a:ln>
              <a:noFill/>
            </a:ln>
          </p:spPr>
        </p:pic>
        <p:pic>
          <p:nvPicPr>
            <p:cNvPr id="1052" name="Google Shape;1052;p10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440420" y="4810523"/>
              <a:ext cx="2123971" cy="2085032"/>
            </a:xfrm>
            <a:prstGeom prst="rect">
              <a:avLst/>
            </a:prstGeom>
            <a:noFill/>
            <a:ln>
              <a:noFill/>
            </a:ln>
          </p:spPr>
        </p:pic>
        <p:pic>
          <p:nvPicPr>
            <p:cNvPr id="1053" name="Google Shape;1053;p10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400000">
              <a:off x="10961969" y="3184211"/>
              <a:ext cx="1873982" cy="597592"/>
            </a:xfrm>
            <a:prstGeom prst="rect">
              <a:avLst/>
            </a:prstGeom>
            <a:noFill/>
            <a:ln>
              <a:noFill/>
            </a:ln>
          </p:spPr>
        </p:pic>
        <p:pic>
          <p:nvPicPr>
            <p:cNvPr id="1054" name="Google Shape;1054;p10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976763" y="195263"/>
              <a:ext cx="1249815" cy="1256759"/>
            </a:xfrm>
            <a:prstGeom prst="rect">
              <a:avLst/>
            </a:prstGeom>
            <a:noFill/>
            <a:ln>
              <a:noFill/>
            </a:ln>
          </p:spPr>
        </p:pic>
        <p:pic>
          <p:nvPicPr>
            <p:cNvPr id="1055" name="Google Shape;1055;p10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40000" y="5534152"/>
              <a:ext cx="1085473" cy="1085473"/>
            </a:xfrm>
            <a:prstGeom prst="rect">
              <a:avLst/>
            </a:prstGeom>
            <a:noFill/>
            <a:ln>
              <a:noFill/>
            </a:ln>
          </p:spPr>
        </p:pic>
        <p:pic>
          <p:nvPicPr>
            <p:cNvPr id="1056" name="Google Shape;1056;p10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2970063" y="595923"/>
              <a:ext cx="366136" cy="344168"/>
            </a:xfrm>
            <a:prstGeom prst="rect">
              <a:avLst/>
            </a:prstGeom>
            <a:noFill/>
            <a:ln>
              <a:noFill/>
            </a:ln>
          </p:spPr>
        </p:pic>
        <p:pic>
          <p:nvPicPr>
            <p:cNvPr id="1057" name="Google Shape;1057;p10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6659001">
              <a:off x="11401485" y="1968047"/>
              <a:ext cx="366136" cy="344168"/>
            </a:xfrm>
            <a:prstGeom prst="rect">
              <a:avLst/>
            </a:prstGeom>
            <a:noFill/>
            <a:ln>
              <a:noFill/>
            </a:ln>
          </p:spPr>
        </p:pic>
        <p:pic>
          <p:nvPicPr>
            <p:cNvPr id="1058" name="Google Shape;1058;p10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722126">
              <a:off x="5177123" y="6281402"/>
              <a:ext cx="366136" cy="344168"/>
            </a:xfrm>
            <a:prstGeom prst="rect">
              <a:avLst/>
            </a:prstGeom>
            <a:noFill/>
            <a:ln>
              <a:noFill/>
            </a:ln>
          </p:spPr>
        </p:pic>
      </p:grpSp>
      <p:pic>
        <p:nvPicPr>
          <p:cNvPr id="1059" name="Google Shape;1059;p10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60" name="Google Shape;1060;p102"/>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1" name="Google Shape;1061;p102"/>
          <p:cNvSpPr txBox="1">
            <a:spLocks noGrp="1"/>
          </p:cNvSpPr>
          <p:nvPr>
            <p:ph type="ftr" idx="11"/>
          </p:nvPr>
        </p:nvSpPr>
        <p:spPr>
          <a:xfrm>
            <a:off x="4030435" y="621529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2" name="Google Shape;1062;p10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63" name="Google Shape;1063;p102"/>
          <p:cNvSpPr txBox="1">
            <a:spLocks noGrp="1"/>
          </p:cNvSpPr>
          <p:nvPr>
            <p:ph type="body" idx="1"/>
          </p:nvPr>
        </p:nvSpPr>
        <p:spPr>
          <a:xfrm>
            <a:off x="5997026" y="2050448"/>
            <a:ext cx="4523357" cy="35880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3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4" name="Google Shape;1064;p10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5564391" y="5303630"/>
            <a:ext cx="4320958" cy="334874"/>
          </a:xfrm>
          <a:prstGeom prst="rect">
            <a:avLst/>
          </a:prstGeom>
          <a:noFill/>
          <a:ln>
            <a:noFill/>
          </a:ln>
        </p:spPr>
      </p:pic>
      <p:pic>
        <p:nvPicPr>
          <p:cNvPr id="1065" name="Google Shape;1065;p10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575810" y="1331912"/>
            <a:ext cx="3055617" cy="4707143"/>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Agenda-02">
  <p:cSld name="Agenda-02">
    <p:spTree>
      <p:nvGrpSpPr>
        <p:cNvPr id="1" name="Shape 1066"/>
        <p:cNvGrpSpPr/>
        <p:nvPr/>
      </p:nvGrpSpPr>
      <p:grpSpPr>
        <a:xfrm>
          <a:off x="0" y="0"/>
          <a:ext cx="0" cy="0"/>
          <a:chOff x="0" y="0"/>
          <a:chExt cx="0" cy="0"/>
        </a:xfrm>
      </p:grpSpPr>
      <p:pic>
        <p:nvPicPr>
          <p:cNvPr id="1067" name="Google Shape;1067;p10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 y="0"/>
            <a:ext cx="5372100" cy="4637913"/>
          </a:xfrm>
          <a:prstGeom prst="rect">
            <a:avLst/>
          </a:prstGeom>
          <a:noFill/>
          <a:ln>
            <a:noFill/>
          </a:ln>
        </p:spPr>
      </p:pic>
      <p:pic>
        <p:nvPicPr>
          <p:cNvPr id="1068" name="Google Shape;1068;p10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flipH="1">
            <a:off x="8906342" y="0"/>
            <a:ext cx="3285658" cy="6858000"/>
          </a:xfrm>
          <a:prstGeom prst="rect">
            <a:avLst/>
          </a:prstGeom>
          <a:noFill/>
          <a:ln>
            <a:noFill/>
          </a:ln>
        </p:spPr>
      </p:pic>
      <p:pic>
        <p:nvPicPr>
          <p:cNvPr id="1069" name="Google Shape;1069;p10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0540093" y="380373"/>
            <a:ext cx="1651907" cy="2465471"/>
          </a:xfrm>
          <a:prstGeom prst="rect">
            <a:avLst/>
          </a:prstGeom>
          <a:noFill/>
          <a:ln>
            <a:noFill/>
          </a:ln>
        </p:spPr>
      </p:pic>
      <p:pic>
        <p:nvPicPr>
          <p:cNvPr id="1070" name="Google Shape;1070;p10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71" name="Google Shape;1071;p103"/>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2" name="Google Shape;1072;p103"/>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3" name="Google Shape;1073;p10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074" name="Google Shape;1074;p10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177153" y="4899807"/>
            <a:ext cx="1051707" cy="1149165"/>
          </a:xfrm>
          <a:prstGeom prst="rect">
            <a:avLst/>
          </a:prstGeom>
          <a:noFill/>
          <a:ln>
            <a:noFill/>
          </a:ln>
        </p:spPr>
      </p:pic>
      <p:pic>
        <p:nvPicPr>
          <p:cNvPr id="1075" name="Google Shape;1075;p10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702775">
            <a:off x="136669" y="4532181"/>
            <a:ext cx="1192905" cy="1149165"/>
          </a:xfrm>
          <a:prstGeom prst="rect">
            <a:avLst/>
          </a:prstGeom>
          <a:noFill/>
          <a:ln>
            <a:noFill/>
          </a:ln>
        </p:spPr>
      </p:pic>
      <p:sp>
        <p:nvSpPr>
          <p:cNvPr id="1076" name="Google Shape;1076;p103"/>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77" name="Google Shape;1077;p103"/>
          <p:cNvSpPr txBox="1">
            <a:spLocks noGrp="1"/>
          </p:cNvSpPr>
          <p:nvPr>
            <p:ph type="body" idx="1"/>
          </p:nvPr>
        </p:nvSpPr>
        <p:spPr>
          <a:xfrm>
            <a:off x="3115581" y="1487785"/>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8" name="Google Shape;1078;p103"/>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79" name="Google Shape;1079;p103"/>
          <p:cNvSpPr txBox="1">
            <a:spLocks noGrp="1"/>
          </p:cNvSpPr>
          <p:nvPr>
            <p:ph type="body" idx="2"/>
          </p:nvPr>
        </p:nvSpPr>
        <p:spPr>
          <a:xfrm>
            <a:off x="3115581" y="2668484"/>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0" name="Google Shape;1080;p103"/>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81" name="Google Shape;1081;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8728191" flipH="1">
            <a:off x="882163" y="922316"/>
            <a:ext cx="306371" cy="287989"/>
          </a:xfrm>
          <a:prstGeom prst="rect">
            <a:avLst/>
          </a:prstGeom>
          <a:noFill/>
          <a:ln>
            <a:noFill/>
          </a:ln>
        </p:spPr>
      </p:pic>
      <p:pic>
        <p:nvPicPr>
          <p:cNvPr id="1082" name="Google Shape;1082;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22414" flipH="1">
            <a:off x="11599571" y="3414717"/>
            <a:ext cx="306371" cy="287989"/>
          </a:xfrm>
          <a:prstGeom prst="rect">
            <a:avLst/>
          </a:prstGeom>
          <a:noFill/>
          <a:ln>
            <a:noFill/>
          </a:ln>
        </p:spPr>
      </p:pic>
      <p:pic>
        <p:nvPicPr>
          <p:cNvPr id="1083" name="Google Shape;1083;p10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3058411" flipH="1">
            <a:off x="241060" y="6265971"/>
            <a:ext cx="306371" cy="287989"/>
          </a:xfrm>
          <a:prstGeom prst="rect">
            <a:avLst/>
          </a:prstGeom>
          <a:noFill/>
          <a:ln>
            <a:noFill/>
          </a:ln>
        </p:spPr>
      </p:pic>
      <p:pic>
        <p:nvPicPr>
          <p:cNvPr id="1084" name="Google Shape;1084;p103"/>
          <p:cNvPicPr preferRelativeResize="0"/>
          <p:nvPr/>
        </p:nvPicPr>
        <p:blipFill rotWithShape="1">
          <a:blip r:embed="rId9">
            <a:alphaModFix/>
          </a:blip>
          <a:srcRect/>
          <a:stretch/>
        </p:blipFill>
        <p:spPr>
          <a:xfrm>
            <a:off x="2710770" y="5414580"/>
            <a:ext cx="6667500" cy="333375"/>
          </a:xfrm>
          <a:prstGeom prst="rect">
            <a:avLst/>
          </a:prstGeom>
          <a:noFill/>
          <a:ln>
            <a:noFill/>
          </a:ln>
        </p:spPr>
      </p:pic>
      <p:sp>
        <p:nvSpPr>
          <p:cNvPr id="1085" name="Google Shape;1085;p103"/>
          <p:cNvSpPr txBox="1">
            <a:spLocks noGrp="1"/>
          </p:cNvSpPr>
          <p:nvPr>
            <p:ph type="body" idx="3"/>
          </p:nvPr>
        </p:nvSpPr>
        <p:spPr>
          <a:xfrm>
            <a:off x="3115581" y="3806741"/>
            <a:ext cx="556712" cy="497794"/>
          </a:xfrm>
          <a:prstGeom prst="rect">
            <a:avLst/>
          </a:prstGeom>
          <a:noFill/>
          <a:ln>
            <a:noFill/>
          </a:ln>
        </p:spPr>
        <p:txBody>
          <a:bodyPr spcFirstLastPara="1" wrap="square" lIns="91425" tIns="45700" rIns="91425" bIns="45700" anchor="t" anchorCtr="0">
            <a:noAutofit/>
          </a:bodyPr>
          <a:lstStyle>
            <a:lvl1pPr marL="457200" lvl="0" indent="-647700" algn="l">
              <a:lnSpc>
                <a:spcPct val="90000"/>
              </a:lnSpc>
              <a:spcBef>
                <a:spcPts val="1000"/>
              </a:spcBef>
              <a:spcAft>
                <a:spcPts val="0"/>
              </a:spcAft>
              <a:buClr>
                <a:schemeClr val="accent2"/>
              </a:buClr>
              <a:buSzPts val="6600"/>
              <a:buFont typeface="Arial"/>
              <a:buChar char="•"/>
              <a:defRPr sz="6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6"/>
        <p:cNvGrpSpPr/>
        <p:nvPr/>
      </p:nvGrpSpPr>
      <p:grpSpPr>
        <a:xfrm>
          <a:off x="0" y="0"/>
          <a:ext cx="0" cy="0"/>
          <a:chOff x="0" y="0"/>
          <a:chExt cx="0" cy="0"/>
        </a:xfrm>
      </p:grpSpPr>
      <p:pic>
        <p:nvPicPr>
          <p:cNvPr id="127" name="Google Shape;127;p4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8" name="Google Shape;128;p4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9" name="Google Shape;129;p4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30" name="Google Shape;130;p41"/>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1" name="Google Shape;13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4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34" name="Google Shape;134;p4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35" name="Google Shape;135;p41"/>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36" name="Google Shape;136;p41"/>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4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38" name="Google Shape;138;p4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39" name="Google Shape;139;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40" name="Google Shape;140;p4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41" name="Google Shape;141;p4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42" name="Google Shape;142;p4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genda-03">
  <p:cSld name="Agenda-03">
    <p:spTree>
      <p:nvGrpSpPr>
        <p:cNvPr id="1" name="Shape 1086"/>
        <p:cNvGrpSpPr/>
        <p:nvPr/>
      </p:nvGrpSpPr>
      <p:grpSpPr>
        <a:xfrm>
          <a:off x="0" y="0"/>
          <a:ext cx="0" cy="0"/>
          <a:chOff x="0" y="0"/>
          <a:chExt cx="0" cy="0"/>
        </a:xfrm>
      </p:grpSpPr>
      <p:pic>
        <p:nvPicPr>
          <p:cNvPr id="1087" name="Google Shape;1087;p10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823237" cy="6858000"/>
          </a:xfrm>
          <a:prstGeom prst="rect">
            <a:avLst/>
          </a:prstGeom>
          <a:noFill/>
          <a:ln>
            <a:noFill/>
          </a:ln>
        </p:spPr>
      </p:pic>
      <p:pic>
        <p:nvPicPr>
          <p:cNvPr id="1088" name="Google Shape;1088;p10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706523" y="0"/>
            <a:ext cx="9485477" cy="6858000"/>
          </a:xfrm>
          <a:prstGeom prst="rect">
            <a:avLst/>
          </a:prstGeom>
          <a:noFill/>
          <a:ln>
            <a:noFill/>
          </a:ln>
        </p:spPr>
      </p:pic>
      <p:pic>
        <p:nvPicPr>
          <p:cNvPr id="1089" name="Google Shape;1089;p10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090" name="Google Shape;1090;p104"/>
          <p:cNvSpPr txBox="1">
            <a:spLocks noGrp="1"/>
          </p:cNvSpPr>
          <p:nvPr>
            <p:ph type="dt" idx="10"/>
          </p:nvPr>
        </p:nvSpPr>
        <p:spPr>
          <a:xfrm>
            <a:off x="882163" y="619927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1" name="Google Shape;1091;p104"/>
          <p:cNvSpPr txBox="1">
            <a:spLocks noGrp="1"/>
          </p:cNvSpPr>
          <p:nvPr>
            <p:ph type="ftr" idx="11"/>
          </p:nvPr>
        </p:nvSpPr>
        <p:spPr>
          <a:xfrm>
            <a:off x="4185557" y="619927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2" name="Google Shape;1092;p10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093" name="Google Shape;1093;p104"/>
          <p:cNvSpPr/>
          <p:nvPr/>
        </p:nvSpPr>
        <p:spPr>
          <a:xfrm>
            <a:off x="3777395" y="1672625"/>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4" name="Google Shape;1094;p104"/>
          <p:cNvSpPr/>
          <p:nvPr/>
        </p:nvSpPr>
        <p:spPr>
          <a:xfrm>
            <a:off x="3777395" y="2853324"/>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sp>
        <p:nvSpPr>
          <p:cNvPr id="1095" name="Google Shape;1095;p104"/>
          <p:cNvSpPr/>
          <p:nvPr/>
        </p:nvSpPr>
        <p:spPr>
          <a:xfrm>
            <a:off x="3769200" y="3991581"/>
            <a:ext cx="6096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800">
                <a:solidFill>
                  <a:schemeClr val="dk1"/>
                </a:solidFill>
                <a:latin typeface="Century Gothic"/>
                <a:ea typeface="Century Gothic"/>
                <a:cs typeface="Century Gothic"/>
                <a:sym typeface="Century Gothic"/>
              </a:rPr>
              <a:t>Lorem ipsum dolor sit amet, consectetur adipiscing elit, sed do eiusmod tempor </a:t>
            </a:r>
            <a:endParaRPr/>
          </a:p>
        </p:txBody>
      </p:sp>
      <p:pic>
        <p:nvPicPr>
          <p:cNvPr id="1096" name="Google Shape;1096;p10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flipH="1">
            <a:off x="9857101" y="465898"/>
            <a:ext cx="2334899" cy="6129110"/>
          </a:xfrm>
          <a:prstGeom prst="rect">
            <a:avLst/>
          </a:prstGeom>
          <a:noFill/>
          <a:ln>
            <a:noFill/>
          </a:ln>
        </p:spPr>
      </p:pic>
      <p:pic>
        <p:nvPicPr>
          <p:cNvPr id="1097" name="Google Shape;1097;p104"/>
          <p:cNvPicPr preferRelativeResize="0"/>
          <p:nvPr/>
        </p:nvPicPr>
        <p:blipFill rotWithShape="1">
          <a:blip r:embed="rId6">
            <a:alphaModFix/>
          </a:blip>
          <a:srcRect/>
          <a:stretch/>
        </p:blipFill>
        <p:spPr>
          <a:xfrm>
            <a:off x="3581443" y="5294767"/>
            <a:ext cx="4762500" cy="247650"/>
          </a:xfrm>
          <a:prstGeom prst="rect">
            <a:avLst/>
          </a:prstGeom>
          <a:noFill/>
          <a:ln>
            <a:noFill/>
          </a:ln>
        </p:spPr>
      </p:pic>
      <p:pic>
        <p:nvPicPr>
          <p:cNvPr id="1098" name="Google Shape;1098;p10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57874">
            <a:off x="279457" y="3966116"/>
            <a:ext cx="1349829" cy="1325082"/>
          </a:xfrm>
          <a:prstGeom prst="rect">
            <a:avLst/>
          </a:prstGeom>
          <a:noFill/>
          <a:ln>
            <a:noFill/>
          </a:ln>
        </p:spPr>
      </p:pic>
      <p:pic>
        <p:nvPicPr>
          <p:cNvPr id="1099" name="Google Shape;1099;p1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4207326"/>
            <a:ext cx="2712120" cy="274225"/>
          </a:xfrm>
          <a:prstGeom prst="rect">
            <a:avLst/>
          </a:prstGeom>
          <a:noFill/>
          <a:ln>
            <a:noFill/>
          </a:ln>
        </p:spPr>
      </p:pic>
      <p:pic>
        <p:nvPicPr>
          <p:cNvPr id="1100" name="Google Shape;1100;p1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3043135"/>
            <a:ext cx="2712120" cy="274225"/>
          </a:xfrm>
          <a:prstGeom prst="rect">
            <a:avLst/>
          </a:prstGeom>
          <a:noFill/>
          <a:ln>
            <a:noFill/>
          </a:ln>
        </p:spPr>
      </p:pic>
      <p:pic>
        <p:nvPicPr>
          <p:cNvPr id="1101" name="Google Shape;1101;p10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1353" y="1910049"/>
            <a:ext cx="2712120" cy="274225"/>
          </a:xfrm>
          <a:prstGeom prst="rect">
            <a:avLst/>
          </a:prstGeom>
          <a:noFill/>
          <a:ln>
            <a:noFill/>
          </a:ln>
        </p:spPr>
      </p:pic>
      <p:pic>
        <p:nvPicPr>
          <p:cNvPr id="1102" name="Google Shape;1102;p10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462912" y="219650"/>
            <a:ext cx="1780699" cy="3504747"/>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Объект с подписью" type="objTx">
  <p:cSld name="OBJECT_WITH_CAPTION_TEXT">
    <p:spTree>
      <p:nvGrpSpPr>
        <p:cNvPr id="1" name="Shape 1103"/>
        <p:cNvGrpSpPr/>
        <p:nvPr/>
      </p:nvGrpSpPr>
      <p:grpSpPr>
        <a:xfrm>
          <a:off x="0" y="0"/>
          <a:ext cx="0" cy="0"/>
          <a:chOff x="0" y="0"/>
          <a:chExt cx="0" cy="0"/>
        </a:xfrm>
      </p:grpSpPr>
      <p:pic>
        <p:nvPicPr>
          <p:cNvPr id="1104" name="Google Shape;1104;p10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860134" y="0"/>
            <a:ext cx="4331866" cy="3403609"/>
          </a:xfrm>
          <a:prstGeom prst="rect">
            <a:avLst/>
          </a:prstGeom>
          <a:noFill/>
          <a:ln>
            <a:noFill/>
          </a:ln>
        </p:spPr>
      </p:pic>
      <p:pic>
        <p:nvPicPr>
          <p:cNvPr id="1105" name="Google Shape;1105;p10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2788370">
            <a:off x="348697" y="4677002"/>
            <a:ext cx="1319315" cy="2383971"/>
          </a:xfrm>
          <a:prstGeom prst="rect">
            <a:avLst/>
          </a:prstGeom>
          <a:noFill/>
          <a:ln>
            <a:noFill/>
          </a:ln>
        </p:spPr>
      </p:pic>
      <p:pic>
        <p:nvPicPr>
          <p:cNvPr id="1106" name="Google Shape;1106;p10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7374519" y="0"/>
            <a:ext cx="4823237" cy="6858000"/>
          </a:xfrm>
          <a:prstGeom prst="rect">
            <a:avLst/>
          </a:prstGeom>
          <a:noFill/>
          <a:ln>
            <a:noFill/>
          </a:ln>
        </p:spPr>
      </p:pic>
      <p:pic>
        <p:nvPicPr>
          <p:cNvPr id="1107" name="Google Shape;1107;p10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08" name="Google Shape;1108;p10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9" name="Google Shape;1109;p105"/>
          <p:cNvSpPr txBox="1">
            <a:spLocks noGrp="1"/>
          </p:cNvSpPr>
          <p:nvPr>
            <p:ph type="body" idx="1"/>
          </p:nvPr>
        </p:nvSpPr>
        <p:spPr>
          <a:xfrm>
            <a:off x="5603456" y="457201"/>
            <a:ext cx="4846830" cy="540385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10" name="Google Shape;1110;p105"/>
          <p:cNvSpPr txBox="1">
            <a:spLocks noGrp="1"/>
          </p:cNvSpPr>
          <p:nvPr>
            <p:ph type="body" idx="2"/>
          </p:nvPr>
        </p:nvSpPr>
        <p:spPr>
          <a:xfrm>
            <a:off x="839788" y="2465614"/>
            <a:ext cx="3932237" cy="3403374"/>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1" name="Google Shape;1111;p10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2" name="Google Shape;1112;p10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3" name="Google Shape;1113;p10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14" name="Google Shape;1114;p1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81717" y="4479876"/>
            <a:ext cx="635636" cy="635636"/>
          </a:xfrm>
          <a:prstGeom prst="rect">
            <a:avLst/>
          </a:prstGeom>
          <a:noFill/>
          <a:ln>
            <a:noFill/>
          </a:ln>
        </p:spPr>
      </p:pic>
      <p:pic>
        <p:nvPicPr>
          <p:cNvPr id="1115" name="Google Shape;1115;p10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02563" y="5764520"/>
            <a:ext cx="635636" cy="635636"/>
          </a:xfrm>
          <a:prstGeom prst="rect">
            <a:avLst/>
          </a:prstGeom>
          <a:noFill/>
          <a:ln>
            <a:noFill/>
          </a:ln>
        </p:spPr>
      </p:pic>
      <p:pic>
        <p:nvPicPr>
          <p:cNvPr id="1116" name="Google Shape;1116;p10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64318" y="-170806"/>
            <a:ext cx="1888671" cy="1854045"/>
          </a:xfrm>
          <a:prstGeom prst="rect">
            <a:avLst/>
          </a:prstGeom>
          <a:noFill/>
          <a:ln>
            <a:noFill/>
          </a:ln>
        </p:spPr>
      </p:pic>
      <p:pic>
        <p:nvPicPr>
          <p:cNvPr id="1117" name="Google Shape;1117;p10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822176" y="1194615"/>
            <a:ext cx="1223697" cy="2408464"/>
          </a:xfrm>
          <a:prstGeom prst="rect">
            <a:avLst/>
          </a:prstGeom>
          <a:noFill/>
          <a:ln>
            <a:noFill/>
          </a:ln>
        </p:spPr>
      </p:pic>
      <p:pic>
        <p:nvPicPr>
          <p:cNvPr id="1118" name="Google Shape;1118;p10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382105" y="59472"/>
            <a:ext cx="516691" cy="516691"/>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spTree>
      <p:nvGrpSpPr>
        <p:cNvPr id="1" name="Shape 1119"/>
        <p:cNvGrpSpPr/>
        <p:nvPr/>
      </p:nvGrpSpPr>
      <p:grpSpPr>
        <a:xfrm>
          <a:off x="0" y="0"/>
          <a:ext cx="0" cy="0"/>
          <a:chOff x="0" y="0"/>
          <a:chExt cx="0" cy="0"/>
        </a:xfrm>
      </p:grpSpPr>
      <p:pic>
        <p:nvPicPr>
          <p:cNvPr id="1120" name="Google Shape;1120;p106"/>
          <p:cNvPicPr preferRelativeResize="0"/>
          <p:nvPr/>
        </p:nvPicPr>
        <p:blipFill rotWithShape="1">
          <a:blip r:embed="rId2" cstate="email">
            <a:alphaModFix/>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a:noFill/>
          <a:ln>
            <a:noFill/>
          </a:ln>
        </p:spPr>
      </p:pic>
      <p:pic>
        <p:nvPicPr>
          <p:cNvPr id="1121" name="Google Shape;1121;p106"/>
          <p:cNvPicPr preferRelativeResize="0"/>
          <p:nvPr/>
        </p:nvPicPr>
        <p:blipFill rotWithShape="1">
          <a:blip r:embed="rId3" cstate="email">
            <a:alphaModFix/>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a:noFill/>
          <a:ln>
            <a:noFill/>
          </a:ln>
        </p:spPr>
      </p:pic>
      <p:pic>
        <p:nvPicPr>
          <p:cNvPr id="1122" name="Google Shape;1122;p10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9337876" y="155276"/>
            <a:ext cx="3172531" cy="5437413"/>
          </a:xfrm>
          <a:prstGeom prst="rect">
            <a:avLst/>
          </a:prstGeom>
          <a:noFill/>
          <a:ln>
            <a:noFill/>
          </a:ln>
        </p:spPr>
      </p:pic>
      <p:pic>
        <p:nvPicPr>
          <p:cNvPr id="1123" name="Google Shape;1123;p10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24" name="Google Shape;1124;p106"/>
          <p:cNvSpPr txBox="1">
            <a:spLocks noGrp="1"/>
          </p:cNvSpPr>
          <p:nvPr>
            <p:ph type="title"/>
          </p:nvPr>
        </p:nvSpPr>
        <p:spPr>
          <a:xfrm>
            <a:off x="0" y="457200"/>
            <a:ext cx="12192000" cy="122197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3200"/>
              <a:buFont typeface="Century Gothic"/>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5" name="Google Shape;1125;p106"/>
          <p:cNvSpPr>
            <a:spLocks noGrp="1"/>
          </p:cNvSpPr>
          <p:nvPr>
            <p:ph type="pic" idx="2"/>
          </p:nvPr>
        </p:nvSpPr>
        <p:spPr>
          <a:xfrm>
            <a:off x="5183188" y="2573951"/>
            <a:ext cx="4436750" cy="3287099"/>
          </a:xfrm>
          <a:prstGeom prst="rect">
            <a:avLst/>
          </a:prstGeom>
          <a:noFill/>
          <a:ln>
            <a:noFill/>
          </a:ln>
        </p:spPr>
      </p:sp>
      <p:sp>
        <p:nvSpPr>
          <p:cNvPr id="1126" name="Google Shape;1126;p106"/>
          <p:cNvSpPr txBox="1">
            <a:spLocks noGrp="1"/>
          </p:cNvSpPr>
          <p:nvPr>
            <p:ph type="body" idx="1"/>
          </p:nvPr>
        </p:nvSpPr>
        <p:spPr>
          <a:xfrm>
            <a:off x="839788" y="2573952"/>
            <a:ext cx="3932237" cy="329503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27" name="Google Shape;1127;p10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8" name="Google Shape;1128;p10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9" name="Google Shape;1129;p10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30" name="Google Shape;1130;p10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608666" y="4771471"/>
            <a:ext cx="4256116" cy="1642435"/>
          </a:xfrm>
          <a:prstGeom prst="rect">
            <a:avLst/>
          </a:prstGeom>
          <a:noFill/>
          <a:ln>
            <a:noFill/>
          </a:ln>
        </p:spPr>
      </p:pic>
      <p:pic>
        <p:nvPicPr>
          <p:cNvPr id="1131" name="Google Shape;1131;p10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661893" y="1772797"/>
            <a:ext cx="2770040" cy="214678"/>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32_Заголовок раздела">
  <p:cSld name="32_Заголовок раздела">
    <p:spTree>
      <p:nvGrpSpPr>
        <p:cNvPr id="1" name="Shape 1132"/>
        <p:cNvGrpSpPr/>
        <p:nvPr/>
      </p:nvGrpSpPr>
      <p:grpSpPr>
        <a:xfrm>
          <a:off x="0" y="0"/>
          <a:ext cx="0" cy="0"/>
          <a:chOff x="0" y="0"/>
          <a:chExt cx="0" cy="0"/>
        </a:xfrm>
      </p:grpSpPr>
      <p:pic>
        <p:nvPicPr>
          <p:cNvPr id="1133" name="Google Shape;1133;p107"/>
          <p:cNvPicPr preferRelativeResize="0"/>
          <p:nvPr/>
        </p:nvPicPr>
        <p:blipFill rotWithShape="1">
          <a:blip r:embed="rId2" cstate="email">
            <a:alphaModFix/>
            <a:extLst>
              <a:ext uri="{28A0092B-C50C-407E-A947-70E740481C1C}">
                <a14:useLocalDpi xmlns:a14="http://schemas.microsoft.com/office/drawing/2010/main"/>
              </a:ext>
            </a:extLst>
          </a:blip>
          <a:srcRect t="1314" b="72870"/>
          <a:stretch/>
        </p:blipFill>
        <p:spPr>
          <a:xfrm rot="-5400000">
            <a:off x="9409138" y="3586196"/>
            <a:ext cx="3795290" cy="1770435"/>
          </a:xfrm>
          <a:prstGeom prst="rect">
            <a:avLst/>
          </a:prstGeom>
          <a:noFill/>
          <a:ln>
            <a:noFill/>
          </a:ln>
        </p:spPr>
      </p:pic>
      <p:pic>
        <p:nvPicPr>
          <p:cNvPr id="1134" name="Google Shape;1134;p10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137802" y="1766204"/>
            <a:ext cx="2054198" cy="2016538"/>
          </a:xfrm>
          <a:prstGeom prst="rect">
            <a:avLst/>
          </a:prstGeom>
          <a:noFill/>
          <a:ln>
            <a:noFill/>
          </a:ln>
        </p:spPr>
      </p:pic>
      <p:pic>
        <p:nvPicPr>
          <p:cNvPr id="1135" name="Google Shape;1135;p10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0" y="0"/>
            <a:ext cx="3285658" cy="6858000"/>
          </a:xfrm>
          <a:prstGeom prst="rect">
            <a:avLst/>
          </a:prstGeom>
          <a:noFill/>
          <a:ln>
            <a:noFill/>
          </a:ln>
        </p:spPr>
      </p:pic>
      <p:pic>
        <p:nvPicPr>
          <p:cNvPr id="1136" name="Google Shape;1136;p10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137" name="Google Shape;1137;p107"/>
          <p:cNvSpPr txBox="1">
            <a:spLocks noGrp="1"/>
          </p:cNvSpPr>
          <p:nvPr>
            <p:ph type="dt" idx="10"/>
          </p:nvPr>
        </p:nvSpPr>
        <p:spPr>
          <a:xfrm>
            <a:off x="899913" y="637460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8" name="Google Shape;1138;p107"/>
          <p:cNvSpPr txBox="1">
            <a:spLocks noGrp="1"/>
          </p:cNvSpPr>
          <p:nvPr>
            <p:ph type="ftr" idx="11"/>
          </p:nvPr>
        </p:nvSpPr>
        <p:spPr>
          <a:xfrm>
            <a:off x="5107021" y="636905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9" name="Google Shape;1139;p10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40" name="Google Shape;1140;p107"/>
          <p:cNvPicPr preferRelativeResize="0"/>
          <p:nvPr/>
        </p:nvPicPr>
        <p:blipFill rotWithShape="1">
          <a:blip r:embed="rId6" cstate="email">
            <a:alphaModFix/>
            <a:extLst>
              <a:ext uri="{28A0092B-C50C-407E-A947-70E740481C1C}">
                <a14:useLocalDpi xmlns:a14="http://schemas.microsoft.com/office/drawing/2010/main"/>
              </a:ext>
            </a:extLst>
          </a:blip>
          <a:srcRect r="27583"/>
          <a:stretch/>
        </p:blipFill>
        <p:spPr>
          <a:xfrm flipH="1">
            <a:off x="-5756" y="2912265"/>
            <a:ext cx="862469" cy="2344069"/>
          </a:xfrm>
          <a:prstGeom prst="rect">
            <a:avLst/>
          </a:prstGeom>
          <a:noFill/>
          <a:ln>
            <a:noFill/>
          </a:ln>
        </p:spPr>
      </p:pic>
      <p:pic>
        <p:nvPicPr>
          <p:cNvPr id="1141" name="Google Shape;1141;p10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945598">
            <a:off x="11136657" y="3421105"/>
            <a:ext cx="1205815" cy="1317554"/>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33_Заголовок раздела">
  <p:cSld name="33_Заголовок раздела">
    <p:spTree>
      <p:nvGrpSpPr>
        <p:cNvPr id="1" name="Shape 1142"/>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Заголовок и вертикальный текст" type="vertTx">
  <p:cSld name="VERTICAL_TEXT">
    <p:spTree>
      <p:nvGrpSpPr>
        <p:cNvPr id="1" name="Shape 1143"/>
        <p:cNvGrpSpPr/>
        <p:nvPr/>
      </p:nvGrpSpPr>
      <p:grpSpPr>
        <a:xfrm>
          <a:off x="0" y="0"/>
          <a:ext cx="0" cy="0"/>
          <a:chOff x="0" y="0"/>
          <a:chExt cx="0" cy="0"/>
        </a:xfrm>
      </p:grpSpPr>
      <p:grpSp>
        <p:nvGrpSpPr>
          <p:cNvPr id="1144" name="Google Shape;1144;p109"/>
          <p:cNvGrpSpPr/>
          <p:nvPr/>
        </p:nvGrpSpPr>
        <p:grpSpPr>
          <a:xfrm>
            <a:off x="0" y="0"/>
            <a:ext cx="12190413" cy="6858000"/>
            <a:chOff x="0" y="0"/>
            <a:chExt cx="12190413" cy="6858000"/>
          </a:xfrm>
        </p:grpSpPr>
        <p:pic>
          <p:nvPicPr>
            <p:cNvPr id="1145" name="Google Shape;1145;p10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4106230" cy="2773986"/>
            </a:xfrm>
            <a:prstGeom prst="rect">
              <a:avLst/>
            </a:prstGeom>
            <a:noFill/>
            <a:ln>
              <a:noFill/>
            </a:ln>
          </p:spPr>
        </p:pic>
        <p:pic>
          <p:nvPicPr>
            <p:cNvPr id="1146" name="Google Shape;1146;p10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43791" y="1283487"/>
              <a:ext cx="8746622" cy="5574513"/>
            </a:xfrm>
            <a:prstGeom prst="rect">
              <a:avLst/>
            </a:prstGeom>
            <a:noFill/>
            <a:ln>
              <a:noFill/>
            </a:ln>
          </p:spPr>
        </p:pic>
      </p:grpSp>
      <p:pic>
        <p:nvPicPr>
          <p:cNvPr id="1147" name="Google Shape;1147;p10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1517" y="6048972"/>
            <a:ext cx="968896" cy="809028"/>
          </a:xfrm>
          <a:prstGeom prst="rect">
            <a:avLst/>
          </a:prstGeom>
          <a:noFill/>
          <a:ln>
            <a:noFill/>
          </a:ln>
        </p:spPr>
      </p:pic>
      <p:sp>
        <p:nvSpPr>
          <p:cNvPr id="1148" name="Google Shape;1148;p109"/>
          <p:cNvSpPr txBox="1">
            <a:spLocks noGrp="1"/>
          </p:cNvSpPr>
          <p:nvPr>
            <p:ph type="title"/>
          </p:nvPr>
        </p:nvSpPr>
        <p:spPr>
          <a:xfrm>
            <a:off x="0" y="0"/>
            <a:ext cx="12192000" cy="233498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9" name="Google Shape;1149;p109"/>
          <p:cNvSpPr txBox="1">
            <a:spLocks noGrp="1"/>
          </p:cNvSpPr>
          <p:nvPr>
            <p:ph type="body" idx="1"/>
          </p:nvPr>
        </p:nvSpPr>
        <p:spPr>
          <a:xfrm rot="5400000">
            <a:off x="4651815" y="1007333"/>
            <a:ext cx="2578127" cy="633004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0" name="Google Shape;1150;p10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1" name="Google Shape;1151;p10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2" name="Google Shape;1152;p10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53" name="Google Shape;1153;p10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595257" y="1642738"/>
            <a:ext cx="345621" cy="345621"/>
          </a:xfrm>
          <a:prstGeom prst="rect">
            <a:avLst/>
          </a:prstGeom>
          <a:noFill/>
          <a:ln>
            <a:noFill/>
          </a:ln>
        </p:spPr>
      </p:pic>
      <p:pic>
        <p:nvPicPr>
          <p:cNvPr id="1154" name="Google Shape;1154;p10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1917337">
            <a:off x="360934" y="1371794"/>
            <a:ext cx="768501" cy="151855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Вертикальный заголовок и текст" type="vertTitleAndTx">
  <p:cSld name="VERTICAL_TITLE_AND_VERTICAL_TEXT">
    <p:spTree>
      <p:nvGrpSpPr>
        <p:cNvPr id="1" name="Shape 1155"/>
        <p:cNvGrpSpPr/>
        <p:nvPr/>
      </p:nvGrpSpPr>
      <p:grpSpPr>
        <a:xfrm>
          <a:off x="0" y="0"/>
          <a:ext cx="0" cy="0"/>
          <a:chOff x="0" y="0"/>
          <a:chExt cx="0" cy="0"/>
        </a:xfrm>
      </p:grpSpPr>
      <p:pic>
        <p:nvPicPr>
          <p:cNvPr id="1156" name="Google Shape;1156;p11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757" y="3175794"/>
            <a:ext cx="1760174" cy="3673929"/>
          </a:xfrm>
          <a:prstGeom prst="rect">
            <a:avLst/>
          </a:prstGeom>
          <a:noFill/>
          <a:ln>
            <a:noFill/>
          </a:ln>
        </p:spPr>
      </p:pic>
      <p:pic>
        <p:nvPicPr>
          <p:cNvPr id="1157" name="Google Shape;1157;p1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777752" y="1771996"/>
            <a:ext cx="5649296" cy="2105304"/>
          </a:xfrm>
          <a:prstGeom prst="rect">
            <a:avLst/>
          </a:prstGeom>
          <a:noFill/>
          <a:ln>
            <a:noFill/>
          </a:ln>
        </p:spPr>
      </p:pic>
      <p:pic>
        <p:nvPicPr>
          <p:cNvPr id="1158" name="Google Shape;1158;p1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159" name="Google Shape;1159;p11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0" name="Google Shape;1160;p11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1" name="Google Shape;1161;p1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2" name="Google Shape;1162;p1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3" name="Google Shape;1163;p11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164" name="Google Shape;1164;p1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5400000">
            <a:off x="7476037" y="3136061"/>
            <a:ext cx="3483429" cy="269966"/>
          </a:xfrm>
          <a:prstGeom prst="rect">
            <a:avLst/>
          </a:prstGeom>
          <a:noFill/>
          <a:ln>
            <a:noFill/>
          </a:ln>
        </p:spPr>
      </p:pic>
      <p:pic>
        <p:nvPicPr>
          <p:cNvPr id="1165" name="Google Shape;1165;p11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3600000">
            <a:off x="1178613" y="4615007"/>
            <a:ext cx="1319104" cy="2596243"/>
          </a:xfrm>
          <a:prstGeom prst="rect">
            <a:avLst/>
          </a:prstGeom>
          <a:noFill/>
          <a:ln>
            <a:noFill/>
          </a:ln>
        </p:spPr>
      </p:pic>
      <p:pic>
        <p:nvPicPr>
          <p:cNvPr id="1166" name="Google Shape;1166;p11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0726" y="-1"/>
            <a:ext cx="2215243" cy="2174630"/>
          </a:xfrm>
          <a:prstGeom prst="rect">
            <a:avLst/>
          </a:prstGeom>
          <a:noFill/>
          <a:ln>
            <a:noFill/>
          </a:ln>
        </p:spPr>
      </p:pic>
      <p:pic>
        <p:nvPicPr>
          <p:cNvPr id="1167" name="Google Shape;1167;p11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803342" y="617713"/>
            <a:ext cx="1270934" cy="1273629"/>
          </a:xfrm>
          <a:prstGeom prst="rect">
            <a:avLst/>
          </a:prstGeom>
          <a:noFill/>
          <a:ln>
            <a:noFill/>
          </a:ln>
        </p:spPr>
      </p:pic>
      <p:pic>
        <p:nvPicPr>
          <p:cNvPr id="1168" name="Google Shape;1168;p11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5400000">
            <a:off x="9438160" y="2580013"/>
            <a:ext cx="3581400" cy="1382062"/>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169"/>
        <p:cNvGrpSpPr/>
        <p:nvPr/>
      </p:nvGrpSpPr>
      <p:grpSpPr>
        <a:xfrm>
          <a:off x="0" y="0"/>
          <a:ext cx="0" cy="0"/>
          <a:chOff x="0" y="0"/>
          <a:chExt cx="0" cy="0"/>
        </a:xfrm>
      </p:grpSpPr>
      <p:sp>
        <p:nvSpPr>
          <p:cNvPr id="1170" name="Google Shape;1170;p111"/>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1" name="Google Shape;1171;p111"/>
          <p:cNvSpPr txBox="1">
            <a:spLocks noGrp="1"/>
          </p:cNvSpPr>
          <p:nvPr>
            <p:ph type="body" idx="1"/>
          </p:nvPr>
        </p:nvSpPr>
        <p:spPr>
          <a:xfrm>
            <a:off x="540070" y="972000"/>
            <a:ext cx="11111046" cy="5400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2800"/>
              <a:buNone/>
              <a:defRPr>
                <a:solidFill>
                  <a:srgbClr val="7F7F7F"/>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More_text_green">
  <p:cSld name="More_text_green">
    <p:spTree>
      <p:nvGrpSpPr>
        <p:cNvPr id="1" name="Shape 1198"/>
        <p:cNvGrpSpPr/>
        <p:nvPr/>
      </p:nvGrpSpPr>
      <p:grpSpPr>
        <a:xfrm>
          <a:off x="0" y="0"/>
          <a:ext cx="0" cy="0"/>
          <a:chOff x="0" y="0"/>
          <a:chExt cx="0" cy="0"/>
        </a:xfrm>
      </p:grpSpPr>
      <p:pic>
        <p:nvPicPr>
          <p:cNvPr id="1199" name="Google Shape;1199;p3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00" name="Google Shape;1200;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1" name="Google Shape;1201;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2" name="Google Shape;1202;p3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03" name="Google Shape;1203;p33"/>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04" name="Google Shape;1204;p3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5400000">
            <a:off x="-1255138" y="4566010"/>
            <a:ext cx="3228040" cy="717764"/>
          </a:xfrm>
          <a:prstGeom prst="rect">
            <a:avLst/>
          </a:prstGeom>
          <a:noFill/>
          <a:ln>
            <a:noFill/>
          </a:ln>
        </p:spPr>
      </p:pic>
      <p:pic>
        <p:nvPicPr>
          <p:cNvPr id="1205" name="Google Shape;1205;p3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11026374" y="0"/>
            <a:ext cx="1165626" cy="2432957"/>
          </a:xfrm>
          <a:prstGeom prst="rect">
            <a:avLst/>
          </a:prstGeom>
          <a:noFill/>
          <a:ln>
            <a:noFill/>
          </a:ln>
        </p:spPr>
      </p:pic>
      <p:pic>
        <p:nvPicPr>
          <p:cNvPr id="1206" name="Google Shape;1206;p3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3639" y="3061607"/>
            <a:ext cx="745042" cy="731383"/>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spTree>
      <p:nvGrpSpPr>
        <p:cNvPr id="1" name="Shape 1207"/>
        <p:cNvGrpSpPr/>
        <p:nvPr/>
      </p:nvGrpSpPr>
      <p:grpSpPr>
        <a:xfrm>
          <a:off x="0" y="0"/>
          <a:ext cx="0" cy="0"/>
          <a:chOff x="0" y="0"/>
          <a:chExt cx="0" cy="0"/>
        </a:xfrm>
      </p:grpSpPr>
      <p:pic>
        <p:nvPicPr>
          <p:cNvPr id="1208" name="Google Shape;1208;p3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12192000" cy="6858000"/>
          </a:xfrm>
          <a:prstGeom prst="rect">
            <a:avLst/>
          </a:prstGeom>
          <a:noFill/>
          <a:ln>
            <a:noFill/>
          </a:ln>
        </p:spPr>
      </p:pic>
      <p:grpSp>
        <p:nvGrpSpPr>
          <p:cNvPr id="1209" name="Google Shape;1209;p34"/>
          <p:cNvGrpSpPr/>
          <p:nvPr/>
        </p:nvGrpSpPr>
        <p:grpSpPr>
          <a:xfrm>
            <a:off x="0" y="1152497"/>
            <a:ext cx="4988476" cy="5568978"/>
            <a:chOff x="7185" y="1103455"/>
            <a:chExt cx="4988476" cy="5568978"/>
          </a:xfrm>
        </p:grpSpPr>
        <p:pic>
          <p:nvPicPr>
            <p:cNvPr id="1210" name="Google Shape;1210;p3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94606" y="1103455"/>
              <a:ext cx="4021096" cy="4057956"/>
            </a:xfrm>
            <a:prstGeom prst="rect">
              <a:avLst/>
            </a:prstGeom>
            <a:noFill/>
            <a:ln>
              <a:noFill/>
            </a:ln>
          </p:spPr>
        </p:pic>
        <p:pic>
          <p:nvPicPr>
            <p:cNvPr id="1211" name="Google Shape;1211;p3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flipH="1">
              <a:off x="694606" y="5661248"/>
              <a:ext cx="4301055" cy="511348"/>
            </a:xfrm>
            <a:prstGeom prst="rect">
              <a:avLst/>
            </a:prstGeom>
            <a:noFill/>
            <a:ln>
              <a:noFill/>
            </a:ln>
          </p:spPr>
        </p:pic>
        <p:pic>
          <p:nvPicPr>
            <p:cNvPr id="1212" name="Google Shape;1212;p3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185" y="6226376"/>
              <a:ext cx="2973710" cy="446057"/>
            </a:xfrm>
            <a:prstGeom prst="rect">
              <a:avLst/>
            </a:prstGeom>
            <a:noFill/>
            <a:ln>
              <a:noFill/>
            </a:ln>
          </p:spPr>
        </p:pic>
      </p:grpSp>
      <p:pic>
        <p:nvPicPr>
          <p:cNvPr id="1213" name="Google Shape;1213;p3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14" name="Google Shape;1214;p34"/>
          <p:cNvSpPr txBox="1">
            <a:spLocks noGrp="1"/>
          </p:cNvSpPr>
          <p:nvPr>
            <p:ph type="body" idx="1"/>
          </p:nvPr>
        </p:nvSpPr>
        <p:spPr>
          <a:xfrm>
            <a:off x="7246149" y="2154404"/>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215" name="Google Shape;1215;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6" name="Google Shape;1216;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7" name="Google Shape;1217;p3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18" name="Google Shape;1218;p3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50136" y="354837"/>
            <a:ext cx="1363283" cy="65360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43"/>
        <p:cNvGrpSpPr/>
        <p:nvPr/>
      </p:nvGrpSpPr>
      <p:grpSpPr>
        <a:xfrm>
          <a:off x="0" y="0"/>
          <a:ext cx="0" cy="0"/>
          <a:chOff x="0" y="0"/>
          <a:chExt cx="0" cy="0"/>
        </a:xfrm>
      </p:grpSpPr>
      <p:pic>
        <p:nvPicPr>
          <p:cNvPr id="144" name="Google Shape;144;p4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45" name="Google Shape;145;p4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46" name="Google Shape;146;p4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47" name="Google Shape;147;p4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48" name="Google Shape;148;p42"/>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 name="Google Shape;149;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4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52" name="Google Shape;152;p42"/>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3" name="Google Shape;153;p4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54" name="Google Shape;154;p4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55" name="Google Shape;155;p4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56" name="Google Shape;156;p4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57" name="Google Shape;157;p4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58" name="Google Shape;158;p4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59" name="Google Shape;159;p4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More_text_orange">
  <p:cSld name="More_text_orange">
    <p:spTree>
      <p:nvGrpSpPr>
        <p:cNvPr id="1" name="Shape 1219"/>
        <p:cNvGrpSpPr/>
        <p:nvPr/>
      </p:nvGrpSpPr>
      <p:grpSpPr>
        <a:xfrm>
          <a:off x="0" y="0"/>
          <a:ext cx="0" cy="0"/>
          <a:chOff x="0" y="0"/>
          <a:chExt cx="0" cy="0"/>
        </a:xfrm>
      </p:grpSpPr>
      <p:pic>
        <p:nvPicPr>
          <p:cNvPr id="1220" name="Google Shape;1220;p38"/>
          <p:cNvPicPr preferRelativeResize="0"/>
          <p:nvPr/>
        </p:nvPicPr>
        <p:blipFill rotWithShape="1">
          <a:blip r:embed="rId2" cstate="email">
            <a:alphaModFix/>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a:noFill/>
          <a:ln>
            <a:noFill/>
          </a:ln>
        </p:spPr>
      </p:pic>
      <p:pic>
        <p:nvPicPr>
          <p:cNvPr id="1221" name="Google Shape;1221;p38"/>
          <p:cNvPicPr preferRelativeResize="0"/>
          <p:nvPr/>
        </p:nvPicPr>
        <p:blipFill rotWithShape="1">
          <a:blip r:embed="rId3" cstate="email">
            <a:alphaModFix/>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a:noFill/>
          <a:ln>
            <a:noFill/>
          </a:ln>
        </p:spPr>
      </p:pic>
      <p:pic>
        <p:nvPicPr>
          <p:cNvPr id="1222" name="Google Shape;1222;p3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23" name="Google Shape;1223;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4" name="Google Shape;1224;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5" name="Google Shape;1225;p3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26" name="Google Shape;1226;p3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sp>
        <p:nvSpPr>
          <p:cNvPr id="1227" name="Google Shape;1227;p38"/>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23_Заголовок раздела">
  <p:cSld name="23_Заголовок раздела">
    <p:spTree>
      <p:nvGrpSpPr>
        <p:cNvPr id="1" name="Shape 1228"/>
        <p:cNvGrpSpPr/>
        <p:nvPr/>
      </p:nvGrpSpPr>
      <p:grpSpPr>
        <a:xfrm>
          <a:off x="0" y="0"/>
          <a:ext cx="0" cy="0"/>
          <a:chOff x="0" y="0"/>
          <a:chExt cx="0" cy="0"/>
        </a:xfrm>
      </p:grpSpPr>
      <p:pic>
        <p:nvPicPr>
          <p:cNvPr id="1229" name="Google Shape;1229;p3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2112431" y="-2110977"/>
            <a:ext cx="2633137" cy="6858000"/>
          </a:xfrm>
          <a:prstGeom prst="rect">
            <a:avLst/>
          </a:prstGeom>
          <a:noFill/>
          <a:ln>
            <a:noFill/>
          </a:ln>
        </p:spPr>
      </p:pic>
      <p:pic>
        <p:nvPicPr>
          <p:cNvPr id="1230" name="Google Shape;1230;p3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231" name="Google Shape;123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2" name="Google Shape;123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3" name="Google Shape;1233;p3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34" name="Google Shape;1234;p39"/>
          <p:cNvSpPr txBox="1">
            <a:spLocks noGrp="1"/>
          </p:cNvSpPr>
          <p:nvPr>
            <p:ph type="body" idx="1"/>
          </p:nvPr>
        </p:nvSpPr>
        <p:spPr>
          <a:xfrm>
            <a:off x="2209800" y="226772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pic>
        <p:nvPicPr>
          <p:cNvPr id="1235" name="Google Shape;1235;p3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81312" y="1615416"/>
            <a:ext cx="504825" cy="504825"/>
          </a:xfrm>
          <a:prstGeom prst="rect">
            <a:avLst/>
          </a:prstGeom>
          <a:noFill/>
          <a:ln>
            <a:noFill/>
          </a:ln>
        </p:spPr>
      </p:pic>
      <p:pic>
        <p:nvPicPr>
          <p:cNvPr id="1236" name="Google Shape;1236;p3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96650" y="1454"/>
            <a:ext cx="895350" cy="757467"/>
          </a:xfrm>
          <a:prstGeom prst="rect">
            <a:avLst/>
          </a:prstGeom>
          <a:noFill/>
          <a:ln>
            <a:noFill/>
          </a:ln>
        </p:spPr>
      </p:pic>
      <p:pic>
        <p:nvPicPr>
          <p:cNvPr id="1237" name="Google Shape;1237;p3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77235" y="1062615"/>
            <a:ext cx="1078099" cy="2130323"/>
          </a:xfrm>
          <a:prstGeom prst="rect">
            <a:avLst/>
          </a:prstGeom>
          <a:noFill/>
          <a:ln>
            <a:noFill/>
          </a:ln>
        </p:spPr>
      </p:pic>
      <p:pic>
        <p:nvPicPr>
          <p:cNvPr id="1238" name="Google Shape;1238;p39"/>
          <p:cNvPicPr preferRelativeResize="0"/>
          <p:nvPr/>
        </p:nvPicPr>
        <p:blipFill rotWithShape="1">
          <a:blip r:embed="rId7" cstate="email">
            <a:alphaModFix/>
            <a:extLst>
              <a:ext uri="{28A0092B-C50C-407E-A947-70E740481C1C}">
                <a14:useLocalDpi xmlns:a14="http://schemas.microsoft.com/office/drawing/2010/main"/>
              </a:ext>
            </a:extLst>
          </a:blip>
          <a:srcRect l="47333"/>
          <a:stretch/>
        </p:blipFill>
        <p:spPr>
          <a:xfrm>
            <a:off x="0" y="5514957"/>
            <a:ext cx="2204044" cy="49753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01">
  <p:cSld name="title-01">
    <p:spTree>
      <p:nvGrpSpPr>
        <p:cNvPr id="1" name="Shape 1239"/>
        <p:cNvGrpSpPr/>
        <p:nvPr/>
      </p:nvGrpSpPr>
      <p:grpSpPr>
        <a:xfrm>
          <a:off x="0" y="0"/>
          <a:ext cx="0" cy="0"/>
          <a:chOff x="0" y="0"/>
          <a:chExt cx="0" cy="0"/>
        </a:xfrm>
      </p:grpSpPr>
      <p:sp>
        <p:nvSpPr>
          <p:cNvPr id="1240" name="Google Shape;1240;p1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1" name="Google Shape;1241;p1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2" name="Google Shape;1242;p1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243" name="Google Shape;1243;p11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grpSp>
        <p:nvGrpSpPr>
          <p:cNvPr id="1244" name="Google Shape;1244;p112"/>
          <p:cNvGrpSpPr/>
          <p:nvPr/>
        </p:nvGrpSpPr>
        <p:grpSpPr>
          <a:xfrm>
            <a:off x="0" y="-865198"/>
            <a:ext cx="12190413" cy="7723198"/>
            <a:chOff x="0" y="-865198"/>
            <a:chExt cx="12190413" cy="7723198"/>
          </a:xfrm>
        </p:grpSpPr>
        <p:pic>
          <p:nvPicPr>
            <p:cNvPr id="1245" name="Google Shape;1245;p11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46" name="Google Shape;1246;p1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247" name="Google Shape;1247;p112"/>
            <p:cNvGrpSpPr/>
            <p:nvPr/>
          </p:nvGrpSpPr>
          <p:grpSpPr>
            <a:xfrm>
              <a:off x="0" y="1587"/>
              <a:ext cx="12176092" cy="5856700"/>
              <a:chOff x="0" y="1587"/>
              <a:chExt cx="12176092" cy="5856700"/>
            </a:xfrm>
          </p:grpSpPr>
          <p:pic>
            <p:nvPicPr>
              <p:cNvPr id="1248" name="Google Shape;1248;p1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249" name="Google Shape;1249;p1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250" name="Google Shape;1250;p112"/>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251" name="Google Shape;1251;p11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252" name="Google Shape;1252;p11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253" name="Google Shape;1253;p11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254" name="Google Shape;1254;p11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255" name="Google Shape;1255;p11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256" name="Google Shape;1256;p112"/>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257" name="Google Shape;1257;p11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258" name="Google Shape;1258;p112"/>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259" name="Google Shape;1259;p11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260" name="Google Shape;1260;p11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261" name="Google Shape;1261;p112"/>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262" name="Google Shape;1262;p11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263" name="Google Shape;1263;p112"/>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264" name="Google Shape;1264;p11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5" name="Google Shape;1265;p112"/>
          <p:cNvSpPr txBox="1">
            <a:spLocks noGrp="1"/>
          </p:cNvSpPr>
          <p:nvPr>
            <p:ph type="body" idx="1"/>
          </p:nvPr>
        </p:nvSpPr>
        <p:spPr>
          <a:xfrm>
            <a:off x="236765" y="2975647"/>
            <a:ext cx="3465676" cy="21469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6" name="Google Shape;1266;p112"/>
          <p:cNvSpPr txBox="1"/>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1200">
                <a:solidFill>
                  <a:schemeClr val="dk1"/>
                </a:solidFill>
                <a:latin typeface="Century Gothic"/>
                <a:ea typeface="Century Gothic"/>
                <a:cs typeface="Century Gothic"/>
                <a:sym typeface="Century Gothic"/>
              </a:rPr>
              <a:t>17.11.2025</a:t>
            </a:r>
            <a:endParaRPr sz="1200">
              <a:solidFill>
                <a:schemeClr val="dk1"/>
              </a:solidFill>
              <a:latin typeface="Century Gothic"/>
              <a:ea typeface="Century Gothic"/>
              <a:cs typeface="Century Gothic"/>
              <a:sym typeface="Century Gothic"/>
            </a:endParaRPr>
          </a:p>
        </p:txBody>
      </p:sp>
      <p:sp>
        <p:nvSpPr>
          <p:cNvPr id="1267" name="Google Shape;1267;p112"/>
          <p:cNvSpPr txBox="1"/>
          <p:nvPr/>
        </p:nvSpPr>
        <p:spPr>
          <a:xfrm>
            <a:off x="11381363" y="6356350"/>
            <a:ext cx="66472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de-CH" sz="2400" b="0" cap="none">
                <a:solidFill>
                  <a:schemeClr val="dk1"/>
                </a:solidFill>
                <a:latin typeface="Century Gothic"/>
                <a:ea typeface="Century Gothic"/>
                <a:cs typeface="Century Gothic"/>
                <a:sym typeface="Century Gothic"/>
              </a:rPr>
              <a:t>‹Nr.›</a:t>
            </a:fld>
            <a:endParaRPr sz="2400" b="1">
              <a:solidFill>
                <a:schemeClr val="lt1"/>
              </a:solidFill>
              <a:latin typeface="Century Gothic"/>
              <a:ea typeface="Century Gothic"/>
              <a:cs typeface="Century Gothic"/>
              <a:sym typeface="Century Gothic"/>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title-02">
  <p:cSld name="title-02">
    <p:spTree>
      <p:nvGrpSpPr>
        <p:cNvPr id="1" name="Shape 1268"/>
        <p:cNvGrpSpPr/>
        <p:nvPr/>
      </p:nvGrpSpPr>
      <p:grpSpPr>
        <a:xfrm>
          <a:off x="0" y="0"/>
          <a:ext cx="0" cy="0"/>
          <a:chOff x="0" y="0"/>
          <a:chExt cx="0" cy="0"/>
        </a:xfrm>
      </p:grpSpPr>
      <p:pic>
        <p:nvPicPr>
          <p:cNvPr id="1269" name="Google Shape;1269;p1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70" name="Google Shape;1270;p1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71" name="Google Shape;1271;p1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72" name="Google Shape;1272;p113"/>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3" name="Google Shape;1273;p1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4" name="Google Shape;1274;p1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75" name="Google Shape;1275;p1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76" name="Google Shape;1276;p11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77" name="Google Shape;1277;p113"/>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78" name="Google Shape;1278;p113"/>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79" name="Google Shape;1279;p11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80" name="Google Shape;1280;p11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81" name="Google Shape;1281;p1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282" name="Google Shape;1282;p11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283" name="Google Shape;1283;p11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284" name="Google Shape;1284;p11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pic>
        <p:nvPicPr>
          <p:cNvPr id="1285" name="Google Shape;1285;p11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250136" y="1440687"/>
            <a:ext cx="1363283" cy="65360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1_title-02">
  <p:cSld name="1_title-02">
    <p:spTree>
      <p:nvGrpSpPr>
        <p:cNvPr id="1" name="Shape 1286"/>
        <p:cNvGrpSpPr/>
        <p:nvPr/>
      </p:nvGrpSpPr>
      <p:grpSpPr>
        <a:xfrm>
          <a:off x="0" y="0"/>
          <a:ext cx="0" cy="0"/>
          <a:chOff x="0" y="0"/>
          <a:chExt cx="0" cy="0"/>
        </a:xfrm>
      </p:grpSpPr>
      <p:pic>
        <p:nvPicPr>
          <p:cNvPr id="1287" name="Google Shape;1287;p11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500646" y="1256699"/>
            <a:ext cx="4988975" cy="4121448"/>
          </a:xfrm>
          <a:prstGeom prst="rect">
            <a:avLst/>
          </a:prstGeom>
          <a:noFill/>
          <a:ln>
            <a:noFill/>
          </a:ln>
        </p:spPr>
      </p:pic>
      <p:pic>
        <p:nvPicPr>
          <p:cNvPr id="1288" name="Google Shape;1288;p1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7472528" y="4436779"/>
            <a:ext cx="4573562" cy="1016945"/>
          </a:xfrm>
          <a:prstGeom prst="rect">
            <a:avLst/>
          </a:prstGeom>
          <a:noFill/>
          <a:ln>
            <a:noFill/>
          </a:ln>
        </p:spPr>
      </p:pic>
      <p:pic>
        <p:nvPicPr>
          <p:cNvPr id="1289" name="Google Shape;1289;p1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 y="0"/>
            <a:ext cx="7184571" cy="6858000"/>
          </a:xfrm>
          <a:prstGeom prst="rect">
            <a:avLst/>
          </a:prstGeom>
          <a:noFill/>
          <a:ln>
            <a:noFill/>
          </a:ln>
        </p:spPr>
      </p:pic>
      <p:sp>
        <p:nvSpPr>
          <p:cNvPr id="1290" name="Google Shape;1290;p114"/>
          <p:cNvSpPr txBox="1">
            <a:spLocks noGrp="1"/>
          </p:cNvSpPr>
          <p:nvPr>
            <p:ph type="title"/>
          </p:nvPr>
        </p:nvSpPr>
        <p:spPr>
          <a:xfrm>
            <a:off x="541589" y="88265"/>
            <a:ext cx="2621014" cy="380300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1" name="Google Shape;1291;p1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2" name="Google Shape;1292;p1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3" name="Google Shape;1293;p1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294" name="Google Shape;1294;p1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4867100" y="0"/>
            <a:ext cx="7323313" cy="5568043"/>
          </a:xfrm>
          <a:prstGeom prst="rect">
            <a:avLst/>
          </a:prstGeom>
          <a:noFill/>
          <a:ln>
            <a:noFill/>
          </a:ln>
        </p:spPr>
      </p:pic>
      <p:sp>
        <p:nvSpPr>
          <p:cNvPr id="1295" name="Google Shape;1295;p114"/>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sp>
        <p:nvSpPr>
          <p:cNvPr id="1296" name="Google Shape;1296;p114"/>
          <p:cNvSpPr txBox="1">
            <a:spLocks noGrp="1"/>
          </p:cNvSpPr>
          <p:nvPr>
            <p:ph type="body" idx="1"/>
          </p:nvPr>
        </p:nvSpPr>
        <p:spPr>
          <a:xfrm>
            <a:off x="236538" y="3641725"/>
            <a:ext cx="3502025" cy="141128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7" name="Google Shape;1297;p11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2" y="0"/>
            <a:ext cx="5257800" cy="1959407"/>
          </a:xfrm>
          <a:prstGeom prst="rect">
            <a:avLst/>
          </a:prstGeom>
          <a:noFill/>
          <a:ln>
            <a:noFill/>
          </a:ln>
        </p:spPr>
      </p:pic>
      <p:pic>
        <p:nvPicPr>
          <p:cNvPr id="1298" name="Google Shape;1298;p11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246839" y="2606379"/>
            <a:ext cx="1263242" cy="2486296"/>
          </a:xfrm>
          <a:prstGeom prst="rect">
            <a:avLst/>
          </a:prstGeom>
          <a:noFill/>
          <a:ln>
            <a:noFill/>
          </a:ln>
        </p:spPr>
      </p:pic>
      <p:pic>
        <p:nvPicPr>
          <p:cNvPr id="1299" name="Google Shape;1299;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459857">
            <a:off x="5242899" y="1331043"/>
            <a:ext cx="926692" cy="1012566"/>
          </a:xfrm>
          <a:prstGeom prst="rect">
            <a:avLst/>
          </a:prstGeom>
          <a:noFill/>
          <a:ln>
            <a:noFill/>
          </a:ln>
        </p:spPr>
      </p:pic>
      <p:pic>
        <p:nvPicPr>
          <p:cNvPr id="1300" name="Google Shape;1300;p11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661720" flipH="1">
            <a:off x="9536973" y="4109079"/>
            <a:ext cx="926692" cy="1012566"/>
          </a:xfrm>
          <a:prstGeom prst="rect">
            <a:avLst/>
          </a:prstGeom>
          <a:noFill/>
          <a:ln>
            <a:noFill/>
          </a:ln>
        </p:spPr>
      </p:pic>
      <p:pic>
        <p:nvPicPr>
          <p:cNvPr id="1301" name="Google Shape;1301;p11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707986">
            <a:off x="4442763" y="3321250"/>
            <a:ext cx="1357793" cy="1308007"/>
          </a:xfrm>
          <a:prstGeom prst="rect">
            <a:avLst/>
          </a:prstGeom>
          <a:noFill/>
          <a:ln>
            <a:noFill/>
          </a:ln>
        </p:spPr>
      </p:pic>
      <p:pic>
        <p:nvPicPr>
          <p:cNvPr id="1302" name="Google Shape;1302;p11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10120386">
            <a:off x="3794195" y="174220"/>
            <a:ext cx="2115711" cy="1974095"/>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title-03">
  <p:cSld name="title-03">
    <p:spTree>
      <p:nvGrpSpPr>
        <p:cNvPr id="1" name="Shape 1303"/>
        <p:cNvGrpSpPr/>
        <p:nvPr/>
      </p:nvGrpSpPr>
      <p:grpSpPr>
        <a:xfrm>
          <a:off x="0" y="0"/>
          <a:ext cx="0" cy="0"/>
          <a:chOff x="0" y="0"/>
          <a:chExt cx="0" cy="0"/>
        </a:xfrm>
      </p:grpSpPr>
      <p:pic>
        <p:nvPicPr>
          <p:cNvPr id="1304" name="Google Shape;1304;p1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5306" y="0"/>
            <a:ext cx="6239483" cy="2407816"/>
          </a:xfrm>
          <a:prstGeom prst="rect">
            <a:avLst/>
          </a:prstGeom>
          <a:noFill/>
          <a:ln>
            <a:noFill/>
          </a:ln>
        </p:spPr>
      </p:pic>
      <p:pic>
        <p:nvPicPr>
          <p:cNvPr id="1305" name="Google Shape;1305;p1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5261969" y="3493788"/>
            <a:ext cx="3169481" cy="164813"/>
          </a:xfrm>
          <a:prstGeom prst="rect">
            <a:avLst/>
          </a:prstGeom>
          <a:noFill/>
          <a:ln>
            <a:noFill/>
          </a:ln>
        </p:spPr>
      </p:pic>
      <p:pic>
        <p:nvPicPr>
          <p:cNvPr id="1306" name="Google Shape;1306;p1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23059" y="0"/>
            <a:ext cx="1936759" cy="3208564"/>
          </a:xfrm>
          <a:prstGeom prst="rect">
            <a:avLst/>
          </a:prstGeom>
          <a:noFill/>
          <a:ln>
            <a:noFill/>
          </a:ln>
        </p:spPr>
      </p:pic>
      <p:pic>
        <p:nvPicPr>
          <p:cNvPr id="1307" name="Google Shape;1307;p11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133600" y="0"/>
            <a:ext cx="10058400" cy="5957925"/>
          </a:xfrm>
          <a:prstGeom prst="rect">
            <a:avLst/>
          </a:prstGeom>
          <a:noFill/>
          <a:ln>
            <a:noFill/>
          </a:ln>
        </p:spPr>
      </p:pic>
      <p:pic>
        <p:nvPicPr>
          <p:cNvPr id="1308" name="Google Shape;1308;p11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 y="-203086"/>
            <a:ext cx="4713111" cy="6701416"/>
          </a:xfrm>
          <a:prstGeom prst="rect">
            <a:avLst/>
          </a:prstGeom>
          <a:noFill/>
          <a:ln>
            <a:noFill/>
          </a:ln>
        </p:spPr>
      </p:pic>
      <p:sp>
        <p:nvSpPr>
          <p:cNvPr id="1309" name="Google Shape;1309;p115"/>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10" name="Google Shape;1310;p1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1" name="Google Shape;1311;p1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2" name="Google Shape;1312;p1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13" name="Google Shape;1313;p115"/>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14" name="Google Shape;1314;p11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213" y="0"/>
            <a:ext cx="6381890" cy="5355771"/>
          </a:xfrm>
          <a:prstGeom prst="rect">
            <a:avLst/>
          </a:prstGeom>
          <a:noFill/>
          <a:ln>
            <a:noFill/>
          </a:ln>
        </p:spPr>
      </p:pic>
      <p:sp>
        <p:nvSpPr>
          <p:cNvPr id="1315" name="Google Shape;1315;p115"/>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16" name="Google Shape;1316;p115"/>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708809" y="27720"/>
            <a:ext cx="2852057" cy="2799769"/>
          </a:xfrm>
          <a:prstGeom prst="rect">
            <a:avLst/>
          </a:prstGeom>
          <a:noFill/>
          <a:ln>
            <a:noFill/>
          </a:ln>
        </p:spPr>
      </p:pic>
      <p:pic>
        <p:nvPicPr>
          <p:cNvPr id="1317" name="Google Shape;1317;p115"/>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244789" y="1333867"/>
            <a:ext cx="2013559" cy="2180685"/>
          </a:xfrm>
          <a:prstGeom prst="rect">
            <a:avLst/>
          </a:prstGeom>
          <a:noFill/>
          <a:ln>
            <a:noFill/>
          </a:ln>
        </p:spPr>
      </p:pic>
      <p:pic>
        <p:nvPicPr>
          <p:cNvPr id="1318" name="Google Shape;1318;p115"/>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20296" y="60695"/>
            <a:ext cx="1165197" cy="1273172"/>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1_title-03">
  <p:cSld name="1_title-03">
    <p:spTree>
      <p:nvGrpSpPr>
        <p:cNvPr id="1" name="Shape 1319"/>
        <p:cNvGrpSpPr/>
        <p:nvPr/>
      </p:nvGrpSpPr>
      <p:grpSpPr>
        <a:xfrm>
          <a:off x="0" y="0"/>
          <a:ext cx="0" cy="0"/>
          <a:chOff x="0" y="0"/>
          <a:chExt cx="0" cy="0"/>
        </a:xfrm>
      </p:grpSpPr>
      <p:pic>
        <p:nvPicPr>
          <p:cNvPr id="1320" name="Google Shape;1320;p1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6376307" cy="3518221"/>
          </a:xfrm>
          <a:prstGeom prst="rect">
            <a:avLst/>
          </a:prstGeom>
          <a:noFill/>
          <a:ln>
            <a:noFill/>
          </a:ln>
        </p:spPr>
      </p:pic>
      <p:pic>
        <p:nvPicPr>
          <p:cNvPr id="1321" name="Google Shape;1321;p11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736529" flipH="1">
            <a:off x="382567" y="1475867"/>
            <a:ext cx="4872218" cy="4024993"/>
          </a:xfrm>
          <a:prstGeom prst="rect">
            <a:avLst/>
          </a:prstGeom>
          <a:noFill/>
          <a:ln>
            <a:noFill/>
          </a:ln>
        </p:spPr>
      </p:pic>
      <p:pic>
        <p:nvPicPr>
          <p:cNvPr id="1322" name="Google Shape;1322;p1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540325" y="4458656"/>
            <a:ext cx="4305300" cy="1372912"/>
          </a:xfrm>
          <a:prstGeom prst="rect">
            <a:avLst/>
          </a:prstGeom>
          <a:noFill/>
          <a:ln>
            <a:noFill/>
          </a:ln>
        </p:spPr>
      </p:pic>
      <p:pic>
        <p:nvPicPr>
          <p:cNvPr id="1323" name="Google Shape;1323;p11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47765" y="0"/>
            <a:ext cx="8742647" cy="5306786"/>
          </a:xfrm>
          <a:prstGeom prst="rect">
            <a:avLst/>
          </a:prstGeom>
          <a:noFill/>
          <a:ln>
            <a:noFill/>
          </a:ln>
        </p:spPr>
      </p:pic>
      <p:sp>
        <p:nvSpPr>
          <p:cNvPr id="1324" name="Google Shape;1324;p116"/>
          <p:cNvSpPr txBox="1">
            <a:spLocks noGrp="1"/>
          </p:cNvSpPr>
          <p:nvPr>
            <p:ph type="title"/>
          </p:nvPr>
        </p:nvSpPr>
        <p:spPr>
          <a:xfrm>
            <a:off x="9054193" y="169908"/>
            <a:ext cx="2517624" cy="2761071"/>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1"/>
              </a:buClr>
              <a:buSzPts val="44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5" name="Google Shape;1325;p1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6" name="Google Shape;1326;p1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7" name="Google Shape;1327;p1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328" name="Google Shape;1328;p116"/>
          <p:cNvSpPr txBox="1">
            <a:spLocks noGrp="1"/>
          </p:cNvSpPr>
          <p:nvPr>
            <p:ph type="body" idx="1"/>
          </p:nvPr>
        </p:nvSpPr>
        <p:spPr>
          <a:xfrm>
            <a:off x="8069792" y="3225914"/>
            <a:ext cx="3502025" cy="1411288"/>
          </a:xfrm>
          <a:prstGeom prst="rect">
            <a:avLst/>
          </a:prstGeom>
          <a:noFill/>
          <a:ln>
            <a:noFill/>
          </a:ln>
        </p:spPr>
        <p:txBody>
          <a:bodyPr spcFirstLastPara="1" wrap="square" lIns="91425" tIns="45700" rIns="91425" bIns="45700" anchor="t" anchorCtr="0">
            <a:normAutofit/>
          </a:bodyPr>
          <a:lstStyle>
            <a:lvl1pPr marL="457200" lvl="0" indent="-330200" algn="r">
              <a:lnSpc>
                <a:spcPct val="90000"/>
              </a:lnSpc>
              <a:spcBef>
                <a:spcPts val="1000"/>
              </a:spcBef>
              <a:spcAft>
                <a:spcPts val="0"/>
              </a:spcAft>
              <a:buClr>
                <a:schemeClr val="dk1"/>
              </a:buClr>
              <a:buSzPts val="1600"/>
              <a:buChar char="•"/>
              <a:defRPr sz="16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29" name="Google Shape;1329;p11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7013" y="902667"/>
            <a:ext cx="6773645" cy="4630915"/>
          </a:xfrm>
          <a:prstGeom prst="rect">
            <a:avLst/>
          </a:prstGeom>
          <a:noFill/>
          <a:ln>
            <a:noFill/>
          </a:ln>
        </p:spPr>
      </p:pic>
      <p:sp>
        <p:nvSpPr>
          <p:cNvPr id="1330" name="Google Shape;1330;p116"/>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a:solidFill>
                <a:srgbClr val="000000"/>
              </a:solidFill>
              <a:latin typeface="Malgun Gothic"/>
              <a:ea typeface="Malgun Gothic"/>
              <a:cs typeface="Malgun Gothic"/>
              <a:sym typeface="Malgun Gothic"/>
            </a:endParaRPr>
          </a:p>
        </p:txBody>
      </p:sp>
      <p:pic>
        <p:nvPicPr>
          <p:cNvPr id="1331" name="Google Shape;1331;p11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6493320" y="0"/>
            <a:ext cx="1736561" cy="2506436"/>
          </a:xfrm>
          <a:prstGeom prst="rect">
            <a:avLst/>
          </a:prstGeom>
          <a:noFill/>
          <a:ln>
            <a:noFill/>
          </a:ln>
        </p:spPr>
      </p:pic>
      <p:pic>
        <p:nvPicPr>
          <p:cNvPr id="1332" name="Google Shape;1332;p116"/>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6064845" y="2774391"/>
            <a:ext cx="2990850" cy="155524"/>
          </a:xfrm>
          <a:prstGeom prst="rect">
            <a:avLst/>
          </a:prstGeom>
          <a:noFill/>
          <a:ln>
            <a:noFill/>
          </a:ln>
        </p:spPr>
      </p:pic>
      <p:pic>
        <p:nvPicPr>
          <p:cNvPr id="1333" name="Google Shape;1333;p116"/>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932337">
            <a:off x="335257" y="62979"/>
            <a:ext cx="1119420" cy="1223153"/>
          </a:xfrm>
          <a:prstGeom prst="rect">
            <a:avLst/>
          </a:prstGeom>
          <a:noFill/>
          <a:ln>
            <a:noFill/>
          </a:ln>
        </p:spPr>
      </p:pic>
      <p:pic>
        <p:nvPicPr>
          <p:cNvPr id="1334" name="Google Shape;1334;p116"/>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07368" y="3851205"/>
            <a:ext cx="732419" cy="732419"/>
          </a:xfrm>
          <a:prstGeom prst="rect">
            <a:avLst/>
          </a:prstGeom>
          <a:noFill/>
          <a:ln>
            <a:noFill/>
          </a:ln>
        </p:spPr>
      </p:pic>
      <p:pic>
        <p:nvPicPr>
          <p:cNvPr id="1335" name="Google Shape;1335;p116"/>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3625277" y="187457"/>
            <a:ext cx="900634" cy="905638"/>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336"/>
        <p:cNvGrpSpPr/>
        <p:nvPr/>
      </p:nvGrpSpPr>
      <p:grpSpPr>
        <a:xfrm>
          <a:off x="0" y="0"/>
          <a:ext cx="0" cy="0"/>
          <a:chOff x="0" y="0"/>
          <a:chExt cx="0" cy="0"/>
        </a:xfrm>
      </p:grpSpPr>
      <p:grpSp>
        <p:nvGrpSpPr>
          <p:cNvPr id="1337" name="Google Shape;1337;p117"/>
          <p:cNvGrpSpPr/>
          <p:nvPr/>
        </p:nvGrpSpPr>
        <p:grpSpPr>
          <a:xfrm>
            <a:off x="0" y="0"/>
            <a:ext cx="12190413" cy="6871807"/>
            <a:chOff x="0" y="0"/>
            <a:chExt cx="12190413" cy="6871807"/>
          </a:xfrm>
        </p:grpSpPr>
        <p:pic>
          <p:nvPicPr>
            <p:cNvPr id="1338" name="Google Shape;1338;p11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339" name="Google Shape;1339;p1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340" name="Google Shape;1340;p11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41" name="Google Shape;1341;p11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342" name="Google Shape;1342;p117"/>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343" name="Google Shape;1343;p11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344" name="Google Shape;1344;p117"/>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345" name="Google Shape;1345;p1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346" name="Google Shape;1346;p117"/>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347" name="Google Shape;1347;p117"/>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48" name="Google Shape;1348;p117"/>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9" name="Google Shape;1349;p117"/>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50" name="Google Shape;1350;p1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1" name="Google Shape;1351;p1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2" name="Google Shape;1352;p1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sub-topic-02">
  <p:cSld name="sub-topic-02">
    <p:spTree>
      <p:nvGrpSpPr>
        <p:cNvPr id="1" name="Shape 1353"/>
        <p:cNvGrpSpPr/>
        <p:nvPr/>
      </p:nvGrpSpPr>
      <p:grpSpPr>
        <a:xfrm>
          <a:off x="0" y="0"/>
          <a:ext cx="0" cy="0"/>
          <a:chOff x="0" y="0"/>
          <a:chExt cx="0" cy="0"/>
        </a:xfrm>
      </p:grpSpPr>
      <p:grpSp>
        <p:nvGrpSpPr>
          <p:cNvPr id="1354" name="Google Shape;1354;p118"/>
          <p:cNvGrpSpPr/>
          <p:nvPr/>
        </p:nvGrpSpPr>
        <p:grpSpPr>
          <a:xfrm>
            <a:off x="-7686" y="0"/>
            <a:ext cx="12215900" cy="5401644"/>
            <a:chOff x="-7685" y="0"/>
            <a:chExt cx="12215900" cy="5401644"/>
          </a:xfrm>
        </p:grpSpPr>
        <p:pic>
          <p:nvPicPr>
            <p:cNvPr id="1355" name="Google Shape;1355;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a:off x="-1702001" y="1694315"/>
              <a:ext cx="5401643" cy="2013012"/>
            </a:xfrm>
            <a:prstGeom prst="rect">
              <a:avLst/>
            </a:prstGeom>
            <a:noFill/>
            <a:ln>
              <a:noFill/>
            </a:ln>
          </p:spPr>
        </p:pic>
        <p:pic>
          <p:nvPicPr>
            <p:cNvPr id="1356" name="Google Shape;1356;p1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5400000" flipH="1">
              <a:off x="8500887" y="1694316"/>
              <a:ext cx="5401643" cy="2013012"/>
            </a:xfrm>
            <a:prstGeom prst="rect">
              <a:avLst/>
            </a:prstGeom>
            <a:noFill/>
            <a:ln>
              <a:noFill/>
            </a:ln>
          </p:spPr>
        </p:pic>
      </p:grpSp>
      <p:grpSp>
        <p:nvGrpSpPr>
          <p:cNvPr id="1357" name="Google Shape;1357;p118"/>
          <p:cNvGrpSpPr/>
          <p:nvPr/>
        </p:nvGrpSpPr>
        <p:grpSpPr>
          <a:xfrm>
            <a:off x="-37819" y="0"/>
            <a:ext cx="12200175" cy="6858000"/>
            <a:chOff x="-37819" y="0"/>
            <a:chExt cx="12200175" cy="6858000"/>
          </a:xfrm>
        </p:grpSpPr>
        <p:pic>
          <p:nvPicPr>
            <p:cNvPr id="1358" name="Google Shape;1358;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flipH="1">
              <a:off x="-37819" y="0"/>
              <a:ext cx="4139638" cy="6858000"/>
            </a:xfrm>
            <a:prstGeom prst="rect">
              <a:avLst/>
            </a:prstGeom>
            <a:noFill/>
            <a:ln>
              <a:noFill/>
            </a:ln>
          </p:spPr>
        </p:pic>
        <p:pic>
          <p:nvPicPr>
            <p:cNvPr id="1359" name="Google Shape;1359;p11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rot="10800000">
              <a:off x="8022718" y="0"/>
              <a:ext cx="4139638" cy="6858000"/>
            </a:xfrm>
            <a:prstGeom prst="rect">
              <a:avLst/>
            </a:prstGeom>
            <a:noFill/>
            <a:ln>
              <a:noFill/>
            </a:ln>
          </p:spPr>
        </p:pic>
      </p:grpSp>
      <p:grpSp>
        <p:nvGrpSpPr>
          <p:cNvPr id="1360" name="Google Shape;1360;p118"/>
          <p:cNvGrpSpPr/>
          <p:nvPr/>
        </p:nvGrpSpPr>
        <p:grpSpPr>
          <a:xfrm>
            <a:off x="387424" y="0"/>
            <a:ext cx="11042132" cy="6859390"/>
            <a:chOff x="387424" y="0"/>
            <a:chExt cx="11042132" cy="6859390"/>
          </a:xfrm>
        </p:grpSpPr>
        <p:pic>
          <p:nvPicPr>
            <p:cNvPr id="1361" name="Google Shape;1361;p11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362" name="Google Shape;1362;p11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166348" y="2703637"/>
              <a:ext cx="2263208" cy="3883587"/>
            </a:xfrm>
            <a:prstGeom prst="rect">
              <a:avLst/>
            </a:prstGeom>
            <a:noFill/>
            <a:ln>
              <a:noFill/>
            </a:ln>
          </p:spPr>
        </p:pic>
        <p:pic>
          <p:nvPicPr>
            <p:cNvPr id="1363" name="Google Shape;1363;p11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87424" y="2996952"/>
              <a:ext cx="2194636" cy="3765920"/>
            </a:xfrm>
            <a:prstGeom prst="rect">
              <a:avLst/>
            </a:prstGeom>
            <a:noFill/>
            <a:ln>
              <a:noFill/>
            </a:ln>
          </p:spPr>
        </p:pic>
        <p:pic>
          <p:nvPicPr>
            <p:cNvPr id="1364" name="Google Shape;1364;p11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5874357" y="334062"/>
              <a:ext cx="377577" cy="377577"/>
            </a:xfrm>
            <a:prstGeom prst="rect">
              <a:avLst/>
            </a:prstGeom>
            <a:noFill/>
            <a:ln>
              <a:noFill/>
            </a:ln>
          </p:spPr>
        </p:pic>
        <p:pic>
          <p:nvPicPr>
            <p:cNvPr id="1365" name="Google Shape;1365;p11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806259" y="2602805"/>
              <a:ext cx="8579482" cy="117967"/>
            </a:xfrm>
            <a:prstGeom prst="rect">
              <a:avLst/>
            </a:prstGeom>
            <a:noFill/>
            <a:ln>
              <a:noFill/>
            </a:ln>
          </p:spPr>
        </p:pic>
        <p:pic>
          <p:nvPicPr>
            <p:cNvPr id="1366" name="Google Shape;1366;p11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5324145" y="6048972"/>
              <a:ext cx="1855578" cy="810418"/>
            </a:xfrm>
            <a:prstGeom prst="rect">
              <a:avLst/>
            </a:prstGeom>
            <a:noFill/>
            <a:ln>
              <a:noFill/>
            </a:ln>
          </p:spPr>
        </p:pic>
        <p:pic>
          <p:nvPicPr>
            <p:cNvPr id="1367" name="Google Shape;1367;p1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66614" y="0"/>
              <a:ext cx="1272583" cy="555797"/>
            </a:xfrm>
            <a:prstGeom prst="rect">
              <a:avLst/>
            </a:prstGeom>
            <a:noFill/>
            <a:ln>
              <a:noFill/>
            </a:ln>
          </p:spPr>
        </p:pic>
        <p:pic>
          <p:nvPicPr>
            <p:cNvPr id="1368" name="Google Shape;1368;p118"/>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956277" y="0"/>
              <a:ext cx="1272583" cy="555797"/>
            </a:xfrm>
            <a:prstGeom prst="rect">
              <a:avLst/>
            </a:prstGeom>
            <a:noFill/>
            <a:ln>
              <a:noFill/>
            </a:ln>
          </p:spPr>
        </p:pic>
      </p:grpSp>
      <p:pic>
        <p:nvPicPr>
          <p:cNvPr id="1369" name="Google Shape;1369;p118"/>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70" name="Google Shape;1370;p118"/>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5400"/>
              <a:buFont typeface="Century Gothic"/>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1" name="Google Shape;1371;p118"/>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72" name="Google Shape;1372;p1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3" name="Google Shape;1373;p1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4" name="Google Shape;1374;p1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matchingName="sub-topic-03">
  <p:cSld name="sub-topic-03">
    <p:spTree>
      <p:nvGrpSpPr>
        <p:cNvPr id="1" name="Shape 1375"/>
        <p:cNvGrpSpPr/>
        <p:nvPr/>
      </p:nvGrpSpPr>
      <p:grpSpPr>
        <a:xfrm>
          <a:off x="0" y="0"/>
          <a:ext cx="0" cy="0"/>
          <a:chOff x="0" y="0"/>
          <a:chExt cx="0" cy="0"/>
        </a:xfrm>
      </p:grpSpPr>
      <p:grpSp>
        <p:nvGrpSpPr>
          <p:cNvPr id="1376" name="Google Shape;1376;p119"/>
          <p:cNvGrpSpPr/>
          <p:nvPr/>
        </p:nvGrpSpPr>
        <p:grpSpPr>
          <a:xfrm>
            <a:off x="0" y="-15941"/>
            <a:ext cx="12200394" cy="6876669"/>
            <a:chOff x="0" y="-15941"/>
            <a:chExt cx="12200394" cy="6876669"/>
          </a:xfrm>
        </p:grpSpPr>
        <p:pic>
          <p:nvPicPr>
            <p:cNvPr id="1377" name="Google Shape;1377;p1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flipH="1">
              <a:off x="0" y="2728"/>
              <a:ext cx="3285658" cy="6858000"/>
            </a:xfrm>
            <a:prstGeom prst="rect">
              <a:avLst/>
            </a:prstGeom>
            <a:noFill/>
            <a:ln>
              <a:noFill/>
            </a:ln>
          </p:spPr>
        </p:pic>
        <p:pic>
          <p:nvPicPr>
            <p:cNvPr id="1378" name="Google Shape;1378;p119"/>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0800000">
              <a:off x="8914736" y="-15941"/>
              <a:ext cx="3285658" cy="6858000"/>
            </a:xfrm>
            <a:prstGeom prst="rect">
              <a:avLst/>
            </a:prstGeom>
            <a:noFill/>
            <a:ln>
              <a:noFill/>
            </a:ln>
          </p:spPr>
        </p:pic>
      </p:grpSp>
      <p:grpSp>
        <p:nvGrpSpPr>
          <p:cNvPr id="1379" name="Google Shape;1379;p119"/>
          <p:cNvGrpSpPr/>
          <p:nvPr/>
        </p:nvGrpSpPr>
        <p:grpSpPr>
          <a:xfrm>
            <a:off x="1453046" y="2818412"/>
            <a:ext cx="8762986" cy="2505655"/>
            <a:chOff x="1453046" y="2818412"/>
            <a:chExt cx="8762986" cy="2505655"/>
          </a:xfrm>
        </p:grpSpPr>
        <p:pic>
          <p:nvPicPr>
            <p:cNvPr id="1380" name="Google Shape;1380;p1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453046" y="2818412"/>
              <a:ext cx="2468230" cy="2468230"/>
            </a:xfrm>
            <a:prstGeom prst="rect">
              <a:avLst/>
            </a:prstGeom>
            <a:noFill/>
            <a:ln>
              <a:noFill/>
            </a:ln>
          </p:spPr>
        </p:pic>
        <p:pic>
          <p:nvPicPr>
            <p:cNvPr id="1381" name="Google Shape;1381;p11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747802" y="2855837"/>
              <a:ext cx="2468230" cy="2468230"/>
            </a:xfrm>
            <a:prstGeom prst="rect">
              <a:avLst/>
            </a:prstGeom>
            <a:noFill/>
            <a:ln>
              <a:noFill/>
            </a:ln>
          </p:spPr>
        </p:pic>
      </p:grpSp>
      <p:grpSp>
        <p:nvGrpSpPr>
          <p:cNvPr id="1382" name="Google Shape;1382;p119"/>
          <p:cNvGrpSpPr/>
          <p:nvPr/>
        </p:nvGrpSpPr>
        <p:grpSpPr>
          <a:xfrm>
            <a:off x="-133486" y="-15941"/>
            <a:ext cx="12215328" cy="7241745"/>
            <a:chOff x="-133486" y="-15941"/>
            <a:chExt cx="12215328" cy="7241745"/>
          </a:xfrm>
        </p:grpSpPr>
        <p:pic>
          <p:nvPicPr>
            <p:cNvPr id="1383" name="Google Shape;1383;p11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10800000">
              <a:off x="5348416" y="6186735"/>
              <a:ext cx="1536966" cy="671265"/>
            </a:xfrm>
            <a:prstGeom prst="rect">
              <a:avLst/>
            </a:prstGeom>
            <a:noFill/>
            <a:ln>
              <a:noFill/>
            </a:ln>
          </p:spPr>
        </p:pic>
        <p:pic>
          <p:nvPicPr>
            <p:cNvPr id="1384" name="Google Shape;1384;p11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447134" y="-15941"/>
              <a:ext cx="1190545" cy="519967"/>
            </a:xfrm>
            <a:prstGeom prst="rect">
              <a:avLst/>
            </a:prstGeom>
            <a:noFill/>
            <a:ln>
              <a:noFill/>
            </a:ln>
          </p:spPr>
        </p:pic>
        <p:pic>
          <p:nvPicPr>
            <p:cNvPr id="1385" name="Google Shape;1385;p11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993080" y="3279462"/>
              <a:ext cx="4140132" cy="320860"/>
            </a:xfrm>
            <a:prstGeom prst="rect">
              <a:avLst/>
            </a:prstGeom>
            <a:noFill/>
            <a:ln>
              <a:noFill/>
            </a:ln>
          </p:spPr>
        </p:pic>
        <p:pic>
          <p:nvPicPr>
            <p:cNvPr id="1386" name="Google Shape;1386;p11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33486" y="2453228"/>
              <a:ext cx="4599527" cy="4599527"/>
            </a:xfrm>
            <a:prstGeom prst="rect">
              <a:avLst/>
            </a:prstGeom>
            <a:noFill/>
            <a:ln>
              <a:noFill/>
            </a:ln>
          </p:spPr>
        </p:pic>
        <p:pic>
          <p:nvPicPr>
            <p:cNvPr id="1387" name="Google Shape;1387;p11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6881326" y="2280177"/>
              <a:ext cx="4945627" cy="4945627"/>
            </a:xfrm>
            <a:prstGeom prst="rect">
              <a:avLst/>
            </a:prstGeom>
            <a:noFill/>
            <a:ln>
              <a:noFill/>
            </a:ln>
          </p:spPr>
        </p:pic>
        <p:pic>
          <p:nvPicPr>
            <p:cNvPr id="1388" name="Google Shape;1388;p11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867976" y="354226"/>
              <a:ext cx="390339" cy="390339"/>
            </a:xfrm>
            <a:prstGeom prst="rect">
              <a:avLst/>
            </a:prstGeom>
            <a:noFill/>
            <a:ln>
              <a:noFill/>
            </a:ln>
          </p:spPr>
        </p:pic>
        <p:pic>
          <p:nvPicPr>
            <p:cNvPr id="1389" name="Google Shape;1389;p119"/>
            <p:cNvPicPr preferRelativeResize="0"/>
            <p:nvPr/>
          </p:nvPicPr>
          <p:blipFill rotWithShape="1">
            <a:blip r:embed="rId10">
              <a:alphaModFix/>
            </a:blip>
            <a:srcRect/>
            <a:stretch/>
          </p:blipFill>
          <p:spPr>
            <a:xfrm>
              <a:off x="-133486" y="533875"/>
              <a:ext cx="4762500" cy="247650"/>
            </a:xfrm>
            <a:prstGeom prst="rect">
              <a:avLst/>
            </a:prstGeom>
            <a:noFill/>
            <a:ln>
              <a:noFill/>
            </a:ln>
          </p:spPr>
        </p:pic>
        <p:pic>
          <p:nvPicPr>
            <p:cNvPr id="1390" name="Google Shape;1390;p119"/>
            <p:cNvPicPr preferRelativeResize="0"/>
            <p:nvPr/>
          </p:nvPicPr>
          <p:blipFill rotWithShape="1">
            <a:blip r:embed="rId10">
              <a:alphaModFix/>
            </a:blip>
            <a:srcRect/>
            <a:stretch/>
          </p:blipFill>
          <p:spPr>
            <a:xfrm>
              <a:off x="7319342" y="537940"/>
              <a:ext cx="4762500" cy="247650"/>
            </a:xfrm>
            <a:prstGeom prst="rect">
              <a:avLst/>
            </a:prstGeom>
            <a:noFill/>
            <a:ln>
              <a:noFill/>
            </a:ln>
          </p:spPr>
        </p:pic>
        <p:pic>
          <p:nvPicPr>
            <p:cNvPr id="1391" name="Google Shape;1391;p11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5400000" flipH="1">
              <a:off x="4903745" y="5533169"/>
              <a:ext cx="2406353" cy="243309"/>
            </a:xfrm>
            <a:prstGeom prst="rect">
              <a:avLst/>
            </a:prstGeom>
            <a:noFill/>
            <a:ln>
              <a:noFill/>
            </a:ln>
          </p:spPr>
        </p:pic>
      </p:grpSp>
      <p:pic>
        <p:nvPicPr>
          <p:cNvPr id="1392" name="Google Shape;1392;p119"/>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393" name="Google Shape;1393;p119"/>
          <p:cNvSpPr txBox="1">
            <a:spLocks noGrp="1"/>
          </p:cNvSpPr>
          <p:nvPr>
            <p:ph type="ctrTitle"/>
          </p:nvPr>
        </p:nvSpPr>
        <p:spPr>
          <a:xfrm>
            <a:off x="1495422" y="1696340"/>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4" name="Google Shape;1394;p119"/>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95" name="Google Shape;1395;p1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6" name="Google Shape;1396;p1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7" name="Google Shape;1397;p1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opic-01" type="title">
  <p:cSld name="TITLE">
    <p:spTree>
      <p:nvGrpSpPr>
        <p:cNvPr id="1" name="Shape 160"/>
        <p:cNvGrpSpPr/>
        <p:nvPr/>
      </p:nvGrpSpPr>
      <p:grpSpPr>
        <a:xfrm>
          <a:off x="0" y="0"/>
          <a:ext cx="0" cy="0"/>
          <a:chOff x="0" y="0"/>
          <a:chExt cx="0" cy="0"/>
        </a:xfrm>
      </p:grpSpPr>
      <p:grpSp>
        <p:nvGrpSpPr>
          <p:cNvPr id="161" name="Google Shape;161;p43"/>
          <p:cNvGrpSpPr/>
          <p:nvPr/>
        </p:nvGrpSpPr>
        <p:grpSpPr>
          <a:xfrm>
            <a:off x="0" y="0"/>
            <a:ext cx="12190413" cy="6871807"/>
            <a:chOff x="0" y="0"/>
            <a:chExt cx="12190413" cy="6871807"/>
          </a:xfrm>
        </p:grpSpPr>
        <p:pic>
          <p:nvPicPr>
            <p:cNvPr id="162" name="Google Shape;162;p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7707874" y="0"/>
              <a:ext cx="4147972" cy="6871807"/>
            </a:xfrm>
            <a:prstGeom prst="rect">
              <a:avLst/>
            </a:prstGeom>
            <a:noFill/>
            <a:ln>
              <a:noFill/>
            </a:ln>
          </p:spPr>
        </p:pic>
        <p:pic>
          <p:nvPicPr>
            <p:cNvPr id="163" name="Google Shape;163;p4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27376" y="0"/>
              <a:ext cx="4139638" cy="6858000"/>
            </a:xfrm>
            <a:prstGeom prst="rect">
              <a:avLst/>
            </a:prstGeom>
            <a:noFill/>
            <a:ln>
              <a:noFill/>
            </a:ln>
          </p:spPr>
        </p:pic>
        <p:pic>
          <p:nvPicPr>
            <p:cNvPr id="164" name="Google Shape;164;p4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644625" y="3478929"/>
              <a:ext cx="4837042" cy="374871"/>
            </a:xfrm>
            <a:prstGeom prst="rect">
              <a:avLst/>
            </a:prstGeom>
            <a:noFill/>
            <a:ln>
              <a:noFill/>
            </a:ln>
          </p:spPr>
        </p:pic>
        <p:pic>
          <p:nvPicPr>
            <p:cNvPr id="165" name="Google Shape;165;p4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019762" y="2929662"/>
              <a:ext cx="3693546" cy="3812642"/>
            </a:xfrm>
            <a:prstGeom prst="rect">
              <a:avLst/>
            </a:prstGeom>
            <a:noFill/>
            <a:ln>
              <a:noFill/>
            </a:ln>
          </p:spPr>
        </p:pic>
        <p:pic>
          <p:nvPicPr>
            <p:cNvPr id="166" name="Google Shape;166;p4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255493" y="2708920"/>
              <a:ext cx="3538656" cy="3779194"/>
            </a:xfrm>
            <a:prstGeom prst="rect">
              <a:avLst/>
            </a:prstGeom>
            <a:noFill/>
            <a:ln>
              <a:noFill/>
            </a:ln>
          </p:spPr>
        </p:pic>
        <p:pic>
          <p:nvPicPr>
            <p:cNvPr id="167" name="Google Shape;167;p4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905918" y="0"/>
              <a:ext cx="2314457" cy="1010832"/>
            </a:xfrm>
            <a:prstGeom prst="rect">
              <a:avLst/>
            </a:prstGeom>
            <a:noFill/>
            <a:ln>
              <a:noFill/>
            </a:ln>
          </p:spPr>
        </p:pic>
        <p:pic>
          <p:nvPicPr>
            <p:cNvPr id="168" name="Google Shape;168;p4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10800000" flipH="1">
              <a:off x="4216885" y="5243007"/>
              <a:ext cx="3729391" cy="1628800"/>
            </a:xfrm>
            <a:prstGeom prst="rect">
              <a:avLst/>
            </a:prstGeom>
            <a:noFill/>
            <a:ln>
              <a:noFill/>
            </a:ln>
          </p:spPr>
        </p:pic>
        <p:pic>
          <p:nvPicPr>
            <p:cNvPr id="169" name="Google Shape;169;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0" y="1365969"/>
              <a:ext cx="2598973" cy="262785"/>
            </a:xfrm>
            <a:prstGeom prst="rect">
              <a:avLst/>
            </a:prstGeom>
            <a:noFill/>
            <a:ln>
              <a:noFill/>
            </a:ln>
          </p:spPr>
        </p:pic>
        <p:pic>
          <p:nvPicPr>
            <p:cNvPr id="170" name="Google Shape;170;p4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a:off x="9591440" y="1365969"/>
              <a:ext cx="2598973" cy="262785"/>
            </a:xfrm>
            <a:prstGeom prst="rect">
              <a:avLst/>
            </a:prstGeom>
            <a:noFill/>
            <a:ln>
              <a:noFill/>
            </a:ln>
          </p:spPr>
        </p:pic>
      </p:grpSp>
      <p:pic>
        <p:nvPicPr>
          <p:cNvPr id="171" name="Google Shape;171;p4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72" name="Google Shape;172;p43"/>
          <p:cNvSpPr txBox="1">
            <a:spLocks noGrp="1"/>
          </p:cNvSpPr>
          <p:nvPr>
            <p:ph type="ctrTitle"/>
          </p:nvPr>
        </p:nvSpPr>
        <p:spPr>
          <a:xfrm>
            <a:off x="1529246" y="1643883"/>
            <a:ext cx="9144000" cy="82890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43"/>
          <p:cNvSpPr txBox="1">
            <a:spLocks noGrp="1"/>
          </p:cNvSpPr>
          <p:nvPr>
            <p:ph type="subTitle" idx="1"/>
          </p:nvPr>
        </p:nvSpPr>
        <p:spPr>
          <a:xfrm>
            <a:off x="1529246" y="2892642"/>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4" name="Google Shape;174;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4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Заголовок и объект" type="obj">
  <p:cSld name="OBJECT">
    <p:spTree>
      <p:nvGrpSpPr>
        <p:cNvPr id="1" name="Shape 1398"/>
        <p:cNvGrpSpPr/>
        <p:nvPr/>
      </p:nvGrpSpPr>
      <p:grpSpPr>
        <a:xfrm>
          <a:off x="0" y="0"/>
          <a:ext cx="0" cy="0"/>
          <a:chOff x="0" y="0"/>
          <a:chExt cx="0" cy="0"/>
        </a:xfrm>
      </p:grpSpPr>
      <p:pic>
        <p:nvPicPr>
          <p:cNvPr id="1399" name="Google Shape;1399;p1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001798" y="0"/>
            <a:ext cx="4669971" cy="1038381"/>
          </a:xfrm>
          <a:prstGeom prst="rect">
            <a:avLst/>
          </a:prstGeom>
          <a:noFill/>
          <a:ln>
            <a:noFill/>
          </a:ln>
        </p:spPr>
      </p:pic>
      <p:grpSp>
        <p:nvGrpSpPr>
          <p:cNvPr id="1400" name="Google Shape;1400;p120"/>
          <p:cNvGrpSpPr/>
          <p:nvPr/>
        </p:nvGrpSpPr>
        <p:grpSpPr>
          <a:xfrm>
            <a:off x="0" y="0"/>
            <a:ext cx="8973927" cy="6858000"/>
            <a:chOff x="0" y="0"/>
            <a:chExt cx="8973927" cy="6858000"/>
          </a:xfrm>
        </p:grpSpPr>
        <p:pic>
          <p:nvPicPr>
            <p:cNvPr id="1401" name="Google Shape;1401;p120"/>
            <p:cNvPicPr preferRelativeResize="0"/>
            <p:nvPr/>
          </p:nvPicPr>
          <p:blipFill rotWithShape="1">
            <a:blip r:embed="rId3">
              <a:alphaModFix/>
            </a:blip>
            <a:srcRect/>
            <a:stretch/>
          </p:blipFill>
          <p:spPr>
            <a:xfrm>
              <a:off x="4211427" y="6308945"/>
              <a:ext cx="4762500" cy="247650"/>
            </a:xfrm>
            <a:prstGeom prst="rect">
              <a:avLst/>
            </a:prstGeom>
            <a:noFill/>
            <a:ln>
              <a:noFill/>
            </a:ln>
          </p:spPr>
        </p:pic>
        <p:pic>
          <p:nvPicPr>
            <p:cNvPr id="1402" name="Google Shape;1402;p12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6234545" cy="6858000"/>
            </a:xfrm>
            <a:prstGeom prst="rect">
              <a:avLst/>
            </a:prstGeom>
            <a:noFill/>
            <a:ln>
              <a:noFill/>
            </a:ln>
          </p:spPr>
        </p:pic>
        <p:pic>
          <p:nvPicPr>
            <p:cNvPr id="1403" name="Google Shape;1403;p12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451512" y="0"/>
              <a:ext cx="4139638" cy="6858000"/>
            </a:xfrm>
            <a:prstGeom prst="rect">
              <a:avLst/>
            </a:prstGeom>
            <a:noFill/>
            <a:ln>
              <a:noFill/>
            </a:ln>
          </p:spPr>
        </p:pic>
      </p:grpSp>
      <p:pic>
        <p:nvPicPr>
          <p:cNvPr id="1404" name="Google Shape;1404;p120"/>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228860" y="6048972"/>
            <a:ext cx="968896" cy="809028"/>
          </a:xfrm>
          <a:prstGeom prst="rect">
            <a:avLst/>
          </a:prstGeom>
          <a:noFill/>
          <a:ln>
            <a:noFill/>
          </a:ln>
        </p:spPr>
      </p:pic>
      <p:sp>
        <p:nvSpPr>
          <p:cNvPr id="1405" name="Google Shape;1405;p120"/>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6" name="Google Shape;1406;p120"/>
          <p:cNvSpPr txBox="1">
            <a:spLocks noGrp="1"/>
          </p:cNvSpPr>
          <p:nvPr>
            <p:ph type="body" idx="1"/>
          </p:nvPr>
        </p:nvSpPr>
        <p:spPr>
          <a:xfrm>
            <a:off x="5591150" y="2114236"/>
            <a:ext cx="6010299" cy="3602929"/>
          </a:xfrm>
          <a:prstGeom prst="rect">
            <a:avLst/>
          </a:prstGeom>
          <a:noFill/>
          <a:ln>
            <a:noFill/>
          </a:ln>
        </p:spPr>
        <p:txBody>
          <a:bodyPr spcFirstLastPara="1" wrap="square" lIns="91425" tIns="45700" rIns="91425" bIns="45700" anchor="t" anchorCtr="0">
            <a:normAutofit/>
          </a:bodyPr>
          <a:lstStyle>
            <a:lvl1pPr marL="457200" lvl="0" indent="-406400" algn="r">
              <a:lnSpc>
                <a:spcPct val="90000"/>
              </a:lnSpc>
              <a:spcBef>
                <a:spcPts val="1000"/>
              </a:spcBef>
              <a:spcAft>
                <a:spcPts val="0"/>
              </a:spcAft>
              <a:buClr>
                <a:schemeClr val="dk1"/>
              </a:buClr>
              <a:buSzPts val="2800"/>
              <a:buChar char="•"/>
              <a:defRPr/>
            </a:lvl1pPr>
            <a:lvl2pPr marL="914400" lvl="1" indent="-381000" algn="r">
              <a:lnSpc>
                <a:spcPct val="90000"/>
              </a:lnSpc>
              <a:spcBef>
                <a:spcPts val="500"/>
              </a:spcBef>
              <a:spcAft>
                <a:spcPts val="0"/>
              </a:spcAft>
              <a:buClr>
                <a:schemeClr val="dk1"/>
              </a:buClr>
              <a:buSzPts val="2400"/>
              <a:buChar char="•"/>
              <a:defRPr/>
            </a:lvl2pPr>
            <a:lvl3pPr marL="1371600" lvl="2" indent="-355600" algn="r">
              <a:lnSpc>
                <a:spcPct val="90000"/>
              </a:lnSpc>
              <a:spcBef>
                <a:spcPts val="500"/>
              </a:spcBef>
              <a:spcAft>
                <a:spcPts val="0"/>
              </a:spcAft>
              <a:buClr>
                <a:schemeClr val="dk1"/>
              </a:buClr>
              <a:buSzPts val="2000"/>
              <a:buChar char="•"/>
              <a:defRPr/>
            </a:lvl3pPr>
            <a:lvl4pPr marL="1828800" lvl="3" indent="-342900" algn="r">
              <a:lnSpc>
                <a:spcPct val="90000"/>
              </a:lnSpc>
              <a:spcBef>
                <a:spcPts val="500"/>
              </a:spcBef>
              <a:spcAft>
                <a:spcPts val="0"/>
              </a:spcAft>
              <a:buClr>
                <a:schemeClr val="dk1"/>
              </a:buClr>
              <a:buSzPts val="1800"/>
              <a:buChar char="•"/>
              <a:defRPr/>
            </a:lvl4pPr>
            <a:lvl5pPr marL="2286000" lvl="4" indent="-342900" algn="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7" name="Google Shape;1407;p1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8" name="Google Shape;1408;p1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9" name="Google Shape;1409;p1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10" name="Google Shape;1410;p120"/>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10800000">
            <a:off x="10345265" y="5699345"/>
            <a:ext cx="1846735" cy="313710"/>
          </a:xfrm>
          <a:prstGeom prst="rect">
            <a:avLst/>
          </a:prstGeom>
          <a:noFill/>
          <a:ln>
            <a:noFill/>
          </a:ln>
        </p:spPr>
      </p:pic>
      <p:pic>
        <p:nvPicPr>
          <p:cNvPr id="1411" name="Google Shape;1411;p120"/>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0947" y="549765"/>
            <a:ext cx="3444606" cy="5903721"/>
          </a:xfrm>
          <a:prstGeom prst="rect">
            <a:avLst/>
          </a:prstGeom>
          <a:noFill/>
          <a:ln>
            <a:noFill/>
          </a:ln>
        </p:spPr>
      </p:pic>
      <p:pic>
        <p:nvPicPr>
          <p:cNvPr id="1412" name="Google Shape;1412;p120"/>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rot="10800000" flipH="1">
            <a:off x="9284886" y="0"/>
            <a:ext cx="2428422" cy="2433572"/>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matchingName="1_Заголовок и объект">
  <p:cSld name="1_Заголовок и объект">
    <p:spTree>
      <p:nvGrpSpPr>
        <p:cNvPr id="1" name="Shape 1413"/>
        <p:cNvGrpSpPr/>
        <p:nvPr/>
      </p:nvGrpSpPr>
      <p:grpSpPr>
        <a:xfrm>
          <a:off x="0" y="0"/>
          <a:ext cx="0" cy="0"/>
          <a:chOff x="0" y="0"/>
          <a:chExt cx="0" cy="0"/>
        </a:xfrm>
      </p:grpSpPr>
      <p:grpSp>
        <p:nvGrpSpPr>
          <p:cNvPr id="1414" name="Google Shape;1414;p121"/>
          <p:cNvGrpSpPr/>
          <p:nvPr/>
        </p:nvGrpSpPr>
        <p:grpSpPr>
          <a:xfrm>
            <a:off x="-9326" y="0"/>
            <a:ext cx="12203410" cy="6877876"/>
            <a:chOff x="-9326" y="0"/>
            <a:chExt cx="12203410" cy="6877876"/>
          </a:xfrm>
        </p:grpSpPr>
        <p:pic>
          <p:nvPicPr>
            <p:cNvPr id="1415" name="Google Shape;1415;p121"/>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205936" y="4185084"/>
              <a:ext cx="7290489" cy="2264608"/>
            </a:xfrm>
            <a:prstGeom prst="rect">
              <a:avLst/>
            </a:prstGeom>
            <a:noFill/>
            <a:ln>
              <a:noFill/>
            </a:ln>
          </p:spPr>
        </p:pic>
        <p:pic>
          <p:nvPicPr>
            <p:cNvPr id="1416" name="Google Shape;1416;p12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654781" y="2600907"/>
              <a:ext cx="3539303" cy="4276969"/>
            </a:xfrm>
            <a:prstGeom prst="rect">
              <a:avLst/>
            </a:prstGeom>
            <a:noFill/>
            <a:ln>
              <a:noFill/>
            </a:ln>
          </p:spPr>
        </p:pic>
        <p:pic>
          <p:nvPicPr>
            <p:cNvPr id="1417" name="Google Shape;1417;p12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0"/>
              <a:ext cx="5290467" cy="4567437"/>
            </a:xfrm>
            <a:prstGeom prst="rect">
              <a:avLst/>
            </a:prstGeom>
            <a:noFill/>
            <a:ln>
              <a:noFill/>
            </a:ln>
          </p:spPr>
        </p:pic>
        <p:pic>
          <p:nvPicPr>
            <p:cNvPr id="1418" name="Google Shape;1418;p12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0" y="3848927"/>
              <a:ext cx="2001020" cy="300153"/>
            </a:xfrm>
            <a:prstGeom prst="rect">
              <a:avLst/>
            </a:prstGeom>
            <a:noFill/>
            <a:ln>
              <a:noFill/>
            </a:ln>
          </p:spPr>
        </p:pic>
        <p:pic>
          <p:nvPicPr>
            <p:cNvPr id="1419" name="Google Shape;1419;p12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189938" y="0"/>
              <a:ext cx="1000475" cy="842400"/>
            </a:xfrm>
            <a:prstGeom prst="rect">
              <a:avLst/>
            </a:prstGeom>
            <a:noFill/>
            <a:ln>
              <a:noFill/>
            </a:ln>
          </p:spPr>
        </p:pic>
        <p:pic>
          <p:nvPicPr>
            <p:cNvPr id="1420" name="Google Shape;1420;p12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151305" y="3916928"/>
              <a:ext cx="2706534" cy="2960948"/>
            </a:xfrm>
            <a:prstGeom prst="rect">
              <a:avLst/>
            </a:prstGeom>
            <a:noFill/>
            <a:ln>
              <a:noFill/>
            </a:ln>
          </p:spPr>
        </p:pic>
        <p:pic>
          <p:nvPicPr>
            <p:cNvPr id="1421" name="Google Shape;1421;p12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0" y="0"/>
              <a:ext cx="4201160" cy="3753036"/>
            </a:xfrm>
            <a:prstGeom prst="rect">
              <a:avLst/>
            </a:prstGeom>
            <a:noFill/>
            <a:ln>
              <a:noFill/>
            </a:ln>
          </p:spPr>
        </p:pic>
        <p:pic>
          <p:nvPicPr>
            <p:cNvPr id="1422" name="Google Shape;1422;p12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 y="1138203"/>
              <a:ext cx="2000970" cy="5253658"/>
            </a:xfrm>
            <a:prstGeom prst="rect">
              <a:avLst/>
            </a:prstGeom>
            <a:noFill/>
            <a:ln>
              <a:noFill/>
            </a:ln>
          </p:spPr>
        </p:pic>
        <p:pic>
          <p:nvPicPr>
            <p:cNvPr id="1423" name="Google Shape;1423;p1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5192472" flipH="1">
              <a:off x="2070776" y="4677340"/>
              <a:ext cx="376436" cy="353850"/>
            </a:xfrm>
            <a:prstGeom prst="rect">
              <a:avLst/>
            </a:prstGeom>
            <a:noFill/>
            <a:ln>
              <a:noFill/>
            </a:ln>
          </p:spPr>
        </p:pic>
        <p:pic>
          <p:nvPicPr>
            <p:cNvPr id="1424" name="Google Shape;1424;p1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2101090" flipH="1">
              <a:off x="10397548" y="1487071"/>
              <a:ext cx="376436" cy="353850"/>
            </a:xfrm>
            <a:prstGeom prst="rect">
              <a:avLst/>
            </a:prstGeom>
            <a:noFill/>
            <a:ln>
              <a:noFill/>
            </a:ln>
          </p:spPr>
        </p:pic>
        <p:pic>
          <p:nvPicPr>
            <p:cNvPr id="1425" name="Google Shape;1425;p12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rot="3681458" flipH="1">
              <a:off x="5513787" y="73347"/>
              <a:ext cx="376436" cy="353850"/>
            </a:xfrm>
            <a:prstGeom prst="rect">
              <a:avLst/>
            </a:prstGeom>
            <a:noFill/>
            <a:ln>
              <a:noFill/>
            </a:ln>
          </p:spPr>
        </p:pic>
        <p:pic>
          <p:nvPicPr>
            <p:cNvPr id="1426" name="Google Shape;1426;p12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0885158" y="1016732"/>
              <a:ext cx="1301918" cy="1943112"/>
            </a:xfrm>
            <a:prstGeom prst="rect">
              <a:avLst/>
            </a:prstGeom>
            <a:noFill/>
            <a:ln>
              <a:noFill/>
            </a:ln>
          </p:spPr>
        </p:pic>
        <p:pic>
          <p:nvPicPr>
            <p:cNvPr id="1427" name="Google Shape;1427;p121"/>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10800000" flipH="1">
              <a:off x="-9326" y="6304149"/>
              <a:ext cx="1716784" cy="446364"/>
            </a:xfrm>
            <a:prstGeom prst="rect">
              <a:avLst/>
            </a:prstGeom>
            <a:noFill/>
            <a:ln>
              <a:noFill/>
            </a:ln>
          </p:spPr>
        </p:pic>
        <p:pic>
          <p:nvPicPr>
            <p:cNvPr id="1428" name="Google Shape;1428;p121"/>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10800000" flipH="1">
              <a:off x="3921834" y="6581967"/>
              <a:ext cx="3858692" cy="192935"/>
            </a:xfrm>
            <a:prstGeom prst="rect">
              <a:avLst/>
            </a:prstGeom>
            <a:noFill/>
            <a:ln>
              <a:noFill/>
            </a:ln>
          </p:spPr>
        </p:pic>
        <p:pic>
          <p:nvPicPr>
            <p:cNvPr id="1429" name="Google Shape;1429;p121"/>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5768336" y="1492354"/>
              <a:ext cx="358329" cy="358329"/>
            </a:xfrm>
            <a:prstGeom prst="rect">
              <a:avLst/>
            </a:prstGeom>
            <a:noFill/>
            <a:ln>
              <a:noFill/>
            </a:ln>
          </p:spPr>
        </p:pic>
      </p:grpSp>
      <p:pic>
        <p:nvPicPr>
          <p:cNvPr id="1430" name="Google Shape;1430;p121"/>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11228484" y="6068848"/>
            <a:ext cx="968896" cy="809028"/>
          </a:xfrm>
          <a:prstGeom prst="rect">
            <a:avLst/>
          </a:prstGeom>
          <a:noFill/>
          <a:ln>
            <a:noFill/>
          </a:ln>
        </p:spPr>
      </p:pic>
      <p:sp>
        <p:nvSpPr>
          <p:cNvPr id="1431" name="Google Shape;1431;p121"/>
          <p:cNvSpPr txBox="1">
            <a:spLocks noGrp="1"/>
          </p:cNvSpPr>
          <p:nvPr>
            <p:ph type="title"/>
          </p:nvPr>
        </p:nvSpPr>
        <p:spPr>
          <a:xfrm>
            <a:off x="0" y="528411"/>
            <a:ext cx="12192000" cy="1186089"/>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4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2" name="Google Shape;1432;p121"/>
          <p:cNvSpPr txBox="1">
            <a:spLocks noGrp="1"/>
          </p:cNvSpPr>
          <p:nvPr>
            <p:ph type="body" idx="1"/>
          </p:nvPr>
        </p:nvSpPr>
        <p:spPr>
          <a:xfrm>
            <a:off x="3477986" y="2114237"/>
            <a:ext cx="5176795" cy="2041810"/>
          </a:xfrm>
          <a:prstGeom prst="rect">
            <a:avLst/>
          </a:prstGeom>
          <a:noFill/>
          <a:ln>
            <a:noFill/>
          </a:ln>
        </p:spPr>
        <p:txBody>
          <a:bodyPr spcFirstLastPara="1" wrap="square" lIns="91425" tIns="45700" rIns="91425" bIns="45700" anchor="t" anchorCtr="0">
            <a:normAutofit/>
          </a:bodyPr>
          <a:lstStyle>
            <a:lvl1pPr marL="457200" lvl="0" indent="-406400" algn="ctr">
              <a:lnSpc>
                <a:spcPct val="90000"/>
              </a:lnSpc>
              <a:spcBef>
                <a:spcPts val="1000"/>
              </a:spcBef>
              <a:spcAft>
                <a:spcPts val="0"/>
              </a:spcAft>
              <a:buClr>
                <a:schemeClr val="dk1"/>
              </a:buClr>
              <a:buSzPts val="2800"/>
              <a:buChar char="•"/>
              <a:defRPr/>
            </a:lvl1pPr>
            <a:lvl2pPr marL="914400" lvl="1" indent="-381000" algn="ctr">
              <a:lnSpc>
                <a:spcPct val="90000"/>
              </a:lnSpc>
              <a:spcBef>
                <a:spcPts val="500"/>
              </a:spcBef>
              <a:spcAft>
                <a:spcPts val="0"/>
              </a:spcAft>
              <a:buClr>
                <a:schemeClr val="dk1"/>
              </a:buClr>
              <a:buSzPts val="2400"/>
              <a:buChar char="•"/>
              <a:defRPr/>
            </a:lvl2pPr>
            <a:lvl3pPr marL="1371600" lvl="2" indent="-355600" algn="ctr">
              <a:lnSpc>
                <a:spcPct val="90000"/>
              </a:lnSpc>
              <a:spcBef>
                <a:spcPts val="500"/>
              </a:spcBef>
              <a:spcAft>
                <a:spcPts val="0"/>
              </a:spcAft>
              <a:buClr>
                <a:schemeClr val="dk1"/>
              </a:buClr>
              <a:buSzPts val="2000"/>
              <a:buChar char="•"/>
              <a:defRPr/>
            </a:lvl3pPr>
            <a:lvl4pPr marL="1828800" lvl="3" indent="-342900" algn="ctr">
              <a:lnSpc>
                <a:spcPct val="90000"/>
              </a:lnSpc>
              <a:spcBef>
                <a:spcPts val="500"/>
              </a:spcBef>
              <a:spcAft>
                <a:spcPts val="0"/>
              </a:spcAft>
              <a:buClr>
                <a:schemeClr val="dk1"/>
              </a:buClr>
              <a:buSzPts val="1800"/>
              <a:buChar char="•"/>
              <a:defRPr/>
            </a:lvl4pPr>
            <a:lvl5pPr marL="2286000" lvl="4" indent="-342900" algn="ctr">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3" name="Google Shape;1433;p1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4" name="Google Shape;1434;p1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5" name="Google Shape;1435;p1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
        <p:nvSpPr>
          <p:cNvPr id="1436" name="Google Shape;1436;p121"/>
          <p:cNvSpPr txBox="1">
            <a:spLocks noGrp="1"/>
          </p:cNvSpPr>
          <p:nvPr>
            <p:ph type="body" idx="2"/>
          </p:nvPr>
        </p:nvSpPr>
        <p:spPr>
          <a:xfrm>
            <a:off x="3122451" y="4967174"/>
            <a:ext cx="5608864" cy="2014729"/>
          </a:xfrm>
          <a:prstGeom prst="rect">
            <a:avLst/>
          </a:prstGeom>
          <a:noFill/>
          <a:ln>
            <a:noFill/>
          </a:ln>
        </p:spPr>
        <p:txBody>
          <a:bodyPr spcFirstLastPara="1" wrap="square" lIns="91425" tIns="45700" rIns="91425" bIns="45700" anchor="t" anchorCtr="0">
            <a:normAutofit/>
          </a:bodyPr>
          <a:lstStyle>
            <a:lvl1pPr marL="457200" lvl="0" indent="-330200" algn="ctr">
              <a:lnSpc>
                <a:spcPct val="90000"/>
              </a:lnSpc>
              <a:spcBef>
                <a:spcPts val="1000"/>
              </a:spcBef>
              <a:spcAft>
                <a:spcPts val="0"/>
              </a:spcAft>
              <a:buClr>
                <a:schemeClr val="dk1"/>
              </a:buClr>
              <a:buSzPts val="1600"/>
              <a:buChar char="•"/>
              <a:defRPr sz="1600" b="1"/>
            </a:lvl1pPr>
            <a:lvl2pPr marL="914400" lvl="1" indent="-381000" algn="ctr">
              <a:lnSpc>
                <a:spcPct val="90000"/>
              </a:lnSpc>
              <a:spcBef>
                <a:spcPts val="500"/>
              </a:spcBef>
              <a:spcAft>
                <a:spcPts val="0"/>
              </a:spcAft>
              <a:buClr>
                <a:schemeClr val="dk1"/>
              </a:buClr>
              <a:buSzPts val="2400"/>
              <a:buChar char="•"/>
              <a:defRPr b="1"/>
            </a:lvl2pPr>
            <a:lvl3pPr marL="1371600" lvl="2" indent="-355600" algn="ctr">
              <a:lnSpc>
                <a:spcPct val="90000"/>
              </a:lnSpc>
              <a:spcBef>
                <a:spcPts val="500"/>
              </a:spcBef>
              <a:spcAft>
                <a:spcPts val="0"/>
              </a:spcAft>
              <a:buClr>
                <a:schemeClr val="dk1"/>
              </a:buClr>
              <a:buSzPts val="2000"/>
              <a:buChar char="•"/>
              <a:defRPr b="1"/>
            </a:lvl3pPr>
            <a:lvl4pPr marL="1828800" lvl="3" indent="-342900" algn="l">
              <a:lnSpc>
                <a:spcPct val="90000"/>
              </a:lnSpc>
              <a:spcBef>
                <a:spcPts val="500"/>
              </a:spcBef>
              <a:spcAft>
                <a:spcPts val="0"/>
              </a:spcAft>
              <a:buClr>
                <a:schemeClr val="dk1"/>
              </a:buClr>
              <a:buSzPts val="1800"/>
              <a:buChar char="•"/>
              <a:defRPr b="1"/>
            </a:lvl4pPr>
            <a:lvl5pPr marL="2286000" lvl="4" indent="-342900" algn="l">
              <a:lnSpc>
                <a:spcPct val="90000"/>
              </a:lnSpc>
              <a:spcBef>
                <a:spcPts val="500"/>
              </a:spcBef>
              <a:spcAft>
                <a:spcPts val="0"/>
              </a:spcAft>
              <a:buClr>
                <a:schemeClr val="dk1"/>
              </a:buClr>
              <a:buSzPts val="1800"/>
              <a:buChar char="•"/>
              <a:defRPr b="1"/>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spTree>
      <p:nvGrpSpPr>
        <p:cNvPr id="1" name="Shape 1437"/>
        <p:cNvGrpSpPr/>
        <p:nvPr/>
      </p:nvGrpSpPr>
      <p:grpSpPr>
        <a:xfrm>
          <a:off x="0" y="0"/>
          <a:ext cx="0" cy="0"/>
          <a:chOff x="0" y="0"/>
          <a:chExt cx="0" cy="0"/>
        </a:xfrm>
      </p:grpSpPr>
      <p:grpSp>
        <p:nvGrpSpPr>
          <p:cNvPr id="1438" name="Google Shape;1438;p122"/>
          <p:cNvGrpSpPr/>
          <p:nvPr/>
        </p:nvGrpSpPr>
        <p:grpSpPr>
          <a:xfrm>
            <a:off x="0" y="0"/>
            <a:ext cx="12197756" cy="6868237"/>
            <a:chOff x="0" y="0"/>
            <a:chExt cx="12197756" cy="6868237"/>
          </a:xfrm>
        </p:grpSpPr>
        <p:pic>
          <p:nvPicPr>
            <p:cNvPr id="1439" name="Google Shape;1439;p122"/>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138251" y="0"/>
              <a:ext cx="9059505" cy="6868237"/>
            </a:xfrm>
            <a:prstGeom prst="rect">
              <a:avLst/>
            </a:prstGeom>
            <a:noFill/>
            <a:ln>
              <a:noFill/>
            </a:ln>
          </p:spPr>
        </p:pic>
        <p:pic>
          <p:nvPicPr>
            <p:cNvPr id="1440" name="Google Shape;1440;p1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239222" y="507696"/>
              <a:ext cx="3477333" cy="5049860"/>
            </a:xfrm>
            <a:prstGeom prst="rect">
              <a:avLst/>
            </a:prstGeom>
            <a:noFill/>
            <a:ln>
              <a:noFill/>
            </a:ln>
          </p:spPr>
        </p:pic>
        <p:pic>
          <p:nvPicPr>
            <p:cNvPr id="1441" name="Google Shape;1441;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22258" y="620688"/>
              <a:ext cx="484448" cy="455381"/>
            </a:xfrm>
            <a:prstGeom prst="rect">
              <a:avLst/>
            </a:prstGeom>
            <a:noFill/>
            <a:ln>
              <a:noFill/>
            </a:ln>
          </p:spPr>
        </p:pic>
        <p:pic>
          <p:nvPicPr>
            <p:cNvPr id="1442" name="Google Shape;1442;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4808872">
              <a:off x="11244834" y="4257092"/>
              <a:ext cx="484448" cy="455381"/>
            </a:xfrm>
            <a:prstGeom prst="rect">
              <a:avLst/>
            </a:prstGeom>
            <a:noFill/>
            <a:ln>
              <a:noFill/>
            </a:ln>
          </p:spPr>
        </p:pic>
        <p:pic>
          <p:nvPicPr>
            <p:cNvPr id="1443" name="Google Shape;1443;p1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9001691">
              <a:off x="292020" y="6146633"/>
              <a:ext cx="484448" cy="455381"/>
            </a:xfrm>
            <a:prstGeom prst="rect">
              <a:avLst/>
            </a:prstGeom>
            <a:noFill/>
            <a:ln>
              <a:noFill/>
            </a:ln>
          </p:spPr>
        </p:pic>
        <p:pic>
          <p:nvPicPr>
            <p:cNvPr id="1444" name="Google Shape;1444;p12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5171" y="3656060"/>
              <a:ext cx="390339" cy="390339"/>
            </a:xfrm>
            <a:prstGeom prst="rect">
              <a:avLst/>
            </a:prstGeom>
            <a:noFill/>
            <a:ln>
              <a:noFill/>
            </a:ln>
          </p:spPr>
        </p:pic>
        <p:pic>
          <p:nvPicPr>
            <p:cNvPr id="1445" name="Google Shape;1445;p122"/>
            <p:cNvPicPr preferRelativeResize="0"/>
            <p:nvPr/>
          </p:nvPicPr>
          <p:blipFill rotWithShape="1">
            <a:blip r:embed="rId6">
              <a:alphaModFix/>
            </a:blip>
            <a:srcRect/>
            <a:stretch/>
          </p:blipFill>
          <p:spPr>
            <a:xfrm>
              <a:off x="6239222" y="6112226"/>
              <a:ext cx="4762500" cy="247650"/>
            </a:xfrm>
            <a:prstGeom prst="rect">
              <a:avLst/>
            </a:prstGeom>
            <a:noFill/>
            <a:ln>
              <a:noFill/>
            </a:ln>
          </p:spPr>
        </p:pic>
        <p:pic>
          <p:nvPicPr>
            <p:cNvPr id="1446" name="Google Shape;1446;p122"/>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0" y="1404200"/>
              <a:ext cx="2098762" cy="314814"/>
            </a:xfrm>
            <a:prstGeom prst="rect">
              <a:avLst/>
            </a:prstGeom>
            <a:noFill/>
            <a:ln>
              <a:noFill/>
            </a:ln>
          </p:spPr>
        </p:pic>
        <p:pic>
          <p:nvPicPr>
            <p:cNvPr id="1447" name="Google Shape;1447;p122"/>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442578" y="5561664"/>
              <a:ext cx="5630831" cy="225233"/>
            </a:xfrm>
            <a:prstGeom prst="rect">
              <a:avLst/>
            </a:prstGeom>
            <a:noFill/>
            <a:ln>
              <a:noFill/>
            </a:ln>
          </p:spPr>
        </p:pic>
      </p:grpSp>
      <p:pic>
        <p:nvPicPr>
          <p:cNvPr id="1448" name="Google Shape;1448;p122"/>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49" name="Google Shape;1449;p122"/>
          <p:cNvSpPr txBox="1">
            <a:spLocks noGrp="1"/>
          </p:cNvSpPr>
          <p:nvPr>
            <p:ph type="title"/>
          </p:nvPr>
        </p:nvSpPr>
        <p:spPr>
          <a:xfrm>
            <a:off x="675790" y="2049738"/>
            <a:ext cx="5164406" cy="134339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entury Gothic"/>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0" name="Google Shape;1450;p122"/>
          <p:cNvSpPr txBox="1">
            <a:spLocks noGrp="1"/>
          </p:cNvSpPr>
          <p:nvPr>
            <p:ph type="body" idx="1"/>
          </p:nvPr>
        </p:nvSpPr>
        <p:spPr>
          <a:xfrm>
            <a:off x="1847254" y="4242117"/>
            <a:ext cx="2926171"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51" name="Google Shape;1451;p1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2" name="Google Shape;1452;p1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3" name="Google Shape;1453;p12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spTree>
      <p:nvGrpSpPr>
        <p:cNvPr id="1" name="Shape 1454"/>
        <p:cNvGrpSpPr/>
        <p:nvPr/>
      </p:nvGrpSpPr>
      <p:grpSpPr>
        <a:xfrm>
          <a:off x="0" y="0"/>
          <a:ext cx="0" cy="0"/>
          <a:chOff x="0" y="0"/>
          <a:chExt cx="0" cy="0"/>
        </a:xfrm>
      </p:grpSpPr>
      <p:pic>
        <p:nvPicPr>
          <p:cNvPr id="1455" name="Google Shape;1455;p12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18336" y="2139043"/>
            <a:ext cx="3913531" cy="4729194"/>
          </a:xfrm>
          <a:prstGeom prst="rect">
            <a:avLst/>
          </a:prstGeom>
          <a:noFill/>
          <a:ln>
            <a:noFill/>
          </a:ln>
        </p:spPr>
      </p:pic>
      <p:pic>
        <p:nvPicPr>
          <p:cNvPr id="1456" name="Google Shape;1456;p1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57" name="Google Shape;1457;p123"/>
          <p:cNvSpPr txBox="1">
            <a:spLocks noGrp="1"/>
          </p:cNvSpPr>
          <p:nvPr>
            <p:ph type="title"/>
          </p:nvPr>
        </p:nvSpPr>
        <p:spPr>
          <a:xfrm>
            <a:off x="0" y="449036"/>
            <a:ext cx="12192000"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58" name="Google Shape;1458;p123"/>
          <p:cNvSpPr txBox="1">
            <a:spLocks noGrp="1"/>
          </p:cNvSpPr>
          <p:nvPr>
            <p:ph type="body" idx="1"/>
          </p:nvPr>
        </p:nvSpPr>
        <p:spPr>
          <a:xfrm>
            <a:off x="2183945" y="2587218"/>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59" name="Google Shape;1459;p1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0" name="Google Shape;1460;p1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1" name="Google Shape;1461;p1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62" name="Google Shape;1462;p1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63" name="Google Shape;1463;p123"/>
          <p:cNvPicPr preferRelativeResize="0"/>
          <p:nvPr/>
        </p:nvPicPr>
        <p:blipFill rotWithShape="1">
          <a:blip r:embed="rId5">
            <a:alphaModFix/>
          </a:blip>
          <a:srcRect/>
          <a:stretch/>
        </p:blipFill>
        <p:spPr>
          <a:xfrm>
            <a:off x="2901042" y="5579155"/>
            <a:ext cx="6667500" cy="333375"/>
          </a:xfrm>
          <a:prstGeom prst="rect">
            <a:avLst/>
          </a:prstGeom>
          <a:noFill/>
          <a:ln>
            <a:noFill/>
          </a:ln>
        </p:spPr>
      </p:pic>
      <p:pic>
        <p:nvPicPr>
          <p:cNvPr id="1464" name="Google Shape;1464;p123"/>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5861956" y="1777869"/>
            <a:ext cx="461282" cy="461282"/>
          </a:xfrm>
          <a:prstGeom prst="rect">
            <a:avLst/>
          </a:prstGeom>
          <a:noFill/>
          <a:ln>
            <a:noFill/>
          </a:ln>
        </p:spPr>
      </p:pic>
      <p:pic>
        <p:nvPicPr>
          <p:cNvPr id="1465" name="Google Shape;1465;p123"/>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2073084" flipH="1">
            <a:off x="955944" y="2143335"/>
            <a:ext cx="253722" cy="1902279"/>
          </a:xfrm>
          <a:prstGeom prst="rect">
            <a:avLst/>
          </a:prstGeom>
          <a:noFill/>
          <a:ln>
            <a:noFill/>
          </a:ln>
        </p:spPr>
      </p:pic>
      <p:pic>
        <p:nvPicPr>
          <p:cNvPr id="1466" name="Google Shape;1466;p123"/>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rot="4152103">
            <a:off x="841407" y="3203981"/>
            <a:ext cx="552355" cy="1866039"/>
          </a:xfrm>
          <a:prstGeom prst="rect">
            <a:avLst/>
          </a:prstGeom>
          <a:noFill/>
          <a:ln>
            <a:noFill/>
          </a:ln>
        </p:spPr>
      </p:pic>
      <p:pic>
        <p:nvPicPr>
          <p:cNvPr id="1467" name="Google Shape;1467;p123"/>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9171353" y="4726477"/>
            <a:ext cx="794378" cy="798791"/>
          </a:xfrm>
          <a:prstGeom prst="rect">
            <a:avLst/>
          </a:prstGeom>
          <a:noFill/>
          <a:ln>
            <a:noFill/>
          </a:ln>
        </p:spPr>
      </p:pic>
      <p:pic>
        <p:nvPicPr>
          <p:cNvPr id="1468" name="Google Shape;1468;p123"/>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721418" y="1453508"/>
            <a:ext cx="3014884" cy="3014884"/>
          </a:xfrm>
          <a:prstGeom prst="rect">
            <a:avLst/>
          </a:prstGeom>
          <a:noFill/>
          <a:ln>
            <a:noFill/>
          </a:ln>
        </p:spPr>
      </p:pic>
      <p:pic>
        <p:nvPicPr>
          <p:cNvPr id="1469" name="Google Shape;1469;p123"/>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flipH="1">
            <a:off x="10056488" y="4482131"/>
            <a:ext cx="2135512" cy="555233"/>
          </a:xfrm>
          <a:prstGeom prst="rect">
            <a:avLst/>
          </a:prstGeom>
          <a:noFill/>
          <a:ln>
            <a:noFill/>
          </a:ln>
        </p:spPr>
      </p:pic>
      <p:pic>
        <p:nvPicPr>
          <p:cNvPr id="1470" name="Google Shape;1470;p123"/>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flipH="1">
            <a:off x="-18336" y="11333"/>
            <a:ext cx="1670956" cy="2493902"/>
          </a:xfrm>
          <a:prstGeom prst="rect">
            <a:avLst/>
          </a:prstGeom>
          <a:noFill/>
          <a:ln>
            <a:noFill/>
          </a:ln>
        </p:spPr>
      </p:pic>
      <p:pic>
        <p:nvPicPr>
          <p:cNvPr id="1471" name="Google Shape;1471;p12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2215512">
            <a:off x="960166" y="4715367"/>
            <a:ext cx="342550" cy="321997"/>
          </a:xfrm>
          <a:prstGeom prst="rect">
            <a:avLst/>
          </a:prstGeom>
          <a:noFill/>
          <a:ln>
            <a:noFill/>
          </a:ln>
        </p:spPr>
      </p:pic>
      <p:pic>
        <p:nvPicPr>
          <p:cNvPr id="1472" name="Google Shape;1472;p12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639368">
            <a:off x="1542630" y="237020"/>
            <a:ext cx="342550" cy="321997"/>
          </a:xfrm>
          <a:prstGeom prst="rect">
            <a:avLst/>
          </a:prstGeom>
          <a:noFill/>
          <a:ln>
            <a:noFill/>
          </a:ln>
        </p:spPr>
      </p:pic>
      <p:pic>
        <p:nvPicPr>
          <p:cNvPr id="1473" name="Google Shape;1473;p123"/>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rot="-4189111">
            <a:off x="10754876" y="5534789"/>
            <a:ext cx="342550" cy="321997"/>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spTree>
      <p:nvGrpSpPr>
        <p:cNvPr id="1" name="Shape 1474"/>
        <p:cNvGrpSpPr/>
        <p:nvPr/>
      </p:nvGrpSpPr>
      <p:grpSpPr>
        <a:xfrm>
          <a:off x="0" y="0"/>
          <a:ext cx="0" cy="0"/>
          <a:chOff x="0" y="0"/>
          <a:chExt cx="0" cy="0"/>
        </a:xfrm>
      </p:grpSpPr>
      <p:pic>
        <p:nvPicPr>
          <p:cNvPr id="1475" name="Google Shape;1475;p12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0" y="0"/>
            <a:ext cx="3546882" cy="6858000"/>
          </a:xfrm>
          <a:prstGeom prst="rect">
            <a:avLst/>
          </a:prstGeom>
          <a:noFill/>
          <a:ln>
            <a:noFill/>
          </a:ln>
        </p:spPr>
      </p:pic>
      <p:pic>
        <p:nvPicPr>
          <p:cNvPr id="1476" name="Google Shape;1476;p1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77" name="Google Shape;1477;p124"/>
          <p:cNvSpPr txBox="1">
            <a:spLocks noGrp="1"/>
          </p:cNvSpPr>
          <p:nvPr>
            <p:ph type="body" idx="1"/>
          </p:nvPr>
        </p:nvSpPr>
        <p:spPr>
          <a:xfrm>
            <a:off x="2187348" y="1738132"/>
            <a:ext cx="7817304" cy="254811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78" name="Google Shape;1478;p1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9" name="Google Shape;1479;p1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80" name="Google Shape;1480;p12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81" name="Google Shape;1481;p12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82" name="Google Shape;1482;p12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469821" y="5648183"/>
            <a:ext cx="5252358" cy="262618"/>
          </a:xfrm>
          <a:prstGeom prst="rect">
            <a:avLst/>
          </a:prstGeom>
          <a:noFill/>
          <a:ln>
            <a:noFill/>
          </a:ln>
        </p:spPr>
      </p:pic>
      <p:pic>
        <p:nvPicPr>
          <p:cNvPr id="1483" name="Google Shape;1483;p124"/>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rot="2325349">
            <a:off x="9456734" y="1616909"/>
            <a:ext cx="2058636" cy="4201298"/>
          </a:xfrm>
          <a:prstGeom prst="rect">
            <a:avLst/>
          </a:prstGeom>
          <a:noFill/>
          <a:ln>
            <a:noFill/>
          </a:ln>
        </p:spPr>
      </p:pic>
      <p:pic>
        <p:nvPicPr>
          <p:cNvPr id="1484" name="Google Shape;1484;p124"/>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25727">
            <a:off x="9439892" y="1537917"/>
            <a:ext cx="2092319" cy="4270039"/>
          </a:xfrm>
          <a:prstGeom prst="rect">
            <a:avLst/>
          </a:prstGeom>
          <a:noFill/>
          <a:ln>
            <a:noFill/>
          </a:ln>
        </p:spPr>
      </p:pic>
      <p:pic>
        <p:nvPicPr>
          <p:cNvPr id="1485" name="Google Shape;1485;p124"/>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flipH="1">
            <a:off x="105843" y="3279407"/>
            <a:ext cx="2872260" cy="2872260"/>
          </a:xfrm>
          <a:prstGeom prst="rect">
            <a:avLst/>
          </a:prstGeom>
          <a:noFill/>
          <a:ln>
            <a:noFill/>
          </a:ln>
        </p:spPr>
      </p:pic>
      <p:pic>
        <p:nvPicPr>
          <p:cNvPr id="1486" name="Google Shape;1486;p124"/>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10459534" y="3972227"/>
            <a:ext cx="1371600" cy="1371600"/>
          </a:xfrm>
          <a:prstGeom prst="rect">
            <a:avLst/>
          </a:prstGeom>
          <a:noFill/>
          <a:ln>
            <a:noFill/>
          </a:ln>
        </p:spPr>
      </p:pic>
      <p:pic>
        <p:nvPicPr>
          <p:cNvPr id="1487" name="Google Shape;1487;p124"/>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88757" y="286906"/>
            <a:ext cx="853216" cy="857956"/>
          </a:xfrm>
          <a:prstGeom prst="rect">
            <a:avLst/>
          </a:prstGeom>
          <a:noFill/>
          <a:ln>
            <a:noFill/>
          </a:ln>
        </p:spPr>
      </p:pic>
      <p:pic>
        <p:nvPicPr>
          <p:cNvPr id="1488" name="Google Shape;1488;p12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9407556">
            <a:off x="1083050" y="1247203"/>
            <a:ext cx="399721" cy="375738"/>
          </a:xfrm>
          <a:prstGeom prst="rect">
            <a:avLst/>
          </a:prstGeom>
          <a:noFill/>
          <a:ln>
            <a:noFill/>
          </a:ln>
        </p:spPr>
      </p:pic>
      <p:pic>
        <p:nvPicPr>
          <p:cNvPr id="1489" name="Google Shape;1489;p12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10800000">
            <a:off x="10259673" y="2281347"/>
            <a:ext cx="399721" cy="375738"/>
          </a:xfrm>
          <a:prstGeom prst="rect">
            <a:avLst/>
          </a:prstGeom>
          <a:noFill/>
          <a:ln>
            <a:noFill/>
          </a:ln>
        </p:spPr>
      </p:pic>
      <p:pic>
        <p:nvPicPr>
          <p:cNvPr id="1490" name="Google Shape;1490;p124"/>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rot="8536621">
            <a:off x="317286" y="5563248"/>
            <a:ext cx="399721" cy="375738"/>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matchingName="More_text_yellow">
  <p:cSld name="More_text_yellow">
    <p:spTree>
      <p:nvGrpSpPr>
        <p:cNvPr id="1" name="Shape 1491"/>
        <p:cNvGrpSpPr/>
        <p:nvPr/>
      </p:nvGrpSpPr>
      <p:grpSpPr>
        <a:xfrm>
          <a:off x="0" y="0"/>
          <a:ext cx="0" cy="0"/>
          <a:chOff x="0" y="0"/>
          <a:chExt cx="0" cy="0"/>
        </a:xfrm>
      </p:grpSpPr>
      <p:pic>
        <p:nvPicPr>
          <p:cNvPr id="1492" name="Google Shape;1492;p12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10935842" y="2998366"/>
            <a:ext cx="1261914" cy="3869871"/>
          </a:xfrm>
          <a:prstGeom prst="rect">
            <a:avLst/>
          </a:prstGeom>
          <a:noFill/>
          <a:ln>
            <a:noFill/>
          </a:ln>
        </p:spPr>
      </p:pic>
      <p:pic>
        <p:nvPicPr>
          <p:cNvPr id="1493" name="Google Shape;1493;p12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494" name="Google Shape;1494;p125"/>
          <p:cNvSpPr txBox="1">
            <a:spLocks noGrp="1"/>
          </p:cNvSpPr>
          <p:nvPr>
            <p:ph type="body" idx="1"/>
          </p:nvPr>
        </p:nvSpPr>
        <p:spPr>
          <a:xfrm>
            <a:off x="877169" y="375556"/>
            <a:ext cx="10319657" cy="561017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495" name="Google Shape;1495;p1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6" name="Google Shape;1496;p1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7" name="Google Shape;1497;p1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498" name="Google Shape;1498;p12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pic>
        <p:nvPicPr>
          <p:cNvPr id="1499" name="Google Shape;1499;p12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4038600" y="6059209"/>
            <a:ext cx="3529495" cy="176475"/>
          </a:xfrm>
          <a:prstGeom prst="rect">
            <a:avLst/>
          </a:prstGeom>
          <a:noFill/>
          <a:ln>
            <a:noFill/>
          </a:ln>
        </p:spPr>
      </p:pic>
      <p:pic>
        <p:nvPicPr>
          <p:cNvPr id="1500" name="Google Shape;1500;p125"/>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0" y="0"/>
            <a:ext cx="877169" cy="5802284"/>
          </a:xfrm>
          <a:prstGeom prst="rect">
            <a:avLst/>
          </a:prstGeom>
          <a:noFill/>
          <a:ln>
            <a:noFill/>
          </a:ln>
        </p:spPr>
      </p:pic>
      <p:pic>
        <p:nvPicPr>
          <p:cNvPr id="1501" name="Google Shape;1501;p125"/>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1713308" y="4942988"/>
            <a:ext cx="302079" cy="283954"/>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spTree>
      <p:nvGrpSpPr>
        <p:cNvPr id="1" name="Shape 1502"/>
        <p:cNvGrpSpPr/>
        <p:nvPr/>
      </p:nvGrpSpPr>
      <p:grpSpPr>
        <a:xfrm>
          <a:off x="0" y="0"/>
          <a:ext cx="0" cy="0"/>
          <a:chOff x="0" y="0"/>
          <a:chExt cx="0" cy="0"/>
        </a:xfrm>
      </p:grpSpPr>
      <p:pic>
        <p:nvPicPr>
          <p:cNvPr id="1503" name="Google Shape;1503;p12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rot="1864131">
            <a:off x="5577950" y="5921853"/>
            <a:ext cx="1120784" cy="1224643"/>
          </a:xfrm>
          <a:prstGeom prst="rect">
            <a:avLst/>
          </a:prstGeom>
          <a:noFill/>
          <a:ln>
            <a:noFill/>
          </a:ln>
        </p:spPr>
      </p:pic>
      <p:pic>
        <p:nvPicPr>
          <p:cNvPr id="1504" name="Google Shape;1504;p1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 y="0"/>
            <a:ext cx="5504013" cy="6858000"/>
          </a:xfrm>
          <a:prstGeom prst="rect">
            <a:avLst/>
          </a:prstGeom>
          <a:noFill/>
          <a:ln>
            <a:noFill/>
          </a:ln>
        </p:spPr>
      </p:pic>
      <p:pic>
        <p:nvPicPr>
          <p:cNvPr id="1505" name="Google Shape;1505;p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flipH="1">
            <a:off x="0" y="4977310"/>
            <a:ext cx="1513408" cy="1880690"/>
          </a:xfrm>
          <a:prstGeom prst="rect">
            <a:avLst/>
          </a:prstGeom>
          <a:noFill/>
          <a:ln>
            <a:noFill/>
          </a:ln>
        </p:spPr>
      </p:pic>
      <p:pic>
        <p:nvPicPr>
          <p:cNvPr id="1506" name="Google Shape;1506;p12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07" name="Google Shape;1507;p126"/>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8" name="Google Shape;1508;p126"/>
          <p:cNvSpPr txBox="1">
            <a:spLocks noGrp="1"/>
          </p:cNvSpPr>
          <p:nvPr>
            <p:ph type="body" idx="1"/>
          </p:nvPr>
        </p:nvSpPr>
        <p:spPr>
          <a:xfrm>
            <a:off x="726616" y="2325182"/>
            <a:ext cx="5184321" cy="348778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D95"/>
              </a:buClr>
              <a:buSzPts val="2400"/>
              <a:buNone/>
              <a:defRPr sz="2400">
                <a:solidFill>
                  <a:srgbClr val="888D95"/>
                </a:solidFill>
              </a:defRPr>
            </a:lvl1pPr>
            <a:lvl2pPr marL="914400" lvl="1" indent="-228600" algn="l">
              <a:lnSpc>
                <a:spcPct val="90000"/>
              </a:lnSpc>
              <a:spcBef>
                <a:spcPts val="500"/>
              </a:spcBef>
              <a:spcAft>
                <a:spcPts val="0"/>
              </a:spcAft>
              <a:buClr>
                <a:srgbClr val="888D95"/>
              </a:buClr>
              <a:buSzPts val="2000"/>
              <a:buNone/>
              <a:defRPr sz="2000">
                <a:solidFill>
                  <a:srgbClr val="888D95"/>
                </a:solidFill>
              </a:defRPr>
            </a:lvl2pPr>
            <a:lvl3pPr marL="1371600" lvl="2" indent="-228600" algn="l">
              <a:lnSpc>
                <a:spcPct val="90000"/>
              </a:lnSpc>
              <a:spcBef>
                <a:spcPts val="500"/>
              </a:spcBef>
              <a:spcAft>
                <a:spcPts val="0"/>
              </a:spcAft>
              <a:buClr>
                <a:srgbClr val="888D95"/>
              </a:buClr>
              <a:buSzPts val="1800"/>
              <a:buNone/>
              <a:defRPr sz="1800">
                <a:solidFill>
                  <a:srgbClr val="888D95"/>
                </a:solidFill>
              </a:defRPr>
            </a:lvl3pPr>
            <a:lvl4pPr marL="1828800" lvl="3" indent="-228600" algn="l">
              <a:lnSpc>
                <a:spcPct val="90000"/>
              </a:lnSpc>
              <a:spcBef>
                <a:spcPts val="500"/>
              </a:spcBef>
              <a:spcAft>
                <a:spcPts val="0"/>
              </a:spcAft>
              <a:buClr>
                <a:srgbClr val="888D95"/>
              </a:buClr>
              <a:buSzPts val="1600"/>
              <a:buNone/>
              <a:defRPr sz="1600">
                <a:solidFill>
                  <a:srgbClr val="888D95"/>
                </a:solidFill>
              </a:defRPr>
            </a:lvl4pPr>
            <a:lvl5pPr marL="2286000" lvl="4" indent="-228600" algn="l">
              <a:lnSpc>
                <a:spcPct val="90000"/>
              </a:lnSpc>
              <a:spcBef>
                <a:spcPts val="500"/>
              </a:spcBef>
              <a:spcAft>
                <a:spcPts val="0"/>
              </a:spcAft>
              <a:buClr>
                <a:srgbClr val="888D95"/>
              </a:buClr>
              <a:buSzPts val="1600"/>
              <a:buNone/>
              <a:defRPr sz="1600">
                <a:solidFill>
                  <a:srgbClr val="888D95"/>
                </a:solidFill>
              </a:defRPr>
            </a:lvl5pPr>
            <a:lvl6pPr marL="2743200" lvl="5" indent="-228600" algn="l">
              <a:lnSpc>
                <a:spcPct val="90000"/>
              </a:lnSpc>
              <a:spcBef>
                <a:spcPts val="500"/>
              </a:spcBef>
              <a:spcAft>
                <a:spcPts val="0"/>
              </a:spcAft>
              <a:buClr>
                <a:srgbClr val="888D95"/>
              </a:buClr>
              <a:buSzPts val="1600"/>
              <a:buNone/>
              <a:defRPr sz="1600">
                <a:solidFill>
                  <a:srgbClr val="888D95"/>
                </a:solidFill>
              </a:defRPr>
            </a:lvl6pPr>
            <a:lvl7pPr marL="3200400" lvl="6" indent="-228600" algn="l">
              <a:lnSpc>
                <a:spcPct val="90000"/>
              </a:lnSpc>
              <a:spcBef>
                <a:spcPts val="500"/>
              </a:spcBef>
              <a:spcAft>
                <a:spcPts val="0"/>
              </a:spcAft>
              <a:buClr>
                <a:srgbClr val="888D95"/>
              </a:buClr>
              <a:buSzPts val="1600"/>
              <a:buNone/>
              <a:defRPr sz="1600">
                <a:solidFill>
                  <a:srgbClr val="888D95"/>
                </a:solidFill>
              </a:defRPr>
            </a:lvl7pPr>
            <a:lvl8pPr marL="3657600" lvl="7" indent="-228600" algn="l">
              <a:lnSpc>
                <a:spcPct val="90000"/>
              </a:lnSpc>
              <a:spcBef>
                <a:spcPts val="500"/>
              </a:spcBef>
              <a:spcAft>
                <a:spcPts val="0"/>
              </a:spcAft>
              <a:buClr>
                <a:srgbClr val="888D95"/>
              </a:buClr>
              <a:buSzPts val="1600"/>
              <a:buNone/>
              <a:defRPr sz="1600">
                <a:solidFill>
                  <a:srgbClr val="888D95"/>
                </a:solidFill>
              </a:defRPr>
            </a:lvl8pPr>
            <a:lvl9pPr marL="4114800" lvl="8" indent="-228600" algn="l">
              <a:lnSpc>
                <a:spcPct val="90000"/>
              </a:lnSpc>
              <a:spcBef>
                <a:spcPts val="500"/>
              </a:spcBef>
              <a:spcAft>
                <a:spcPts val="0"/>
              </a:spcAft>
              <a:buClr>
                <a:srgbClr val="888D95"/>
              </a:buClr>
              <a:buSzPts val="1600"/>
              <a:buNone/>
              <a:defRPr sz="1600">
                <a:solidFill>
                  <a:srgbClr val="888D95"/>
                </a:solidFill>
              </a:defRPr>
            </a:lvl9pPr>
          </a:lstStyle>
          <a:p>
            <a:endParaRPr/>
          </a:p>
        </p:txBody>
      </p:sp>
      <p:sp>
        <p:nvSpPr>
          <p:cNvPr id="1509" name="Google Shape;1509;p126"/>
          <p:cNvSpPr txBox="1">
            <a:spLocks noGrp="1"/>
          </p:cNvSpPr>
          <p:nvPr>
            <p:ph type="dt" idx="10"/>
          </p:nvPr>
        </p:nvSpPr>
        <p:spPr>
          <a:xfrm>
            <a:off x="20610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0" name="Google Shape;1510;p126"/>
          <p:cNvSpPr txBox="1">
            <a:spLocks noGrp="1"/>
          </p:cNvSpPr>
          <p:nvPr>
            <p:ph type="ftr" idx="11"/>
          </p:nvPr>
        </p:nvSpPr>
        <p:spPr>
          <a:xfrm>
            <a:off x="6316436" y="6356349"/>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1" name="Google Shape;1511;p1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12" name="Google Shape;1512;p126"/>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13" name="Google Shape;1513;p126"/>
          <p:cNvSpPr>
            <a:spLocks noGrp="1"/>
          </p:cNvSpPr>
          <p:nvPr>
            <p:ph type="pic" idx="2"/>
          </p:nvPr>
        </p:nvSpPr>
        <p:spPr>
          <a:xfrm>
            <a:off x="7179597" y="2325182"/>
            <a:ext cx="4179887" cy="3462338"/>
          </a:xfrm>
          <a:prstGeom prst="rect">
            <a:avLst/>
          </a:prstGeom>
          <a:noFill/>
          <a:ln>
            <a:noFill/>
          </a:ln>
        </p:spPr>
      </p:sp>
      <p:pic>
        <p:nvPicPr>
          <p:cNvPr id="1514" name="Google Shape;1514;p126"/>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41624">
            <a:off x="10450307" y="230235"/>
            <a:ext cx="1557105" cy="1500011"/>
          </a:xfrm>
          <a:prstGeom prst="rect">
            <a:avLst/>
          </a:prstGeom>
          <a:noFill/>
          <a:ln>
            <a:noFill/>
          </a:ln>
        </p:spPr>
      </p:pic>
      <p:pic>
        <p:nvPicPr>
          <p:cNvPr id="1515" name="Google Shape;1515;p126"/>
          <p:cNvPicPr preferRelativeResize="0"/>
          <p:nvPr/>
        </p:nvPicPr>
        <p:blipFill rotWithShape="1">
          <a:blip r:embed="rId8" cstate="email">
            <a:alphaModFix/>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spTree>
      <p:nvGrpSpPr>
        <p:cNvPr id="1" name="Shape 1516"/>
        <p:cNvGrpSpPr/>
        <p:nvPr/>
      </p:nvGrpSpPr>
      <p:grpSpPr>
        <a:xfrm>
          <a:off x="0" y="0"/>
          <a:ext cx="0" cy="0"/>
          <a:chOff x="0" y="0"/>
          <a:chExt cx="0" cy="0"/>
        </a:xfrm>
      </p:grpSpPr>
      <p:pic>
        <p:nvPicPr>
          <p:cNvPr id="1517" name="Google Shape;1517;p12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flipH="1">
            <a:off x="0" y="0"/>
            <a:ext cx="9046002" cy="6858000"/>
          </a:xfrm>
          <a:prstGeom prst="rect">
            <a:avLst/>
          </a:prstGeom>
          <a:noFill/>
          <a:ln>
            <a:noFill/>
          </a:ln>
        </p:spPr>
      </p:pic>
      <p:pic>
        <p:nvPicPr>
          <p:cNvPr id="1518" name="Google Shape;1518;p1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19" name="Google Shape;1519;p127"/>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0" name="Google Shape;1520;p127"/>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1" name="Google Shape;1521;p1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22" name="Google Shape;1522;p12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23" name="Google Shape;1523;p127"/>
          <p:cNvSpPr>
            <a:spLocks noGrp="1"/>
          </p:cNvSpPr>
          <p:nvPr>
            <p:ph type="pic" idx="2"/>
          </p:nvPr>
        </p:nvSpPr>
        <p:spPr>
          <a:xfrm>
            <a:off x="1379764" y="739549"/>
            <a:ext cx="9432713" cy="5047971"/>
          </a:xfrm>
          <a:prstGeom prst="rect">
            <a:avLst/>
          </a:prstGeom>
          <a:noFill/>
          <a:ln>
            <a:noFill/>
          </a:ln>
        </p:spPr>
      </p:sp>
      <p:pic>
        <p:nvPicPr>
          <p:cNvPr id="1524" name="Google Shape;1524;p127"/>
          <p:cNvPicPr preferRelativeResize="0"/>
          <p:nvPr/>
        </p:nvPicPr>
        <p:blipFill rotWithShape="1">
          <a:blip r:embed="rId5">
            <a:alphaModFix/>
          </a:blip>
          <a:srcRect/>
          <a:stretch/>
        </p:blipFill>
        <p:spPr>
          <a:xfrm>
            <a:off x="2286120" y="6009338"/>
            <a:ext cx="7620000" cy="304800"/>
          </a:xfrm>
          <a:prstGeom prst="rect">
            <a:avLst/>
          </a:prstGeom>
          <a:noFill/>
          <a:ln>
            <a:noFill/>
          </a:ln>
        </p:spPr>
      </p:pic>
      <p:pic>
        <p:nvPicPr>
          <p:cNvPr id="1525" name="Google Shape;1525;p127"/>
          <p:cNvPicPr preferRelativeResize="0"/>
          <p:nvPr/>
        </p:nvPicPr>
        <p:blipFill rotWithShape="1">
          <a:blip r:embed="rId6" cstate="email">
            <a:alphaModFix/>
            <a:extLst>
              <a:ext uri="{28A0092B-C50C-407E-A947-70E740481C1C}">
                <a14:useLocalDpi xmlns:a14="http://schemas.microsoft.com/office/drawing/2010/main"/>
              </a:ext>
            </a:extLst>
          </a:blip>
          <a:srcRect r="40770"/>
          <a:stretch/>
        </p:blipFill>
        <p:spPr>
          <a:xfrm>
            <a:off x="9299121" y="739549"/>
            <a:ext cx="2892879" cy="4884117"/>
          </a:xfrm>
          <a:prstGeom prst="rect">
            <a:avLst/>
          </a:prstGeom>
          <a:noFill/>
          <a:ln>
            <a:noFill/>
          </a:ln>
        </p:spPr>
      </p:pic>
      <p:pic>
        <p:nvPicPr>
          <p:cNvPr id="1526" name="Google Shape;1526;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5810544">
            <a:off x="293914" y="5875035"/>
            <a:ext cx="285750" cy="268605"/>
          </a:xfrm>
          <a:prstGeom prst="rect">
            <a:avLst/>
          </a:prstGeom>
          <a:noFill/>
          <a:ln>
            <a:noFill/>
          </a:ln>
        </p:spPr>
      </p:pic>
      <p:pic>
        <p:nvPicPr>
          <p:cNvPr id="1527" name="Google Shape;1527;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3381940">
            <a:off x="10602684" y="194276"/>
            <a:ext cx="285750" cy="268605"/>
          </a:xfrm>
          <a:prstGeom prst="rect">
            <a:avLst/>
          </a:prstGeom>
          <a:noFill/>
          <a:ln>
            <a:noFill/>
          </a:ln>
        </p:spPr>
      </p:pic>
      <p:pic>
        <p:nvPicPr>
          <p:cNvPr id="1528" name="Google Shape;1528;p127"/>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7637839">
            <a:off x="462494" y="5516354"/>
            <a:ext cx="285750" cy="268605"/>
          </a:xfrm>
          <a:prstGeom prst="rect">
            <a:avLst/>
          </a:prstGeom>
          <a:noFill/>
          <a:ln>
            <a:noFill/>
          </a:ln>
        </p:spPr>
      </p:pic>
      <p:pic>
        <p:nvPicPr>
          <p:cNvPr id="1529" name="Google Shape;1529;p127"/>
          <p:cNvPicPr preferRelativeResize="0"/>
          <p:nvPr/>
        </p:nvPicPr>
        <p:blipFill rotWithShape="1">
          <a:blip r:embed="rId8" cstate="email">
            <a:alphaModFix/>
            <a:extLst>
              <a:ext uri="{28A0092B-C50C-407E-A947-70E740481C1C}">
                <a14:useLocalDpi xmlns:a14="http://schemas.microsoft.com/office/drawing/2010/main"/>
              </a:ext>
            </a:extLst>
          </a:blip>
          <a:srcRect l="41348"/>
          <a:stretch/>
        </p:blipFill>
        <p:spPr>
          <a:xfrm>
            <a:off x="0" y="1367779"/>
            <a:ext cx="991303" cy="1699528"/>
          </a:xfrm>
          <a:prstGeom prst="rect">
            <a:avLst/>
          </a:prstGeom>
          <a:noFill/>
          <a:ln>
            <a:noFill/>
          </a:ln>
        </p:spPr>
      </p:pic>
      <p:pic>
        <p:nvPicPr>
          <p:cNvPr id="1530" name="Google Shape;1530;p127"/>
          <p:cNvPicPr preferRelativeResize="0"/>
          <p:nvPr/>
        </p:nvPicPr>
        <p:blipFill rotWithShape="1">
          <a:blip r:embed="rId9" cstate="email">
            <a:alphaModFix/>
            <a:extLst>
              <a:ext uri="{28A0092B-C50C-407E-A947-70E740481C1C}">
                <a14:useLocalDpi xmlns:a14="http://schemas.microsoft.com/office/drawing/2010/main"/>
              </a:ext>
            </a:extLst>
          </a:blip>
          <a:srcRect t="37724"/>
          <a:stretch/>
        </p:blipFill>
        <p:spPr>
          <a:xfrm>
            <a:off x="798783" y="0"/>
            <a:ext cx="505255" cy="314653"/>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matchingName="8_Заголовок раздела">
  <p:cSld name="8_Заголовок раздела">
    <p:spTree>
      <p:nvGrpSpPr>
        <p:cNvPr id="1" name="Shape 1531"/>
        <p:cNvGrpSpPr/>
        <p:nvPr/>
      </p:nvGrpSpPr>
      <p:grpSpPr>
        <a:xfrm>
          <a:off x="0" y="0"/>
          <a:ext cx="0" cy="0"/>
          <a:chOff x="0" y="0"/>
          <a:chExt cx="0" cy="0"/>
        </a:xfrm>
      </p:grpSpPr>
      <p:pic>
        <p:nvPicPr>
          <p:cNvPr id="1532" name="Google Shape;1532;p128"/>
          <p:cNvPicPr preferRelativeResize="0"/>
          <p:nvPr/>
        </p:nvPicPr>
        <p:blipFill rotWithShape="1">
          <a:blip r:embed="rId2" cstate="email">
            <a:alphaModFix/>
            <a:extLst>
              <a:ext uri="{28A0092B-C50C-407E-A947-70E740481C1C}">
                <a14:useLocalDpi xmlns:a14="http://schemas.microsoft.com/office/drawing/2010/main"/>
              </a:ext>
            </a:extLst>
          </a:blip>
          <a:srcRect l="18897"/>
          <a:stretch/>
        </p:blipFill>
        <p:spPr>
          <a:xfrm rot="10800000" flipH="1">
            <a:off x="-8165" y="0"/>
            <a:ext cx="4463906" cy="6858000"/>
          </a:xfrm>
          <a:prstGeom prst="rect">
            <a:avLst/>
          </a:prstGeom>
          <a:noFill/>
          <a:ln>
            <a:noFill/>
          </a:ln>
        </p:spPr>
      </p:pic>
      <p:pic>
        <p:nvPicPr>
          <p:cNvPr id="1533" name="Google Shape;1533;p12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34" name="Google Shape;1534;p128"/>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5" name="Google Shape;1535;p128"/>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6" name="Google Shape;1536;p1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37" name="Google Shape;1537;p12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38" name="Google Shape;1538;p128"/>
          <p:cNvSpPr>
            <a:spLocks noGrp="1"/>
          </p:cNvSpPr>
          <p:nvPr>
            <p:ph type="chart" idx="2"/>
          </p:nvPr>
        </p:nvSpPr>
        <p:spPr>
          <a:xfrm>
            <a:off x="865867" y="1314449"/>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539" name="Google Shape;1539;p128"/>
          <p:cNvSpPr txBox="1">
            <a:spLocks noGrp="1"/>
          </p:cNvSpPr>
          <p:nvPr>
            <p:ph type="body" idx="1"/>
          </p:nvPr>
        </p:nvSpPr>
        <p:spPr>
          <a:xfrm>
            <a:off x="6477014" y="1314449"/>
            <a:ext cx="4556125" cy="41386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40" name="Google Shape;1540;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6677266" y="5892984"/>
            <a:ext cx="4155621" cy="166225"/>
          </a:xfrm>
          <a:prstGeom prst="rect">
            <a:avLst/>
          </a:prstGeom>
          <a:noFill/>
          <a:ln>
            <a:noFill/>
          </a:ln>
        </p:spPr>
      </p:pic>
      <p:pic>
        <p:nvPicPr>
          <p:cNvPr id="1541" name="Google Shape;1541;p12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1012938" y="5892984"/>
            <a:ext cx="4155621" cy="166225"/>
          </a:xfrm>
          <a:prstGeom prst="rect">
            <a:avLst/>
          </a:prstGeom>
          <a:noFill/>
          <a:ln>
            <a:noFill/>
          </a:ln>
        </p:spPr>
      </p:pic>
      <p:pic>
        <p:nvPicPr>
          <p:cNvPr id="1542" name="Google Shape;1542;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3815681" y="158990"/>
            <a:ext cx="713336" cy="713336"/>
          </a:xfrm>
          <a:prstGeom prst="rect">
            <a:avLst/>
          </a:prstGeom>
          <a:noFill/>
          <a:ln>
            <a:noFill/>
          </a:ln>
        </p:spPr>
      </p:pic>
      <p:pic>
        <p:nvPicPr>
          <p:cNvPr id="1543" name="Google Shape;1543;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720363" y="5976096"/>
            <a:ext cx="653248" cy="656877"/>
          </a:xfrm>
          <a:prstGeom prst="rect">
            <a:avLst/>
          </a:prstGeom>
          <a:noFill/>
          <a:ln>
            <a:noFill/>
          </a:ln>
        </p:spPr>
      </p:pic>
      <p:pic>
        <p:nvPicPr>
          <p:cNvPr id="1544" name="Google Shape;1544;p128"/>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flipH="1">
            <a:off x="11345946" y="3255459"/>
            <a:ext cx="713336" cy="713336"/>
          </a:xfrm>
          <a:prstGeom prst="rect">
            <a:avLst/>
          </a:prstGeom>
          <a:noFill/>
          <a:ln>
            <a:noFill/>
          </a:ln>
        </p:spPr>
      </p:pic>
      <p:pic>
        <p:nvPicPr>
          <p:cNvPr id="1545" name="Google Shape;1545;p128"/>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10902236" y="2501524"/>
            <a:ext cx="653248" cy="656877"/>
          </a:xfrm>
          <a:prstGeom prst="rect">
            <a:avLst/>
          </a:prstGeom>
          <a:noFill/>
          <a:ln>
            <a:noFill/>
          </a:ln>
        </p:spPr>
      </p:pic>
      <p:pic>
        <p:nvPicPr>
          <p:cNvPr id="1546" name="Google Shape;1546;p128"/>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10306318" y="3161716"/>
            <a:ext cx="1885682" cy="2814380"/>
          </a:xfrm>
          <a:prstGeom prst="rect">
            <a:avLst/>
          </a:prstGeom>
          <a:noFill/>
          <a:ln>
            <a:noFill/>
          </a:ln>
        </p:spPr>
      </p:pic>
      <p:pic>
        <p:nvPicPr>
          <p:cNvPr id="1547" name="Google Shape;1547;p128"/>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7854043" y="196568"/>
            <a:ext cx="2326821" cy="89792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9_Заголовок раздела">
  <p:cSld name="9_Заголовок раздела">
    <p:spTree>
      <p:nvGrpSpPr>
        <p:cNvPr id="1" name="Shape 1548"/>
        <p:cNvGrpSpPr/>
        <p:nvPr/>
      </p:nvGrpSpPr>
      <p:grpSpPr>
        <a:xfrm>
          <a:off x="0" y="0"/>
          <a:ext cx="0" cy="0"/>
          <a:chOff x="0" y="0"/>
          <a:chExt cx="0" cy="0"/>
        </a:xfrm>
      </p:grpSpPr>
      <p:pic>
        <p:nvPicPr>
          <p:cNvPr id="1549" name="Google Shape;1549;p129"/>
          <p:cNvPicPr preferRelativeResize="0"/>
          <p:nvPr/>
        </p:nvPicPr>
        <p:blipFill rotWithShape="1">
          <a:blip r:embed="rId2">
            <a:alphaModFix/>
          </a:blip>
          <a:srcRect l="-38320" t="7971" r="38320" b="-7971"/>
          <a:stretch/>
        </p:blipFill>
        <p:spPr>
          <a:xfrm flipH="1">
            <a:off x="-1" y="846989"/>
            <a:ext cx="7223672" cy="7091238"/>
          </a:xfrm>
          <a:prstGeom prst="rect">
            <a:avLst/>
          </a:prstGeom>
          <a:noFill/>
          <a:ln>
            <a:noFill/>
          </a:ln>
        </p:spPr>
      </p:pic>
      <p:pic>
        <p:nvPicPr>
          <p:cNvPr id="1550" name="Google Shape;1550;p12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8860" y="6059209"/>
            <a:ext cx="968896" cy="809028"/>
          </a:xfrm>
          <a:prstGeom prst="rect">
            <a:avLst/>
          </a:prstGeom>
          <a:noFill/>
          <a:ln>
            <a:noFill/>
          </a:ln>
        </p:spPr>
      </p:pic>
      <p:sp>
        <p:nvSpPr>
          <p:cNvPr id="1551" name="Google Shape;1551;p129"/>
          <p:cNvSpPr txBox="1">
            <a:spLocks noGrp="1"/>
          </p:cNvSpPr>
          <p:nvPr>
            <p:ph type="dt" idx="10"/>
          </p:nvPr>
        </p:nvSpPr>
        <p:spPr>
          <a:xfrm>
            <a:off x="1379764"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2" name="Google Shape;1552;p129"/>
          <p:cNvSpPr txBox="1">
            <a:spLocks noGrp="1"/>
          </p:cNvSpPr>
          <p:nvPr>
            <p:ph type="ftr" idx="11"/>
          </p:nvPr>
        </p:nvSpPr>
        <p:spPr>
          <a:xfrm>
            <a:off x="6697677" y="6356348"/>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3" name="Google Shape;1553;p1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CH"/>
              <a:t>‹Nr.›</a:t>
            </a:fld>
            <a:endParaRPr/>
          </a:p>
        </p:txBody>
      </p:sp>
      <p:pic>
        <p:nvPicPr>
          <p:cNvPr id="1554" name="Google Shape;1554;p12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313676" y="0"/>
            <a:ext cx="878324" cy="739549"/>
          </a:xfrm>
          <a:prstGeom prst="rect">
            <a:avLst/>
          </a:prstGeom>
          <a:noFill/>
          <a:ln>
            <a:noFill/>
          </a:ln>
        </p:spPr>
      </p:pic>
      <p:sp>
        <p:nvSpPr>
          <p:cNvPr id="1555" name="Google Shape;1555;p129"/>
          <p:cNvSpPr>
            <a:spLocks noGrp="1"/>
          </p:cNvSpPr>
          <p:nvPr>
            <p:ph type="chart" idx="2"/>
          </p:nvPr>
        </p:nvSpPr>
        <p:spPr>
          <a:xfrm>
            <a:off x="3707778" y="1542820"/>
            <a:ext cx="4449763" cy="4138613"/>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pic>
        <p:nvPicPr>
          <p:cNvPr id="1556" name="Google Shape;1556;p129"/>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0800000" flipH="1">
            <a:off x="3854849" y="5976096"/>
            <a:ext cx="4155621" cy="166225"/>
          </a:xfrm>
          <a:prstGeom prst="rect">
            <a:avLst/>
          </a:prstGeom>
          <a:noFill/>
          <a:ln>
            <a:noFill/>
          </a:ln>
        </p:spPr>
      </p:pic>
      <p:pic>
        <p:nvPicPr>
          <p:cNvPr id="1557" name="Google Shape;1557;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91701" y="6142321"/>
            <a:ext cx="653248" cy="656877"/>
          </a:xfrm>
          <a:prstGeom prst="rect">
            <a:avLst/>
          </a:prstGeom>
          <a:noFill/>
          <a:ln>
            <a:noFill/>
          </a:ln>
        </p:spPr>
      </p:pic>
      <p:sp>
        <p:nvSpPr>
          <p:cNvPr id="1558" name="Google Shape;1558;p129"/>
          <p:cNvSpPr txBox="1">
            <a:spLocks noGrp="1"/>
          </p:cNvSpPr>
          <p:nvPr>
            <p:ph type="title"/>
          </p:nvPr>
        </p:nvSpPr>
        <p:spPr>
          <a:xfrm>
            <a:off x="0" y="489858"/>
            <a:ext cx="12191999" cy="9807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400"/>
              <a:buFont typeface="Century Gothic"/>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559" name="Google Shape;1559;p129"/>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rot="890700">
            <a:off x="10081963" y="4267376"/>
            <a:ext cx="1461027" cy="1596415"/>
          </a:xfrm>
          <a:prstGeom prst="rect">
            <a:avLst/>
          </a:prstGeom>
          <a:noFill/>
          <a:ln>
            <a:noFill/>
          </a:ln>
        </p:spPr>
      </p:pic>
      <p:pic>
        <p:nvPicPr>
          <p:cNvPr id="1560" name="Google Shape;1560;p12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942" y="-55596"/>
            <a:ext cx="1687650" cy="1625770"/>
          </a:xfrm>
          <a:prstGeom prst="rect">
            <a:avLst/>
          </a:prstGeom>
          <a:noFill/>
          <a:ln>
            <a:noFill/>
          </a:ln>
        </p:spPr>
      </p:pic>
      <p:pic>
        <p:nvPicPr>
          <p:cNvPr id="1561" name="Google Shape;1561;p1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68806" y="757289"/>
            <a:ext cx="713336" cy="713336"/>
          </a:xfrm>
          <a:prstGeom prst="rect">
            <a:avLst/>
          </a:prstGeom>
          <a:noFill/>
          <a:ln>
            <a:noFill/>
          </a:ln>
        </p:spPr>
      </p:pic>
      <p:pic>
        <p:nvPicPr>
          <p:cNvPr id="1562" name="Google Shape;1562;p129"/>
          <p:cNvPicPr preferRelativeResize="0"/>
          <p:nvPr/>
        </p:nvPicPr>
        <p:blipFill rotWithShape="1">
          <a:blip r:embed="rId2" cstate="email">
            <a:alphaModFix/>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a:noFill/>
          <a:ln>
            <a:noFill/>
          </a:ln>
        </p:spPr>
      </p:pic>
      <p:pic>
        <p:nvPicPr>
          <p:cNvPr id="1563" name="Google Shape;1563;p129"/>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485852" y="913297"/>
            <a:ext cx="653248" cy="656877"/>
          </a:xfrm>
          <a:prstGeom prst="rect">
            <a:avLst/>
          </a:prstGeom>
          <a:noFill/>
          <a:ln>
            <a:noFill/>
          </a:ln>
        </p:spPr>
      </p:pic>
      <p:pic>
        <p:nvPicPr>
          <p:cNvPr id="1564" name="Google Shape;1564;p129"/>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flipH="1">
            <a:off x="8969324" y="4392608"/>
            <a:ext cx="713336" cy="713336"/>
          </a:xfrm>
          <a:prstGeom prst="rect">
            <a:avLst/>
          </a:prstGeom>
          <a:noFill/>
          <a:ln>
            <a:noFill/>
          </a:ln>
        </p:spPr>
      </p:pic>
      <p:pic>
        <p:nvPicPr>
          <p:cNvPr id="1565" name="Google Shape;1565;p129"/>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9682660" y="1971813"/>
            <a:ext cx="1345251" cy="1348104"/>
          </a:xfrm>
          <a:prstGeom prst="rect">
            <a:avLst/>
          </a:prstGeom>
          <a:noFill/>
          <a:ln>
            <a:noFill/>
          </a:ln>
        </p:spPr>
      </p:pic>
      <p:pic>
        <p:nvPicPr>
          <p:cNvPr id="1566" name="Google Shape;1566;p129"/>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905741" y="4444186"/>
            <a:ext cx="1729928" cy="173359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image" Target="../media/image1.png"/><Relationship Id="rId5" Type="http://schemas.openxmlformats.org/officeDocument/2006/relationships/slideLayout" Target="../slideLayouts/slideLayout5.xml"/><Relationship Id="rId90" Type="http://schemas.openxmlformats.org/officeDocument/2006/relationships/image" Target="../media/image12.png"/><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image" Target="../media/image9.png"/><Relationship Id="rId61" Type="http://schemas.openxmlformats.org/officeDocument/2006/relationships/slideLayout" Target="../slideLayouts/slideLayout61.xml"/><Relationship Id="rId82" Type="http://schemas.openxmlformats.org/officeDocument/2006/relationships/image" Target="../media/image4.png"/><Relationship Id="rId19"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03.xml"/><Relationship Id="rId21" Type="http://schemas.openxmlformats.org/officeDocument/2006/relationships/slideLayout" Target="../slideLayouts/slideLayout98.xml"/><Relationship Id="rId42" Type="http://schemas.openxmlformats.org/officeDocument/2006/relationships/slideLayout" Target="../slideLayouts/slideLayout119.xml"/><Relationship Id="rId47" Type="http://schemas.openxmlformats.org/officeDocument/2006/relationships/slideLayout" Target="../slideLayouts/slideLayout124.xml"/><Relationship Id="rId63" Type="http://schemas.openxmlformats.org/officeDocument/2006/relationships/slideLayout" Target="../slideLayouts/slideLayout140.xml"/><Relationship Id="rId68" Type="http://schemas.openxmlformats.org/officeDocument/2006/relationships/slideLayout" Target="../slideLayouts/slideLayout145.xml"/><Relationship Id="rId84" Type="http://schemas.openxmlformats.org/officeDocument/2006/relationships/image" Target="../media/image6.png"/><Relationship Id="rId89" Type="http://schemas.openxmlformats.org/officeDocument/2006/relationships/image" Target="../media/image11.png"/><Relationship Id="rId16" Type="http://schemas.openxmlformats.org/officeDocument/2006/relationships/slideLayout" Target="../slideLayouts/slideLayout93.xml"/><Relationship Id="rId11" Type="http://schemas.openxmlformats.org/officeDocument/2006/relationships/slideLayout" Target="../slideLayouts/slideLayout88.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53" Type="http://schemas.openxmlformats.org/officeDocument/2006/relationships/slideLayout" Target="../slideLayouts/slideLayout130.xml"/><Relationship Id="rId58" Type="http://schemas.openxmlformats.org/officeDocument/2006/relationships/slideLayout" Target="../slideLayouts/slideLayout135.xml"/><Relationship Id="rId74" Type="http://schemas.openxmlformats.org/officeDocument/2006/relationships/slideLayout" Target="../slideLayouts/slideLayout151.xml"/><Relationship Id="rId79" Type="http://schemas.openxmlformats.org/officeDocument/2006/relationships/image" Target="../media/image1.png"/><Relationship Id="rId5" Type="http://schemas.openxmlformats.org/officeDocument/2006/relationships/slideLayout" Target="../slideLayouts/slideLayout82.xml"/><Relationship Id="rId90" Type="http://schemas.openxmlformats.org/officeDocument/2006/relationships/image" Target="../media/image12.png"/><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slideLayout" Target="../slideLayouts/slideLayout120.xml"/><Relationship Id="rId48" Type="http://schemas.openxmlformats.org/officeDocument/2006/relationships/slideLayout" Target="../slideLayouts/slideLayout125.xml"/><Relationship Id="rId56" Type="http://schemas.openxmlformats.org/officeDocument/2006/relationships/slideLayout" Target="../slideLayouts/slideLayout133.xml"/><Relationship Id="rId64" Type="http://schemas.openxmlformats.org/officeDocument/2006/relationships/slideLayout" Target="../slideLayouts/slideLayout141.xml"/><Relationship Id="rId69" Type="http://schemas.openxmlformats.org/officeDocument/2006/relationships/slideLayout" Target="../slideLayouts/slideLayout146.xml"/><Relationship Id="rId77" Type="http://schemas.openxmlformats.org/officeDocument/2006/relationships/slideLayout" Target="../slideLayouts/slideLayout154.xml"/><Relationship Id="rId8" Type="http://schemas.openxmlformats.org/officeDocument/2006/relationships/slideLayout" Target="../slideLayouts/slideLayout85.xml"/><Relationship Id="rId51" Type="http://schemas.openxmlformats.org/officeDocument/2006/relationships/slideLayout" Target="../slideLayouts/slideLayout128.xml"/><Relationship Id="rId72" Type="http://schemas.openxmlformats.org/officeDocument/2006/relationships/slideLayout" Target="../slideLayouts/slideLayout149.xml"/><Relationship Id="rId80" Type="http://schemas.openxmlformats.org/officeDocument/2006/relationships/image" Target="../media/image2.png"/><Relationship Id="rId85" Type="http://schemas.openxmlformats.org/officeDocument/2006/relationships/image" Target="../media/image7.png"/><Relationship Id="rId3" Type="http://schemas.openxmlformats.org/officeDocument/2006/relationships/slideLayout" Target="../slideLayouts/slideLayout80.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46" Type="http://schemas.openxmlformats.org/officeDocument/2006/relationships/slideLayout" Target="../slideLayouts/slideLayout123.xml"/><Relationship Id="rId59" Type="http://schemas.openxmlformats.org/officeDocument/2006/relationships/slideLayout" Target="../slideLayouts/slideLayout136.xml"/><Relationship Id="rId67" Type="http://schemas.openxmlformats.org/officeDocument/2006/relationships/slideLayout" Target="../slideLayouts/slideLayout144.xml"/><Relationship Id="rId20" Type="http://schemas.openxmlformats.org/officeDocument/2006/relationships/slideLayout" Target="../slideLayouts/slideLayout97.xml"/><Relationship Id="rId41" Type="http://schemas.openxmlformats.org/officeDocument/2006/relationships/slideLayout" Target="../slideLayouts/slideLayout118.xml"/><Relationship Id="rId54" Type="http://schemas.openxmlformats.org/officeDocument/2006/relationships/slideLayout" Target="../slideLayouts/slideLayout131.xml"/><Relationship Id="rId62" Type="http://schemas.openxmlformats.org/officeDocument/2006/relationships/slideLayout" Target="../slideLayouts/slideLayout139.xml"/><Relationship Id="rId70" Type="http://schemas.openxmlformats.org/officeDocument/2006/relationships/slideLayout" Target="../slideLayouts/slideLayout147.xml"/><Relationship Id="rId75" Type="http://schemas.openxmlformats.org/officeDocument/2006/relationships/slideLayout" Target="../slideLayouts/slideLayout152.xml"/><Relationship Id="rId83" Type="http://schemas.openxmlformats.org/officeDocument/2006/relationships/image" Target="../media/image5.png"/><Relationship Id="rId88" Type="http://schemas.openxmlformats.org/officeDocument/2006/relationships/image" Target="../media/image10.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49" Type="http://schemas.openxmlformats.org/officeDocument/2006/relationships/slideLayout" Target="../slideLayouts/slideLayout126.xml"/><Relationship Id="rId57" Type="http://schemas.openxmlformats.org/officeDocument/2006/relationships/slideLayout" Target="../slideLayouts/slideLayout134.xml"/><Relationship Id="rId10" Type="http://schemas.openxmlformats.org/officeDocument/2006/relationships/slideLayout" Target="../slideLayouts/slideLayout87.xml"/><Relationship Id="rId31" Type="http://schemas.openxmlformats.org/officeDocument/2006/relationships/slideLayout" Target="../slideLayouts/slideLayout108.xml"/><Relationship Id="rId44" Type="http://schemas.openxmlformats.org/officeDocument/2006/relationships/slideLayout" Target="../slideLayouts/slideLayout121.xml"/><Relationship Id="rId52" Type="http://schemas.openxmlformats.org/officeDocument/2006/relationships/slideLayout" Target="../slideLayouts/slideLayout129.xml"/><Relationship Id="rId60" Type="http://schemas.openxmlformats.org/officeDocument/2006/relationships/slideLayout" Target="../slideLayouts/slideLayout137.xml"/><Relationship Id="rId65" Type="http://schemas.openxmlformats.org/officeDocument/2006/relationships/slideLayout" Target="../slideLayouts/slideLayout142.xml"/><Relationship Id="rId73" Type="http://schemas.openxmlformats.org/officeDocument/2006/relationships/slideLayout" Target="../slideLayouts/slideLayout150.xml"/><Relationship Id="rId78" Type="http://schemas.openxmlformats.org/officeDocument/2006/relationships/theme" Target="../theme/theme2.xml"/><Relationship Id="rId81" Type="http://schemas.openxmlformats.org/officeDocument/2006/relationships/image" Target="../media/image3.png"/><Relationship Id="rId86" Type="http://schemas.openxmlformats.org/officeDocument/2006/relationships/image" Target="../media/image8.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9" Type="http://schemas.openxmlformats.org/officeDocument/2006/relationships/slideLayout" Target="../slideLayouts/slideLayout116.xml"/><Relationship Id="rId34" Type="http://schemas.openxmlformats.org/officeDocument/2006/relationships/slideLayout" Target="../slideLayouts/slideLayout111.xml"/><Relationship Id="rId50" Type="http://schemas.openxmlformats.org/officeDocument/2006/relationships/slideLayout" Target="../slideLayouts/slideLayout127.xml"/><Relationship Id="rId55" Type="http://schemas.openxmlformats.org/officeDocument/2006/relationships/slideLayout" Target="../slideLayouts/slideLayout132.xml"/><Relationship Id="rId76" Type="http://schemas.openxmlformats.org/officeDocument/2006/relationships/slideLayout" Target="../slideLayouts/slideLayout153.xml"/><Relationship Id="rId7" Type="http://schemas.openxmlformats.org/officeDocument/2006/relationships/slideLayout" Target="../slideLayouts/slideLayout84.xml"/><Relationship Id="rId71" Type="http://schemas.openxmlformats.org/officeDocument/2006/relationships/slideLayout" Target="../slideLayouts/slideLayout148.xml"/><Relationship Id="rId2" Type="http://schemas.openxmlformats.org/officeDocument/2006/relationships/slideLayout" Target="../slideLayouts/slideLayout79.xml"/><Relationship Id="rId29" Type="http://schemas.openxmlformats.org/officeDocument/2006/relationships/slideLayout" Target="../slideLayouts/slideLayout106.xml"/><Relationship Id="rId24" Type="http://schemas.openxmlformats.org/officeDocument/2006/relationships/slideLayout" Target="../slideLayouts/slideLayout101.xml"/><Relationship Id="rId40" Type="http://schemas.openxmlformats.org/officeDocument/2006/relationships/slideLayout" Target="../slideLayouts/slideLayout117.xml"/><Relationship Id="rId45" Type="http://schemas.openxmlformats.org/officeDocument/2006/relationships/slideLayout" Target="../slideLayouts/slideLayout122.xml"/><Relationship Id="rId66" Type="http://schemas.openxmlformats.org/officeDocument/2006/relationships/slideLayout" Target="../slideLayouts/slideLayout143.xml"/><Relationship Id="rId87" Type="http://schemas.openxmlformats.org/officeDocument/2006/relationships/image" Target="../media/image9.png"/><Relationship Id="rId61" Type="http://schemas.openxmlformats.org/officeDocument/2006/relationships/slideLayout" Target="../slideLayouts/slideLayout138.xml"/><Relationship Id="rId82" Type="http://schemas.openxmlformats.org/officeDocument/2006/relationships/image" Target="../media/image4.png"/><Relationship Id="rId19" Type="http://schemas.openxmlformats.org/officeDocument/2006/relationships/slideLayout" Target="../slideLayouts/slideLayout96.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80.xml"/><Relationship Id="rId21" Type="http://schemas.openxmlformats.org/officeDocument/2006/relationships/slideLayout" Target="../slideLayouts/slideLayout175.xml"/><Relationship Id="rId42" Type="http://schemas.openxmlformats.org/officeDocument/2006/relationships/slideLayout" Target="../slideLayouts/slideLayout196.xml"/><Relationship Id="rId47" Type="http://schemas.openxmlformats.org/officeDocument/2006/relationships/slideLayout" Target="../slideLayouts/slideLayout201.xml"/><Relationship Id="rId63" Type="http://schemas.openxmlformats.org/officeDocument/2006/relationships/slideLayout" Target="../slideLayouts/slideLayout217.xml"/><Relationship Id="rId68" Type="http://schemas.openxmlformats.org/officeDocument/2006/relationships/slideLayout" Target="../slideLayouts/slideLayout222.xml"/><Relationship Id="rId16" Type="http://schemas.openxmlformats.org/officeDocument/2006/relationships/slideLayout" Target="../slideLayouts/slideLayout170.xml"/><Relationship Id="rId11" Type="http://schemas.openxmlformats.org/officeDocument/2006/relationships/slideLayout" Target="../slideLayouts/slideLayout165.xml"/><Relationship Id="rId32" Type="http://schemas.openxmlformats.org/officeDocument/2006/relationships/slideLayout" Target="../slideLayouts/slideLayout186.xml"/><Relationship Id="rId37" Type="http://schemas.openxmlformats.org/officeDocument/2006/relationships/slideLayout" Target="../slideLayouts/slideLayout191.xml"/><Relationship Id="rId53" Type="http://schemas.openxmlformats.org/officeDocument/2006/relationships/slideLayout" Target="../slideLayouts/slideLayout207.xml"/><Relationship Id="rId58" Type="http://schemas.openxmlformats.org/officeDocument/2006/relationships/slideLayout" Target="../slideLayouts/slideLayout212.xml"/><Relationship Id="rId74" Type="http://schemas.openxmlformats.org/officeDocument/2006/relationships/image" Target="../media/image393.png"/><Relationship Id="rId79" Type="http://schemas.openxmlformats.org/officeDocument/2006/relationships/image" Target="../media/image9.png"/><Relationship Id="rId5" Type="http://schemas.openxmlformats.org/officeDocument/2006/relationships/slideLayout" Target="../slideLayouts/slideLayout159.xml"/><Relationship Id="rId61" Type="http://schemas.openxmlformats.org/officeDocument/2006/relationships/slideLayout" Target="../slideLayouts/slideLayout215.xml"/><Relationship Id="rId82" Type="http://schemas.openxmlformats.org/officeDocument/2006/relationships/image" Target="../media/image397.png"/><Relationship Id="rId19" Type="http://schemas.openxmlformats.org/officeDocument/2006/relationships/slideLayout" Target="../slideLayouts/slideLayout173.xml"/><Relationship Id="rId14" Type="http://schemas.openxmlformats.org/officeDocument/2006/relationships/slideLayout" Target="../slideLayouts/slideLayout168.xml"/><Relationship Id="rId22" Type="http://schemas.openxmlformats.org/officeDocument/2006/relationships/slideLayout" Target="../slideLayouts/slideLayout176.xml"/><Relationship Id="rId27" Type="http://schemas.openxmlformats.org/officeDocument/2006/relationships/slideLayout" Target="../slideLayouts/slideLayout181.xml"/><Relationship Id="rId30" Type="http://schemas.openxmlformats.org/officeDocument/2006/relationships/slideLayout" Target="../slideLayouts/slideLayout184.xml"/><Relationship Id="rId35" Type="http://schemas.openxmlformats.org/officeDocument/2006/relationships/slideLayout" Target="../slideLayouts/slideLayout189.xml"/><Relationship Id="rId43" Type="http://schemas.openxmlformats.org/officeDocument/2006/relationships/slideLayout" Target="../slideLayouts/slideLayout197.xml"/><Relationship Id="rId48" Type="http://schemas.openxmlformats.org/officeDocument/2006/relationships/slideLayout" Target="../slideLayouts/slideLayout202.xml"/><Relationship Id="rId56" Type="http://schemas.openxmlformats.org/officeDocument/2006/relationships/slideLayout" Target="../slideLayouts/slideLayout210.xml"/><Relationship Id="rId64" Type="http://schemas.openxmlformats.org/officeDocument/2006/relationships/slideLayout" Target="../slideLayouts/slideLayout218.xml"/><Relationship Id="rId69" Type="http://schemas.openxmlformats.org/officeDocument/2006/relationships/slideLayout" Target="../slideLayouts/slideLayout223.xml"/><Relationship Id="rId77" Type="http://schemas.openxmlformats.org/officeDocument/2006/relationships/image" Target="../media/image7.png"/><Relationship Id="rId8" Type="http://schemas.openxmlformats.org/officeDocument/2006/relationships/slideLayout" Target="../slideLayouts/slideLayout162.xml"/><Relationship Id="rId51" Type="http://schemas.openxmlformats.org/officeDocument/2006/relationships/slideLayout" Target="../slideLayouts/slideLayout205.xml"/><Relationship Id="rId72" Type="http://schemas.openxmlformats.org/officeDocument/2006/relationships/image" Target="../media/image2.png"/><Relationship Id="rId80" Type="http://schemas.openxmlformats.org/officeDocument/2006/relationships/image" Target="../media/image395.png"/><Relationship Id="rId3" Type="http://schemas.openxmlformats.org/officeDocument/2006/relationships/slideLayout" Target="../slideLayouts/slideLayout157.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5" Type="http://schemas.openxmlformats.org/officeDocument/2006/relationships/slideLayout" Target="../slideLayouts/slideLayout179.xml"/><Relationship Id="rId33" Type="http://schemas.openxmlformats.org/officeDocument/2006/relationships/slideLayout" Target="../slideLayouts/slideLayout187.xml"/><Relationship Id="rId38" Type="http://schemas.openxmlformats.org/officeDocument/2006/relationships/slideLayout" Target="../slideLayouts/slideLayout192.xml"/><Relationship Id="rId46" Type="http://schemas.openxmlformats.org/officeDocument/2006/relationships/slideLayout" Target="../slideLayouts/slideLayout200.xml"/><Relationship Id="rId59" Type="http://schemas.openxmlformats.org/officeDocument/2006/relationships/slideLayout" Target="../slideLayouts/slideLayout213.xml"/><Relationship Id="rId67" Type="http://schemas.openxmlformats.org/officeDocument/2006/relationships/slideLayout" Target="../slideLayouts/slideLayout221.xml"/><Relationship Id="rId20" Type="http://schemas.openxmlformats.org/officeDocument/2006/relationships/slideLayout" Target="../slideLayouts/slideLayout174.xml"/><Relationship Id="rId41" Type="http://schemas.openxmlformats.org/officeDocument/2006/relationships/slideLayout" Target="../slideLayouts/slideLayout195.xml"/><Relationship Id="rId54" Type="http://schemas.openxmlformats.org/officeDocument/2006/relationships/slideLayout" Target="../slideLayouts/slideLayout208.xml"/><Relationship Id="rId62" Type="http://schemas.openxmlformats.org/officeDocument/2006/relationships/slideLayout" Target="../slideLayouts/slideLayout216.xml"/><Relationship Id="rId70" Type="http://schemas.openxmlformats.org/officeDocument/2006/relationships/theme" Target="../theme/theme3.xml"/><Relationship Id="rId75" Type="http://schemas.openxmlformats.org/officeDocument/2006/relationships/image" Target="../media/image394.png"/><Relationship Id="rId1" Type="http://schemas.openxmlformats.org/officeDocument/2006/relationships/slideLayout" Target="../slideLayouts/slideLayout155.xml"/><Relationship Id="rId6" Type="http://schemas.openxmlformats.org/officeDocument/2006/relationships/slideLayout" Target="../slideLayouts/slideLayout160.xml"/><Relationship Id="rId15" Type="http://schemas.openxmlformats.org/officeDocument/2006/relationships/slideLayout" Target="../slideLayouts/slideLayout169.xml"/><Relationship Id="rId23" Type="http://schemas.openxmlformats.org/officeDocument/2006/relationships/slideLayout" Target="../slideLayouts/slideLayout177.xml"/><Relationship Id="rId28" Type="http://schemas.openxmlformats.org/officeDocument/2006/relationships/slideLayout" Target="../slideLayouts/slideLayout182.xml"/><Relationship Id="rId36" Type="http://schemas.openxmlformats.org/officeDocument/2006/relationships/slideLayout" Target="../slideLayouts/slideLayout190.xml"/><Relationship Id="rId49" Type="http://schemas.openxmlformats.org/officeDocument/2006/relationships/slideLayout" Target="../slideLayouts/slideLayout203.xml"/><Relationship Id="rId57" Type="http://schemas.openxmlformats.org/officeDocument/2006/relationships/slideLayout" Target="../slideLayouts/slideLayout211.xml"/><Relationship Id="rId10" Type="http://schemas.openxmlformats.org/officeDocument/2006/relationships/slideLayout" Target="../slideLayouts/slideLayout164.xml"/><Relationship Id="rId31" Type="http://schemas.openxmlformats.org/officeDocument/2006/relationships/slideLayout" Target="../slideLayouts/slideLayout185.xml"/><Relationship Id="rId44" Type="http://schemas.openxmlformats.org/officeDocument/2006/relationships/slideLayout" Target="../slideLayouts/slideLayout198.xml"/><Relationship Id="rId52" Type="http://schemas.openxmlformats.org/officeDocument/2006/relationships/slideLayout" Target="../slideLayouts/slideLayout206.xml"/><Relationship Id="rId60" Type="http://schemas.openxmlformats.org/officeDocument/2006/relationships/slideLayout" Target="../slideLayouts/slideLayout214.xml"/><Relationship Id="rId65" Type="http://schemas.openxmlformats.org/officeDocument/2006/relationships/slideLayout" Target="../slideLayouts/slideLayout219.xml"/><Relationship Id="rId73" Type="http://schemas.openxmlformats.org/officeDocument/2006/relationships/image" Target="../media/image392.png"/><Relationship Id="rId78" Type="http://schemas.openxmlformats.org/officeDocument/2006/relationships/image" Target="../media/image8.png"/><Relationship Id="rId81" Type="http://schemas.openxmlformats.org/officeDocument/2006/relationships/image" Target="../media/image396.png"/><Relationship Id="rId4" Type="http://schemas.openxmlformats.org/officeDocument/2006/relationships/slideLayout" Target="../slideLayouts/slideLayout158.xml"/><Relationship Id="rId9" Type="http://schemas.openxmlformats.org/officeDocument/2006/relationships/slideLayout" Target="../slideLayouts/slideLayout163.xml"/><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39" Type="http://schemas.openxmlformats.org/officeDocument/2006/relationships/slideLayout" Target="../slideLayouts/slideLayout193.xml"/><Relationship Id="rId34" Type="http://schemas.openxmlformats.org/officeDocument/2006/relationships/slideLayout" Target="../slideLayouts/slideLayout188.xml"/><Relationship Id="rId50" Type="http://schemas.openxmlformats.org/officeDocument/2006/relationships/slideLayout" Target="../slideLayouts/slideLayout204.xml"/><Relationship Id="rId55" Type="http://schemas.openxmlformats.org/officeDocument/2006/relationships/slideLayout" Target="../slideLayouts/slideLayout209.xml"/><Relationship Id="rId76" Type="http://schemas.openxmlformats.org/officeDocument/2006/relationships/image" Target="../media/image6.png"/><Relationship Id="rId7" Type="http://schemas.openxmlformats.org/officeDocument/2006/relationships/slideLayout" Target="../slideLayouts/slideLayout161.xml"/><Relationship Id="rId71" Type="http://schemas.openxmlformats.org/officeDocument/2006/relationships/image" Target="../media/image1.png"/><Relationship Id="rId2" Type="http://schemas.openxmlformats.org/officeDocument/2006/relationships/slideLayout" Target="../slideLayouts/slideLayout156.xml"/><Relationship Id="rId29" Type="http://schemas.openxmlformats.org/officeDocument/2006/relationships/slideLayout" Target="../slideLayouts/slideLayout183.xml"/><Relationship Id="rId24" Type="http://schemas.openxmlformats.org/officeDocument/2006/relationships/slideLayout" Target="../slideLayouts/slideLayout178.xml"/><Relationship Id="rId40" Type="http://schemas.openxmlformats.org/officeDocument/2006/relationships/slideLayout" Target="../slideLayouts/slideLayout194.xml"/><Relationship Id="rId45" Type="http://schemas.openxmlformats.org/officeDocument/2006/relationships/slideLayout" Target="../slideLayouts/slideLayout199.xml"/><Relationship Id="rId66" Type="http://schemas.openxmlformats.org/officeDocument/2006/relationships/slideLayout" Target="../slideLayouts/slideLayout2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29"/>
          <p:cNvGrpSpPr/>
          <p:nvPr/>
        </p:nvGrpSpPr>
        <p:grpSpPr>
          <a:xfrm>
            <a:off x="0" y="-865198"/>
            <a:ext cx="12190413" cy="7723198"/>
            <a:chOff x="0" y="-865198"/>
            <a:chExt cx="12190413" cy="7723198"/>
          </a:xfrm>
        </p:grpSpPr>
        <p:pic>
          <p:nvPicPr>
            <p:cNvPr id="11" name="Google Shape;11;p2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2" name="Google Shape;12;p29"/>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3" name="Google Shape;13;p29"/>
            <p:cNvGrpSpPr/>
            <p:nvPr/>
          </p:nvGrpSpPr>
          <p:grpSpPr>
            <a:xfrm>
              <a:off x="0" y="1587"/>
              <a:ext cx="12176092" cy="5856700"/>
              <a:chOff x="0" y="1587"/>
              <a:chExt cx="12176092" cy="5856700"/>
            </a:xfrm>
          </p:grpSpPr>
          <p:pic>
            <p:nvPicPr>
              <p:cNvPr id="14" name="Google Shape;14;p29"/>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5" name="Google Shape;15;p29"/>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6" name="Google Shape;16;p29"/>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7" name="Google Shape;17;p29"/>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8" name="Google Shape;18;p29"/>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9" name="Google Shape;19;p29"/>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20" name="Google Shape;20;p29"/>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21" name="Google Shape;21;p29"/>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22" name="Google Shape;22;p29"/>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23" name="Google Shape;23;p2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24" name="Google Shape;24;p29"/>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25" name="Google Shape;25;p2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26" name="Google Shape;26;p2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27" name="Google Shape;27;p29"/>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28" name="Google Shape;28;p2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29" name="Google Shape;29;p29"/>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30" name="Google Shape;30;p29"/>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29"/>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Google Shape;3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3" name="Google Shape;3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4" name="Google Shape;34;p2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2"/>
        <p:cNvGrpSpPr/>
        <p:nvPr/>
      </p:nvGrpSpPr>
      <p:grpSpPr>
        <a:xfrm>
          <a:off x="0" y="0"/>
          <a:ext cx="0" cy="0"/>
          <a:chOff x="0" y="0"/>
          <a:chExt cx="0" cy="0"/>
        </a:xfrm>
      </p:grpSpPr>
      <p:grpSp>
        <p:nvGrpSpPr>
          <p:cNvPr id="1173" name="Google Shape;1173;p32"/>
          <p:cNvGrpSpPr/>
          <p:nvPr/>
        </p:nvGrpSpPr>
        <p:grpSpPr>
          <a:xfrm>
            <a:off x="0" y="-865198"/>
            <a:ext cx="12190413" cy="7723198"/>
            <a:chOff x="0" y="-865198"/>
            <a:chExt cx="12190413" cy="7723198"/>
          </a:xfrm>
        </p:grpSpPr>
        <p:pic>
          <p:nvPicPr>
            <p:cNvPr id="1174" name="Google Shape;1174;p32"/>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3981696" y="405923"/>
              <a:ext cx="2746327" cy="142809"/>
            </a:xfrm>
            <a:prstGeom prst="rect">
              <a:avLst/>
            </a:prstGeom>
            <a:noFill/>
            <a:ln>
              <a:noFill/>
            </a:ln>
          </p:spPr>
        </p:pic>
        <p:pic>
          <p:nvPicPr>
            <p:cNvPr id="1175" name="Google Shape;1175;p32"/>
            <p:cNvPicPr preferRelativeResize="0"/>
            <p:nvPr/>
          </p:nvPicPr>
          <p:blipFill rotWithShape="1">
            <a:blip r:embed="rId80" cstate="email">
              <a:alphaModFix/>
              <a:extLst>
                <a:ext uri="{28A0092B-C50C-407E-A947-70E740481C1C}">
                  <a14:useLocalDpi xmlns:a14="http://schemas.microsoft.com/office/drawing/2010/main"/>
                </a:ext>
              </a:extLst>
            </a:blip>
            <a:srcRect/>
            <a:stretch/>
          </p:blipFill>
          <p:spPr>
            <a:xfrm>
              <a:off x="6460283" y="1587"/>
              <a:ext cx="5730130" cy="2135428"/>
            </a:xfrm>
            <a:prstGeom prst="rect">
              <a:avLst/>
            </a:prstGeom>
            <a:noFill/>
            <a:ln>
              <a:noFill/>
            </a:ln>
          </p:spPr>
        </p:pic>
        <p:grpSp>
          <p:nvGrpSpPr>
            <p:cNvPr id="1176" name="Google Shape;1176;p32"/>
            <p:cNvGrpSpPr/>
            <p:nvPr/>
          </p:nvGrpSpPr>
          <p:grpSpPr>
            <a:xfrm>
              <a:off x="0" y="1587"/>
              <a:ext cx="12176092" cy="5856700"/>
              <a:chOff x="0" y="1587"/>
              <a:chExt cx="12176092" cy="5856700"/>
            </a:xfrm>
          </p:grpSpPr>
          <p:pic>
            <p:nvPicPr>
              <p:cNvPr id="1177" name="Google Shape;1177;p32"/>
              <p:cNvPicPr preferRelativeResize="0"/>
              <p:nvPr/>
            </p:nvPicPr>
            <p:blipFill rotWithShape="1">
              <a:blip r:embed="rId81" cstate="email">
                <a:alphaModFix/>
                <a:extLst>
                  <a:ext uri="{28A0092B-C50C-407E-A947-70E740481C1C}">
                    <a14:useLocalDpi xmlns:a14="http://schemas.microsoft.com/office/drawing/2010/main"/>
                  </a:ext>
                </a:extLst>
              </a:blip>
              <a:srcRect/>
              <a:stretch/>
            </p:blipFill>
            <p:spPr>
              <a:xfrm>
                <a:off x="0" y="1587"/>
                <a:ext cx="12176092" cy="5856700"/>
              </a:xfrm>
              <a:prstGeom prst="rect">
                <a:avLst/>
              </a:prstGeom>
              <a:noFill/>
              <a:ln>
                <a:noFill/>
              </a:ln>
            </p:spPr>
          </p:pic>
          <p:pic>
            <p:nvPicPr>
              <p:cNvPr id="1178" name="Google Shape;1178;p32"/>
              <p:cNvPicPr preferRelativeResize="0"/>
              <p:nvPr/>
            </p:nvPicPr>
            <p:blipFill rotWithShape="1">
              <a:blip r:embed="rId82" cstate="email">
                <a:alphaModFix/>
                <a:extLst>
                  <a:ext uri="{28A0092B-C50C-407E-A947-70E740481C1C}">
                    <a14:useLocalDpi xmlns:a14="http://schemas.microsoft.com/office/drawing/2010/main"/>
                  </a:ext>
                </a:extLst>
              </a:blip>
              <a:srcRect/>
              <a:stretch/>
            </p:blipFill>
            <p:spPr>
              <a:xfrm>
                <a:off x="2656824" y="1587"/>
                <a:ext cx="9389267" cy="5552186"/>
              </a:xfrm>
              <a:prstGeom prst="rect">
                <a:avLst/>
              </a:prstGeom>
              <a:noFill/>
              <a:ln>
                <a:noFill/>
              </a:ln>
            </p:spPr>
          </p:pic>
        </p:grpSp>
        <p:pic>
          <p:nvPicPr>
            <p:cNvPr id="1179" name="Google Shape;1179;p32"/>
            <p:cNvPicPr preferRelativeResize="0"/>
            <p:nvPr/>
          </p:nvPicPr>
          <p:blipFill rotWithShape="1">
            <a:blip r:embed="rId83" cstate="email">
              <a:alphaModFix/>
              <a:extLst>
                <a:ext uri="{28A0092B-C50C-407E-A947-70E740481C1C}">
                  <a14:useLocalDpi xmlns:a14="http://schemas.microsoft.com/office/drawing/2010/main"/>
                </a:ext>
              </a:extLst>
            </a:blip>
            <a:srcRect/>
            <a:stretch/>
          </p:blipFill>
          <p:spPr>
            <a:xfrm rot="847671">
              <a:off x="1910818" y="-398436"/>
              <a:ext cx="4354233" cy="4274405"/>
            </a:xfrm>
            <a:prstGeom prst="rect">
              <a:avLst/>
            </a:prstGeom>
            <a:noFill/>
            <a:ln>
              <a:noFill/>
            </a:ln>
          </p:spPr>
        </p:pic>
        <p:pic>
          <p:nvPicPr>
            <p:cNvPr id="1180" name="Google Shape;1180;p32"/>
            <p:cNvPicPr preferRelativeResize="0"/>
            <p:nvPr/>
          </p:nvPicPr>
          <p:blipFill rotWithShape="1">
            <a:blip r:embed="rId84" cstate="email">
              <a:alphaModFix/>
              <a:extLst>
                <a:ext uri="{28A0092B-C50C-407E-A947-70E740481C1C}">
                  <a14:useLocalDpi xmlns:a14="http://schemas.microsoft.com/office/drawing/2010/main"/>
                </a:ext>
              </a:extLst>
            </a:blip>
            <a:srcRect/>
            <a:stretch/>
          </p:blipFill>
          <p:spPr>
            <a:xfrm>
              <a:off x="2486511" y="3474791"/>
              <a:ext cx="3768633" cy="1982301"/>
            </a:xfrm>
            <a:prstGeom prst="rect">
              <a:avLst/>
            </a:prstGeom>
            <a:noFill/>
            <a:ln>
              <a:noFill/>
            </a:ln>
          </p:spPr>
        </p:pic>
        <p:pic>
          <p:nvPicPr>
            <p:cNvPr id="1181" name="Google Shape;1181;p32"/>
            <p:cNvPicPr preferRelativeResize="0"/>
            <p:nvPr/>
          </p:nvPicPr>
          <p:blipFill rotWithShape="1">
            <a:blip r:embed="rId85" cstate="email">
              <a:alphaModFix/>
              <a:extLst>
                <a:ext uri="{28A0092B-C50C-407E-A947-70E740481C1C}">
                  <a14:useLocalDpi xmlns:a14="http://schemas.microsoft.com/office/drawing/2010/main"/>
                </a:ext>
              </a:extLst>
            </a:blip>
            <a:srcRect/>
            <a:stretch/>
          </p:blipFill>
          <p:spPr>
            <a:xfrm>
              <a:off x="6320030" y="353039"/>
              <a:ext cx="4959752" cy="5688835"/>
            </a:xfrm>
            <a:prstGeom prst="rect">
              <a:avLst/>
            </a:prstGeom>
            <a:noFill/>
            <a:ln>
              <a:noFill/>
            </a:ln>
          </p:spPr>
        </p:pic>
        <p:sp>
          <p:nvSpPr>
            <p:cNvPr id="1182" name="Google Shape;1182;p32"/>
            <p:cNvSpPr/>
            <p:nvPr/>
          </p:nvSpPr>
          <p:spPr>
            <a:xfrm>
              <a:off x="0" y="5229200"/>
              <a:ext cx="12190413" cy="16288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252000" tIns="252000" rIns="252000" bIns="252000" anchor="ctr" anchorCtr="0">
              <a:noAutofit/>
            </a:bodyPr>
            <a:lstStyle/>
            <a:p>
              <a:pPr marL="0" marR="0" lvl="0" indent="0" algn="l" rtl="0">
                <a:lnSpc>
                  <a:spcPct val="90000"/>
                </a:lnSpc>
                <a:spcBef>
                  <a:spcPts val="0"/>
                </a:spcBef>
                <a:spcAft>
                  <a:spcPts val="0"/>
                </a:spcAft>
                <a:buNone/>
              </a:pPr>
              <a:endParaRPr sz="1600" b="0" i="0" u="none" strike="noStrike" cap="none">
                <a:solidFill>
                  <a:srgbClr val="000000"/>
                </a:solidFill>
                <a:latin typeface="Malgun Gothic"/>
                <a:ea typeface="Malgun Gothic"/>
                <a:cs typeface="Malgun Gothic"/>
                <a:sym typeface="Malgun Gothic"/>
              </a:endParaRPr>
            </a:p>
          </p:txBody>
        </p:sp>
        <p:pic>
          <p:nvPicPr>
            <p:cNvPr id="1183" name="Google Shape;1183;p32"/>
            <p:cNvPicPr preferRelativeResize="0"/>
            <p:nvPr/>
          </p:nvPicPr>
          <p:blipFill rotWithShape="1">
            <a:blip r:embed="rId86" cstate="email">
              <a:alphaModFix/>
              <a:extLst>
                <a:ext uri="{28A0092B-C50C-407E-A947-70E740481C1C}">
                  <a14:useLocalDpi xmlns:a14="http://schemas.microsoft.com/office/drawing/2010/main"/>
                </a:ext>
              </a:extLst>
            </a:blip>
            <a:srcRect/>
            <a:stretch/>
          </p:blipFill>
          <p:spPr>
            <a:xfrm>
              <a:off x="10441334" y="95349"/>
              <a:ext cx="1458438" cy="1515155"/>
            </a:xfrm>
            <a:prstGeom prst="rect">
              <a:avLst/>
            </a:prstGeom>
            <a:noFill/>
            <a:ln>
              <a:noFill/>
            </a:ln>
          </p:spPr>
        </p:pic>
        <p:pic>
          <p:nvPicPr>
            <p:cNvPr id="1184" name="Google Shape;1184;p32"/>
            <p:cNvPicPr preferRelativeResize="0"/>
            <p:nvPr/>
          </p:nvPicPr>
          <p:blipFill rotWithShape="1">
            <a:blip r:embed="rId79" cstate="email">
              <a:alphaModFix/>
              <a:extLst>
                <a:ext uri="{28A0092B-C50C-407E-A947-70E740481C1C}">
                  <a14:useLocalDpi xmlns:a14="http://schemas.microsoft.com/office/drawing/2010/main"/>
                </a:ext>
              </a:extLst>
            </a:blip>
            <a:srcRect/>
            <a:stretch/>
          </p:blipFill>
          <p:spPr>
            <a:xfrm rot="10800000" flipH="1">
              <a:off x="0" y="4829074"/>
              <a:ext cx="2746327" cy="142809"/>
            </a:xfrm>
            <a:prstGeom prst="rect">
              <a:avLst/>
            </a:prstGeom>
            <a:noFill/>
            <a:ln>
              <a:noFill/>
            </a:ln>
          </p:spPr>
        </p:pic>
        <p:pic>
          <p:nvPicPr>
            <p:cNvPr id="1185" name="Google Shape;1185;p32"/>
            <p:cNvPicPr preferRelativeResize="0"/>
            <p:nvPr/>
          </p:nvPicPr>
          <p:blipFill rotWithShape="1">
            <a:blip r:embed="rId87" cstate="email">
              <a:alphaModFix/>
              <a:extLst>
                <a:ext uri="{28A0092B-C50C-407E-A947-70E740481C1C}">
                  <a14:useLocalDpi xmlns:a14="http://schemas.microsoft.com/office/drawing/2010/main"/>
                </a:ext>
              </a:extLst>
            </a:blip>
            <a:srcRect/>
            <a:stretch/>
          </p:blipFill>
          <p:spPr>
            <a:xfrm flipH="1">
              <a:off x="4028374" y="540984"/>
              <a:ext cx="1416169" cy="2787284"/>
            </a:xfrm>
            <a:prstGeom prst="rect">
              <a:avLst/>
            </a:prstGeom>
            <a:noFill/>
            <a:ln>
              <a:noFill/>
            </a:ln>
          </p:spPr>
        </p:pic>
        <p:pic>
          <p:nvPicPr>
            <p:cNvPr id="1186" name="Google Shape;1186;p32"/>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6224785" y="904031"/>
              <a:ext cx="210077" cy="210077"/>
            </a:xfrm>
            <a:prstGeom prst="rect">
              <a:avLst/>
            </a:prstGeom>
            <a:noFill/>
            <a:ln>
              <a:noFill/>
            </a:ln>
          </p:spPr>
        </p:pic>
        <p:pic>
          <p:nvPicPr>
            <p:cNvPr id="1187" name="Google Shape;1187;p32"/>
            <p:cNvPicPr preferRelativeResize="0"/>
            <p:nvPr/>
          </p:nvPicPr>
          <p:blipFill rotWithShape="1">
            <a:blip r:embed="rId88" cstate="email">
              <a:alphaModFix/>
              <a:extLst>
                <a:ext uri="{28A0092B-C50C-407E-A947-70E740481C1C}">
                  <a14:useLocalDpi xmlns:a14="http://schemas.microsoft.com/office/drawing/2010/main"/>
                </a:ext>
              </a:extLst>
            </a:blip>
            <a:srcRect/>
            <a:stretch/>
          </p:blipFill>
          <p:spPr>
            <a:xfrm>
              <a:off x="11510081" y="4448891"/>
              <a:ext cx="210077" cy="210077"/>
            </a:xfrm>
            <a:prstGeom prst="rect">
              <a:avLst/>
            </a:prstGeom>
            <a:noFill/>
            <a:ln>
              <a:noFill/>
            </a:ln>
          </p:spPr>
        </p:pic>
        <p:pic>
          <p:nvPicPr>
            <p:cNvPr id="1188" name="Google Shape;1188;p32"/>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6405452" y="1208990"/>
              <a:ext cx="233464" cy="233464"/>
            </a:xfrm>
            <a:prstGeom prst="rect">
              <a:avLst/>
            </a:prstGeom>
            <a:noFill/>
            <a:ln>
              <a:noFill/>
            </a:ln>
          </p:spPr>
        </p:pic>
        <p:pic>
          <p:nvPicPr>
            <p:cNvPr id="1189" name="Google Shape;1189;p32"/>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11703056" y="3728389"/>
              <a:ext cx="233464" cy="233464"/>
            </a:xfrm>
            <a:prstGeom prst="rect">
              <a:avLst/>
            </a:prstGeom>
            <a:noFill/>
            <a:ln>
              <a:noFill/>
            </a:ln>
          </p:spPr>
        </p:pic>
        <p:pic>
          <p:nvPicPr>
            <p:cNvPr id="1190" name="Google Shape;1190;p32"/>
            <p:cNvPicPr preferRelativeResize="0"/>
            <p:nvPr/>
          </p:nvPicPr>
          <p:blipFill rotWithShape="1">
            <a:blip r:embed="rId89" cstate="email">
              <a:alphaModFix/>
              <a:extLst>
                <a:ext uri="{28A0092B-C50C-407E-A947-70E740481C1C}">
                  <a14:useLocalDpi xmlns:a14="http://schemas.microsoft.com/office/drawing/2010/main"/>
                </a:ext>
              </a:extLst>
            </a:blip>
            <a:srcRect/>
            <a:stretch/>
          </p:blipFill>
          <p:spPr>
            <a:xfrm>
              <a:off x="299622" y="404057"/>
              <a:ext cx="233464" cy="233464"/>
            </a:xfrm>
            <a:prstGeom prst="rect">
              <a:avLst/>
            </a:prstGeom>
            <a:noFill/>
            <a:ln>
              <a:noFill/>
            </a:ln>
          </p:spPr>
        </p:pic>
        <p:pic>
          <p:nvPicPr>
            <p:cNvPr id="1191" name="Google Shape;1191;p32"/>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3772777">
              <a:off x="6681181" y="3023484"/>
              <a:ext cx="269823" cy="253634"/>
            </a:xfrm>
            <a:prstGeom prst="rect">
              <a:avLst/>
            </a:prstGeom>
            <a:noFill/>
            <a:ln>
              <a:noFill/>
            </a:ln>
          </p:spPr>
        </p:pic>
        <p:pic>
          <p:nvPicPr>
            <p:cNvPr id="1192" name="Google Shape;1192;p32"/>
            <p:cNvPicPr preferRelativeResize="0"/>
            <p:nvPr/>
          </p:nvPicPr>
          <p:blipFill rotWithShape="1">
            <a:blip r:embed="rId90" cstate="email">
              <a:alphaModFix/>
              <a:extLst>
                <a:ext uri="{28A0092B-C50C-407E-A947-70E740481C1C}">
                  <a14:useLocalDpi xmlns:a14="http://schemas.microsoft.com/office/drawing/2010/main"/>
                </a:ext>
              </a:extLst>
            </a:blip>
            <a:srcRect/>
            <a:stretch/>
          </p:blipFill>
          <p:spPr>
            <a:xfrm rot="-6174152">
              <a:off x="2351600" y="202530"/>
              <a:ext cx="269823" cy="253634"/>
            </a:xfrm>
            <a:prstGeom prst="rect">
              <a:avLst/>
            </a:prstGeom>
            <a:noFill/>
            <a:ln>
              <a:noFill/>
            </a:ln>
          </p:spPr>
        </p:pic>
      </p:grpSp>
      <p:sp>
        <p:nvSpPr>
          <p:cNvPr id="1193" name="Google Shape;1193;p32"/>
          <p:cNvSpPr txBox="1">
            <a:spLocks noGrp="1"/>
          </p:cNvSpPr>
          <p:nvPr>
            <p:ph type="title"/>
          </p:nvPr>
        </p:nvSpPr>
        <p:spPr>
          <a:xfrm>
            <a:off x="236764" y="365125"/>
            <a:ext cx="4049486" cy="3363264"/>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4" name="Google Shape;1194;p32"/>
          <p:cNvSpPr txBox="1">
            <a:spLocks noGrp="1"/>
          </p:cNvSpPr>
          <p:nvPr>
            <p:ph type="body" idx="1"/>
          </p:nvPr>
        </p:nvSpPr>
        <p:spPr>
          <a:xfrm>
            <a:off x="236765" y="2975647"/>
            <a:ext cx="6295382" cy="214698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5" name="Google Shape;119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6" name="Google Shape;119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D95"/>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1197" name="Google Shape;1197;p3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2400" b="1"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2400" b="1"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2400" b="1"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2400" b="1"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2400" b="1"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2400" b="1"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2400" b="1"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2400" b="1"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de-CH"/>
              <a:t>‹Nr.›</a:t>
            </a:fld>
            <a:endParaRPr/>
          </a:p>
        </p:txBody>
      </p:sp>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 id="2147483768" r:id="rId42"/>
    <p:sldLayoutId id="2147483769" r:id="rId43"/>
    <p:sldLayoutId id="2147483770" r:id="rId44"/>
    <p:sldLayoutId id="2147483771" r:id="rId45"/>
    <p:sldLayoutId id="2147483772" r:id="rId46"/>
    <p:sldLayoutId id="2147483773" r:id="rId47"/>
    <p:sldLayoutId id="2147483774" r:id="rId48"/>
    <p:sldLayoutId id="2147483775" r:id="rId49"/>
    <p:sldLayoutId id="2147483776" r:id="rId50"/>
    <p:sldLayoutId id="2147483777" r:id="rId51"/>
    <p:sldLayoutId id="2147483778" r:id="rId52"/>
    <p:sldLayoutId id="2147483779" r:id="rId53"/>
    <p:sldLayoutId id="2147483780" r:id="rId54"/>
    <p:sldLayoutId id="2147483781" r:id="rId55"/>
    <p:sldLayoutId id="2147483782" r:id="rId56"/>
    <p:sldLayoutId id="2147483783" r:id="rId57"/>
    <p:sldLayoutId id="2147483784" r:id="rId58"/>
    <p:sldLayoutId id="2147483785" r:id="rId59"/>
    <p:sldLayoutId id="2147483786" r:id="rId60"/>
    <p:sldLayoutId id="2147483787" r:id="rId61"/>
    <p:sldLayoutId id="2147483788" r:id="rId62"/>
    <p:sldLayoutId id="2147483789" r:id="rId63"/>
    <p:sldLayoutId id="2147483790" r:id="rId64"/>
    <p:sldLayoutId id="2147483791" r:id="rId65"/>
    <p:sldLayoutId id="2147483792" r:id="rId66"/>
    <p:sldLayoutId id="2147483793" r:id="rId67"/>
    <p:sldLayoutId id="2147483794" r:id="rId68"/>
    <p:sldLayoutId id="2147483795" r:id="rId69"/>
    <p:sldLayoutId id="2147483796" r:id="rId70"/>
    <p:sldLayoutId id="2147483797" r:id="rId71"/>
    <p:sldLayoutId id="2147483798" r:id="rId72"/>
    <p:sldLayoutId id="2147483799" r:id="rId73"/>
    <p:sldLayoutId id="2147483800" r:id="rId74"/>
    <p:sldLayoutId id="2147483801" r:id="rId75"/>
    <p:sldLayoutId id="2147483802" r:id="rId76"/>
    <p:sldLayoutId id="2147483803" r:id="rId7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219203357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 id="2147483822" r:id="rId18"/>
    <p:sldLayoutId id="2147483823" r:id="rId19"/>
    <p:sldLayoutId id="2147483824" r:id="rId20"/>
    <p:sldLayoutId id="2147483825" r:id="rId21"/>
    <p:sldLayoutId id="2147483826" r:id="rId22"/>
    <p:sldLayoutId id="2147483827" r:id="rId23"/>
    <p:sldLayoutId id="2147483828" r:id="rId24"/>
    <p:sldLayoutId id="2147483829" r:id="rId25"/>
    <p:sldLayoutId id="2147483830" r:id="rId26"/>
    <p:sldLayoutId id="2147483831" r:id="rId27"/>
    <p:sldLayoutId id="2147483832" r:id="rId28"/>
    <p:sldLayoutId id="2147483833" r:id="rId29"/>
    <p:sldLayoutId id="2147483834" r:id="rId30"/>
    <p:sldLayoutId id="2147483835" r:id="rId31"/>
    <p:sldLayoutId id="2147483836" r:id="rId32"/>
    <p:sldLayoutId id="2147483837" r:id="rId33"/>
    <p:sldLayoutId id="2147483838" r:id="rId34"/>
    <p:sldLayoutId id="2147483839" r:id="rId35"/>
    <p:sldLayoutId id="2147483840" r:id="rId36"/>
    <p:sldLayoutId id="2147483841" r:id="rId37"/>
    <p:sldLayoutId id="2147483842" r:id="rId38"/>
    <p:sldLayoutId id="2147483843" r:id="rId39"/>
    <p:sldLayoutId id="2147483844" r:id="rId40"/>
    <p:sldLayoutId id="2147483845" r:id="rId41"/>
    <p:sldLayoutId id="2147483846" r:id="rId42"/>
    <p:sldLayoutId id="2147483847" r:id="rId43"/>
    <p:sldLayoutId id="2147483848" r:id="rId44"/>
    <p:sldLayoutId id="2147483849" r:id="rId45"/>
    <p:sldLayoutId id="2147483850" r:id="rId46"/>
    <p:sldLayoutId id="2147483851" r:id="rId47"/>
    <p:sldLayoutId id="2147483852" r:id="rId48"/>
    <p:sldLayoutId id="2147483853" r:id="rId49"/>
    <p:sldLayoutId id="2147483854" r:id="rId50"/>
    <p:sldLayoutId id="2147483855" r:id="rId51"/>
    <p:sldLayoutId id="2147483856" r:id="rId52"/>
    <p:sldLayoutId id="2147483857" r:id="rId53"/>
    <p:sldLayoutId id="2147483858" r:id="rId54"/>
    <p:sldLayoutId id="2147483859" r:id="rId55"/>
    <p:sldLayoutId id="2147483860" r:id="rId56"/>
    <p:sldLayoutId id="2147483861" r:id="rId57"/>
    <p:sldLayoutId id="2147483862" r:id="rId58"/>
    <p:sldLayoutId id="2147483863" r:id="rId59"/>
    <p:sldLayoutId id="2147483864" r:id="rId60"/>
    <p:sldLayoutId id="2147483865" r:id="rId61"/>
    <p:sldLayoutId id="2147483866" r:id="rId62"/>
    <p:sldLayoutId id="2147483867" r:id="rId63"/>
    <p:sldLayoutId id="2147483868" r:id="rId64"/>
    <p:sldLayoutId id="2147483869" r:id="rId65"/>
    <p:sldLayoutId id="2147483870" r:id="rId66"/>
    <p:sldLayoutId id="2147483871" r:id="rId67"/>
    <p:sldLayoutId id="2147483872" r:id="rId68"/>
    <p:sldLayoutId id="2147483873"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9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96.jpeg"/></Relationships>
</file>

<file path=ppt/slides/_rels/slide10.xml.rels><?xml version="1.0" encoding="UTF-8" standalone="yes"?>
<Relationships xmlns="http://schemas.openxmlformats.org/package/2006/relationships"><Relationship Id="rId8" Type="http://schemas.openxmlformats.org/officeDocument/2006/relationships/image" Target="../media/image514.png"/><Relationship Id="rId3" Type="http://schemas.openxmlformats.org/officeDocument/2006/relationships/image" Target="../media/image509.png"/><Relationship Id="rId7" Type="http://schemas.openxmlformats.org/officeDocument/2006/relationships/image" Target="../media/image513.png"/><Relationship Id="rId12" Type="http://schemas.openxmlformats.org/officeDocument/2006/relationships/image" Target="../media/image51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512.png"/><Relationship Id="rId11" Type="http://schemas.openxmlformats.org/officeDocument/2006/relationships/image" Target="../media/image516.png"/><Relationship Id="rId5" Type="http://schemas.openxmlformats.org/officeDocument/2006/relationships/image" Target="../media/image511.png"/><Relationship Id="rId10" Type="http://schemas.openxmlformats.org/officeDocument/2006/relationships/image" Target="../media/image515.svg"/><Relationship Id="rId4" Type="http://schemas.openxmlformats.org/officeDocument/2006/relationships/image" Target="../media/image510.png"/><Relationship Id="rId9" Type="http://schemas.openxmlformats.org/officeDocument/2006/relationships/hyperlink" Target="https://wemakeit.com/projects/biber-unter-verdach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1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19.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521.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207.xml"/><Relationship Id="rId4" Type="http://schemas.openxmlformats.org/officeDocument/2006/relationships/image" Target="../media/image49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3" Type="http://schemas.openxmlformats.org/officeDocument/2006/relationships/image" Target="../media/image522.png"/><Relationship Id="rId2" Type="http://schemas.openxmlformats.org/officeDocument/2006/relationships/notesSlide" Target="../notesSlides/notesSlide24.xml"/><Relationship Id="rId1" Type="http://schemas.openxmlformats.org/officeDocument/2006/relationships/slideLayout" Target="../slideLayouts/slideLayout80.xml"/><Relationship Id="rId5" Type="http://schemas.openxmlformats.org/officeDocument/2006/relationships/image" Target="../media/image524.png"/><Relationship Id="rId4" Type="http://schemas.openxmlformats.org/officeDocument/2006/relationships/image" Target="../media/image523.png"/></Relationships>
</file>

<file path=ppt/slides/_rels/slide25.xml.rels><?xml version="1.0" encoding="UTF-8" standalone="yes"?>
<Relationships xmlns="http://schemas.openxmlformats.org/package/2006/relationships"><Relationship Id="rId3" Type="http://schemas.openxmlformats.org/officeDocument/2006/relationships/image" Target="../media/image525.jpeg"/><Relationship Id="rId2" Type="http://schemas.openxmlformats.org/officeDocument/2006/relationships/notesSlide" Target="../notesSlides/notesSlide25.xml"/><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3" Type="http://schemas.openxmlformats.org/officeDocument/2006/relationships/image" Target="../media/image526.jpeg"/><Relationship Id="rId2" Type="http://schemas.openxmlformats.org/officeDocument/2006/relationships/notesSlide" Target="../notesSlides/notesSlide26.xml"/><Relationship Id="rId1" Type="http://schemas.openxmlformats.org/officeDocument/2006/relationships/slideLayout" Target="../slideLayouts/slideLayout80.xml"/><Relationship Id="rId5" Type="http://schemas.openxmlformats.org/officeDocument/2006/relationships/image" Target="../media/image525.jpeg"/><Relationship Id="rId4" Type="http://schemas.openxmlformats.org/officeDocument/2006/relationships/hyperlink" Target="https://sdgs.un.org/fr/goal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27.png"/><Relationship Id="rId2" Type="http://schemas.openxmlformats.org/officeDocument/2006/relationships/notesSlide" Target="../notesSlides/notesSlide27.xml"/><Relationship Id="rId1" Type="http://schemas.openxmlformats.org/officeDocument/2006/relationships/slideLayout" Target="../slideLayouts/slideLayout80.xml"/><Relationship Id="rId4" Type="http://schemas.openxmlformats.org/officeDocument/2006/relationships/image" Target="../media/image525.jpeg"/></Relationships>
</file>

<file path=ppt/slides/_rels/slide28.xml.rels><?xml version="1.0" encoding="UTF-8" standalone="yes"?>
<Relationships xmlns="http://schemas.openxmlformats.org/package/2006/relationships"><Relationship Id="rId3" Type="http://schemas.openxmlformats.org/officeDocument/2006/relationships/image" Target="../media/image528.png"/><Relationship Id="rId2" Type="http://schemas.openxmlformats.org/officeDocument/2006/relationships/notesSlide" Target="../notesSlides/notesSlide28.xml"/><Relationship Id="rId1" Type="http://schemas.openxmlformats.org/officeDocument/2006/relationships/slideLayout" Target="../slideLayouts/slideLayout80.xml"/><Relationship Id="rId4" Type="http://schemas.openxmlformats.org/officeDocument/2006/relationships/image" Target="../media/image52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3" Type="http://schemas.openxmlformats.org/officeDocument/2006/relationships/image" Target="../media/image49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503.png"/><Relationship Id="rId13" Type="http://schemas.openxmlformats.org/officeDocument/2006/relationships/image" Target="../media/image508.png"/><Relationship Id="rId3" Type="http://schemas.openxmlformats.org/officeDocument/2006/relationships/image" Target="../media/image498.png"/><Relationship Id="rId7" Type="http://schemas.openxmlformats.org/officeDocument/2006/relationships/image" Target="../media/image502.png"/><Relationship Id="rId12" Type="http://schemas.openxmlformats.org/officeDocument/2006/relationships/image" Target="../media/image507.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501.png"/><Relationship Id="rId11" Type="http://schemas.openxmlformats.org/officeDocument/2006/relationships/image" Target="../media/image506.png"/><Relationship Id="rId5" Type="http://schemas.openxmlformats.org/officeDocument/2006/relationships/image" Target="../media/image500.png"/><Relationship Id="rId10" Type="http://schemas.openxmlformats.org/officeDocument/2006/relationships/image" Target="../media/image505.png"/><Relationship Id="rId4" Type="http://schemas.openxmlformats.org/officeDocument/2006/relationships/image" Target="../media/image499.png"/><Relationship Id="rId9" Type="http://schemas.openxmlformats.org/officeDocument/2006/relationships/image" Target="../media/image50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39"/>
        <p:cNvGrpSpPr/>
        <p:nvPr/>
      </p:nvGrpSpPr>
      <p:grpSpPr>
        <a:xfrm>
          <a:off x="0" y="0"/>
          <a:ext cx="0" cy="0"/>
          <a:chOff x="0" y="0"/>
          <a:chExt cx="0" cy="0"/>
        </a:xfrm>
      </p:grpSpPr>
      <p:sp>
        <p:nvSpPr>
          <p:cNvPr id="2340" name="Google Shape;2340;p1"/>
          <p:cNvSpPr txBox="1">
            <a:spLocks noGrp="1"/>
          </p:cNvSpPr>
          <p:nvPr>
            <p:ph type="title"/>
          </p:nvPr>
        </p:nvSpPr>
        <p:spPr>
          <a:xfrm>
            <a:off x="935834" y="5933659"/>
            <a:ext cx="8168410" cy="63610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8EB403"/>
              </a:buClr>
              <a:buSzPts val="2800"/>
              <a:buFont typeface="Century Gothic"/>
              <a:buNone/>
            </a:pPr>
            <a:r>
              <a:rPr lang="fr-CH" sz="2800" b="0" noProof="0" dirty="0">
                <a:solidFill>
                  <a:srgbClr val="8EB403"/>
                </a:solidFill>
              </a:rPr>
              <a:t>Pensée et action entrepreneuriales </a:t>
            </a:r>
            <a:endParaRPr lang="fr-CH" noProof="0" dirty="0"/>
          </a:p>
        </p:txBody>
      </p:sp>
      <p:sp>
        <p:nvSpPr>
          <p:cNvPr id="2341" name="Google Shape;2341;p1"/>
          <p:cNvSpPr/>
          <p:nvPr/>
        </p:nvSpPr>
        <p:spPr>
          <a:xfrm>
            <a:off x="925894" y="5322132"/>
            <a:ext cx="3886000"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EB403"/>
              </a:buClr>
              <a:buSzPts val="4200"/>
              <a:buFont typeface="Century Gothic"/>
              <a:buNone/>
            </a:pPr>
            <a:r>
              <a:rPr lang="de-CH" sz="4200" b="0" i="0" u="none" strike="noStrike" cap="none" dirty="0">
                <a:solidFill>
                  <a:srgbClr val="8EB403"/>
                </a:solidFill>
                <a:latin typeface="Century Gothic"/>
                <a:ea typeface="Century Gothic"/>
                <a:cs typeface="Century Gothic"/>
                <a:sym typeface="Century Gothic"/>
              </a:rPr>
              <a:t>my</a:t>
            </a:r>
            <a:r>
              <a:rPr lang="de-CH" sz="4200" b="1" i="0" u="none" strike="noStrike" cap="none" dirty="0">
                <a:solidFill>
                  <a:srgbClr val="8EB403"/>
                </a:solidFill>
                <a:latin typeface="Century Gothic"/>
                <a:ea typeface="Century Gothic"/>
                <a:cs typeface="Century Gothic"/>
                <a:sym typeface="Century Gothic"/>
              </a:rPr>
              <a:t>idea</a:t>
            </a:r>
            <a:r>
              <a:rPr lang="de-CH" sz="4200" b="0" i="0" u="none" strike="noStrike" cap="none" dirty="0">
                <a:solidFill>
                  <a:srgbClr val="8EB403"/>
                </a:solidFill>
                <a:latin typeface="Century Gothic"/>
                <a:ea typeface="Century Gothic"/>
                <a:cs typeface="Century Gothic"/>
                <a:sym typeface="Century Gothic"/>
              </a:rPr>
              <a:t>.ch 2.0 </a:t>
            </a:r>
            <a:endParaRPr dirty="0"/>
          </a:p>
        </p:txBody>
      </p:sp>
      <p:pic>
        <p:nvPicPr>
          <p:cNvPr id="2342" name="Google Shape;2342;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889436" y="400858"/>
            <a:ext cx="2176672" cy="1043578"/>
          </a:xfrm>
          <a:prstGeom prst="rect">
            <a:avLst/>
          </a:prstGeom>
          <a:noFill/>
          <a:ln>
            <a:noFill/>
          </a:ln>
        </p:spPr>
      </p:pic>
      <p:sp>
        <p:nvSpPr>
          <p:cNvPr id="2343" name="Google Shape;2343;p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a:t>
            </a:fld>
            <a:endParaRPr sz="2400" b="1" i="0" u="none" strike="noStrike" cap="none">
              <a:solidFill>
                <a:srgbClr val="FFFFFF"/>
              </a:solidFill>
              <a:latin typeface="Century Gothic"/>
              <a:ea typeface="Century Gothic"/>
              <a:cs typeface="Century Gothic"/>
              <a:sym typeface="Century Gothic"/>
            </a:endParaRPr>
          </a:p>
        </p:txBody>
      </p:sp>
      <p:pic>
        <p:nvPicPr>
          <p:cNvPr id="3" name="Grafik 2">
            <a:extLst>
              <a:ext uri="{FF2B5EF4-FFF2-40B4-BE49-F238E27FC236}">
                <a16:creationId xmlns:a16="http://schemas.microsoft.com/office/drawing/2014/main" id="{20A53C87-2FD0-CFEE-28FE-20FB59915CE0}"/>
              </a:ext>
            </a:extLst>
          </p:cNvPr>
          <p:cNvPicPr>
            <a:picLocks noChangeAspect="1"/>
          </p:cNvPicPr>
          <p:nvPr/>
        </p:nvPicPr>
        <p:blipFill>
          <a:blip r:embed="rId4" cstate="email">
            <a:extLst>
              <a:ext uri="{28A0092B-C50C-407E-A947-70E740481C1C}">
                <a14:useLocalDpi xmlns:a14="http://schemas.microsoft.com/office/drawing/2010/main"/>
              </a:ext>
            </a:extLst>
          </a:blip>
          <a:srcRect r="16404"/>
          <a:stretch>
            <a:fillRect/>
          </a:stretch>
        </p:blipFill>
        <p:spPr>
          <a:xfrm>
            <a:off x="9162316" y="5242929"/>
            <a:ext cx="3029684" cy="130381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8"/>
        <p:cNvGrpSpPr/>
        <p:nvPr/>
      </p:nvGrpSpPr>
      <p:grpSpPr>
        <a:xfrm>
          <a:off x="0" y="0"/>
          <a:ext cx="0" cy="0"/>
          <a:chOff x="0" y="0"/>
          <a:chExt cx="0" cy="0"/>
        </a:xfrm>
      </p:grpSpPr>
      <p:sp>
        <p:nvSpPr>
          <p:cNvPr id="2439" name="Google Shape;2439;p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10</a:t>
            </a:fld>
            <a:endParaRPr/>
          </a:p>
        </p:txBody>
      </p:sp>
      <p:pic>
        <p:nvPicPr>
          <p:cNvPr id="2441" name="Google Shape;2441;p9" descr="Traurige Gesichtskontur mit einfarbiger Füllung"/>
          <p:cNvPicPr preferRelativeResize="0"/>
          <p:nvPr/>
        </p:nvPicPr>
        <p:blipFill rotWithShape="1">
          <a:blip r:embed="rId3">
            <a:alphaModFix/>
          </a:blip>
          <a:srcRect/>
          <a:stretch/>
        </p:blipFill>
        <p:spPr>
          <a:xfrm>
            <a:off x="4978405" y="2235202"/>
            <a:ext cx="1930399" cy="1930399"/>
          </a:xfrm>
          <a:prstGeom prst="rect">
            <a:avLst/>
          </a:prstGeom>
          <a:noFill/>
          <a:ln>
            <a:noFill/>
          </a:ln>
        </p:spPr>
      </p:pic>
      <p:pic>
        <p:nvPicPr>
          <p:cNvPr id="2442" name="Google Shape;2442;p9" descr="Traurige Gesichtskontur mit einfarbiger Füllung"/>
          <p:cNvPicPr preferRelativeResize="0"/>
          <p:nvPr/>
        </p:nvPicPr>
        <p:blipFill rotWithShape="1">
          <a:blip r:embed="rId4">
            <a:alphaModFix/>
          </a:blip>
          <a:srcRect/>
          <a:stretch/>
        </p:blipFill>
        <p:spPr>
          <a:xfrm>
            <a:off x="7578964" y="1634820"/>
            <a:ext cx="4753428" cy="4753428"/>
          </a:xfrm>
          <a:prstGeom prst="rect">
            <a:avLst/>
          </a:prstGeom>
          <a:noFill/>
          <a:ln>
            <a:noFill/>
          </a:ln>
        </p:spPr>
      </p:pic>
      <p:sp>
        <p:nvSpPr>
          <p:cNvPr id="2443" name="Google Shape;2443;p9"/>
          <p:cNvSpPr txBox="1"/>
          <p:nvPr/>
        </p:nvSpPr>
        <p:spPr>
          <a:xfrm>
            <a:off x="957091" y="49230"/>
            <a:ext cx="9845485" cy="7959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2400" b="1" dirty="0">
                <a:solidFill>
                  <a:srgbClr val="D17930"/>
                </a:solidFill>
                <a:latin typeface="Century Gothic"/>
                <a:ea typeface="Century Gothic"/>
                <a:cs typeface="Century Gothic"/>
                <a:sym typeface="Century Gothic"/>
              </a:rPr>
              <a:t>Les problèmes liés aux « fausses informations »</a:t>
            </a:r>
            <a:endParaRPr dirty="0"/>
          </a:p>
        </p:txBody>
      </p:sp>
      <p:sp>
        <p:nvSpPr>
          <p:cNvPr id="2444" name="Google Shape;2444;p9"/>
          <p:cNvSpPr txBox="1"/>
          <p:nvPr/>
        </p:nvSpPr>
        <p:spPr>
          <a:xfrm>
            <a:off x="8241394" y="1071292"/>
            <a:ext cx="3126015" cy="646290"/>
          </a:xfrm>
          <a:prstGeom prst="rect">
            <a:avLst/>
          </a:prstGeom>
          <a:solidFill>
            <a:srgbClr val="0B4874"/>
          </a:solidFill>
          <a:ln>
            <a:noFill/>
          </a:ln>
        </p:spPr>
        <p:txBody>
          <a:bodyPr spcFirstLastPara="1" wrap="square" lIns="91425" tIns="45700" rIns="91425" bIns="45700" anchor="t" anchorCtr="0">
            <a:spAutoFit/>
          </a:bodyPr>
          <a:lstStyle/>
          <a:p>
            <a:pPr algn="ctr"/>
            <a:r>
              <a:rPr lang="fr-FR" sz="1800" dirty="0">
                <a:solidFill>
                  <a:schemeClr val="lt1"/>
                </a:solidFill>
                <a:latin typeface="Century Gothic"/>
                <a:ea typeface="Century Gothic"/>
                <a:cs typeface="Century Gothic"/>
                <a:sym typeface="Century Gothic"/>
              </a:rPr>
              <a:t>« Diffusion de fake news sur les réseaux sociaux »</a:t>
            </a:r>
          </a:p>
        </p:txBody>
      </p:sp>
      <p:sp>
        <p:nvSpPr>
          <p:cNvPr id="2445" name="Google Shape;2445;p9"/>
          <p:cNvSpPr txBox="1"/>
          <p:nvPr/>
        </p:nvSpPr>
        <p:spPr>
          <a:xfrm>
            <a:off x="4434021" y="1068021"/>
            <a:ext cx="3080930" cy="738623"/>
          </a:xfrm>
          <a:prstGeom prst="rect">
            <a:avLst/>
          </a:prstGeom>
          <a:solidFill>
            <a:srgbClr val="0B4874"/>
          </a:solidFill>
          <a:ln>
            <a:noFill/>
          </a:ln>
        </p:spPr>
        <p:txBody>
          <a:bodyPr spcFirstLastPara="1" wrap="square" lIns="91425" tIns="45700" rIns="91425" bIns="45700" anchor="t" anchorCtr="0">
            <a:spAutoFit/>
          </a:bodyPr>
          <a:lstStyle/>
          <a:p>
            <a:pPr lvl="0" algn="ctr"/>
            <a:r>
              <a:rPr lang="fr-CH" noProof="0" dirty="0">
                <a:solidFill>
                  <a:schemeClr val="lt1"/>
                </a:solidFill>
                <a:latin typeface="Century Gothic"/>
                <a:ea typeface="Century Gothic"/>
                <a:cs typeface="Century Gothic"/>
                <a:sym typeface="Century Gothic"/>
              </a:rPr>
              <a:t>« Absence de moyens de sensibilisation </a:t>
            </a:r>
            <a:br>
              <a:rPr lang="fr-CH" noProof="0" dirty="0">
                <a:solidFill>
                  <a:schemeClr val="lt1"/>
                </a:solidFill>
                <a:latin typeface="Century Gothic"/>
                <a:ea typeface="Century Gothic"/>
                <a:cs typeface="Century Gothic"/>
                <a:sym typeface="Century Gothic"/>
              </a:rPr>
            </a:br>
            <a:r>
              <a:rPr lang="fr-CH" noProof="0" dirty="0">
                <a:solidFill>
                  <a:schemeClr val="lt1"/>
                </a:solidFill>
                <a:latin typeface="Century Gothic"/>
                <a:ea typeface="Century Gothic"/>
                <a:cs typeface="Century Gothic"/>
                <a:sym typeface="Century Gothic"/>
              </a:rPr>
              <a:t>auprès des enfants »</a:t>
            </a:r>
            <a:endParaRPr lang="fr-CH" noProof="0" dirty="0"/>
          </a:p>
        </p:txBody>
      </p:sp>
      <p:sp>
        <p:nvSpPr>
          <p:cNvPr id="2446" name="Google Shape;2446;p9"/>
          <p:cNvSpPr txBox="1"/>
          <p:nvPr/>
        </p:nvSpPr>
        <p:spPr>
          <a:xfrm>
            <a:off x="734516" y="1039588"/>
            <a:ext cx="3080930" cy="646290"/>
          </a:xfrm>
          <a:prstGeom prst="rect">
            <a:avLst/>
          </a:prstGeom>
          <a:solidFill>
            <a:srgbClr val="0B4874"/>
          </a:solidFill>
          <a:ln>
            <a:noFill/>
          </a:ln>
        </p:spPr>
        <p:txBody>
          <a:bodyPr spcFirstLastPara="1" wrap="square" lIns="91425" tIns="45700" rIns="91425" bIns="45700" anchor="t" anchorCtr="0">
            <a:spAutoFit/>
          </a:bodyPr>
          <a:lstStyle/>
          <a:p>
            <a:pPr lvl="0" algn="ctr"/>
            <a:r>
              <a:rPr lang="fr-CH" sz="1800" noProof="0" dirty="0">
                <a:solidFill>
                  <a:schemeClr val="lt1"/>
                </a:solidFill>
                <a:latin typeface="Century Gothic"/>
                <a:ea typeface="Century Gothic"/>
                <a:cs typeface="Century Gothic"/>
                <a:sym typeface="Century Gothic"/>
              </a:rPr>
              <a:t>« Fausse information dans le chat de classe »</a:t>
            </a:r>
          </a:p>
        </p:txBody>
      </p:sp>
      <p:pic>
        <p:nvPicPr>
          <p:cNvPr id="2447" name="Google Shape;2447;p9" descr="Häkchen mit einfarbiger Füllu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899530" y="152887"/>
            <a:ext cx="1644416" cy="1644416"/>
          </a:xfrm>
          <a:prstGeom prst="rect">
            <a:avLst/>
          </a:prstGeom>
          <a:noFill/>
          <a:ln>
            <a:noFill/>
          </a:ln>
        </p:spPr>
      </p:pic>
      <p:pic>
        <p:nvPicPr>
          <p:cNvPr id="2448" name="Google Shape;2448;p9" descr="Schließen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027806" y="613659"/>
            <a:ext cx="1237566" cy="1237566"/>
          </a:xfrm>
          <a:prstGeom prst="rect">
            <a:avLst/>
          </a:prstGeom>
          <a:noFill/>
          <a:ln>
            <a:noFill/>
          </a:ln>
        </p:spPr>
      </p:pic>
      <p:pic>
        <p:nvPicPr>
          <p:cNvPr id="2449" name="Google Shape;2449;p9" descr="Schließen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0649499" y="480016"/>
            <a:ext cx="1237566" cy="1237566"/>
          </a:xfrm>
          <a:prstGeom prst="rect">
            <a:avLst/>
          </a:prstGeom>
          <a:noFill/>
          <a:ln>
            <a:noFill/>
          </a:ln>
        </p:spPr>
      </p:pic>
      <p:pic>
        <p:nvPicPr>
          <p:cNvPr id="2451" name="Google Shape;2451;p9" descr="Ein Bild, das Text, Cartoon, Säugetier, Darstellung enthält.&#10;&#10;KI-generierte Inhalte können fehlerhaft sein."/>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92142" y="2164469"/>
            <a:ext cx="2571467" cy="3734219"/>
          </a:xfrm>
          <a:prstGeom prst="rect">
            <a:avLst/>
          </a:prstGeom>
          <a:noFill/>
          <a:ln>
            <a:noFill/>
          </a:ln>
        </p:spPr>
      </p:pic>
      <p:pic>
        <p:nvPicPr>
          <p:cNvPr id="2452" name="Google Shape;2452;p9"/>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7954773" y="2011843"/>
            <a:ext cx="3724083" cy="3848526"/>
          </a:xfrm>
          <a:prstGeom prst="rect">
            <a:avLst/>
          </a:prstGeom>
          <a:noFill/>
          <a:ln>
            <a:noFill/>
          </a:ln>
        </p:spPr>
      </p:pic>
      <p:sp>
        <p:nvSpPr>
          <p:cNvPr id="2453" name="Google Shape;2453;p9"/>
          <p:cNvSpPr txBox="1"/>
          <p:nvPr/>
        </p:nvSpPr>
        <p:spPr>
          <a:xfrm>
            <a:off x="8262764" y="6228194"/>
            <a:ext cx="3085501"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a:solidFill>
                  <a:srgbClr val="686868"/>
                </a:solidFill>
                <a:latin typeface="Century Gothic"/>
                <a:ea typeface="Century Gothic"/>
                <a:cs typeface="Century Gothic"/>
                <a:sym typeface="Century Gothic"/>
              </a:rPr>
              <a:t>ChatGPT 5 Thinking, uhsa, 25.10.21</a:t>
            </a:r>
            <a:endParaRPr dirty="0"/>
          </a:p>
        </p:txBody>
      </p:sp>
      <p:sp>
        <p:nvSpPr>
          <p:cNvPr id="2454" name="Google Shape;2454;p9"/>
          <p:cNvSpPr txBox="1"/>
          <p:nvPr/>
        </p:nvSpPr>
        <p:spPr>
          <a:xfrm>
            <a:off x="4441670" y="6237339"/>
            <a:ext cx="3085501"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a:solidFill>
                  <a:srgbClr val="686868"/>
                </a:solidFill>
                <a:latin typeface="Century Gothic"/>
                <a:ea typeface="Century Gothic"/>
                <a:cs typeface="Century Gothic"/>
                <a:sym typeface="Century Gothic"/>
                <a:hlinkClick r:id="rId9"/>
              </a:rPr>
              <a:t>Link</a:t>
            </a:r>
            <a:r>
              <a:rPr lang="de-CH" sz="1000" dirty="0">
                <a:solidFill>
                  <a:srgbClr val="686868"/>
                </a:solidFill>
                <a:latin typeface="Century Gothic"/>
                <a:ea typeface="Century Gothic"/>
                <a:cs typeface="Century Gothic"/>
                <a:sym typeface="Century Gothic"/>
              </a:rPr>
              <a:t>, </a:t>
            </a:r>
            <a:r>
              <a:rPr lang="de-CH" sz="1000" dirty="0" err="1">
                <a:solidFill>
                  <a:srgbClr val="686868"/>
                </a:solidFill>
                <a:latin typeface="Century Gothic"/>
                <a:ea typeface="Century Gothic"/>
                <a:cs typeface="Century Gothic"/>
                <a:sym typeface="Century Gothic"/>
              </a:rPr>
              <a:t>consulté</a:t>
            </a:r>
            <a:r>
              <a:rPr lang="de-CH" sz="1000" dirty="0">
                <a:solidFill>
                  <a:srgbClr val="686868"/>
                </a:solidFill>
                <a:latin typeface="Century Gothic"/>
                <a:ea typeface="Century Gothic"/>
                <a:cs typeface="Century Gothic"/>
                <a:sym typeface="Century Gothic"/>
              </a:rPr>
              <a:t> le 25.10.21</a:t>
            </a:r>
            <a:endParaRPr dirty="0"/>
          </a:p>
        </p:txBody>
      </p:sp>
      <p:pic>
        <p:nvPicPr>
          <p:cNvPr id="5" name="Grafik 4" descr="Traurige Gesichtskontur mit einfarbiger Füllung">
            <a:extLst>
              <a:ext uri="{FF2B5EF4-FFF2-40B4-BE49-F238E27FC236}">
                <a16:creationId xmlns:a16="http://schemas.microsoft.com/office/drawing/2014/main" id="{897A590B-99A7-09E6-6DBA-E6103411BF8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745210" y="2438403"/>
            <a:ext cx="529771" cy="529771"/>
          </a:xfrm>
          <a:prstGeom prst="rect">
            <a:avLst/>
          </a:prstGeom>
        </p:spPr>
      </p:pic>
      <p:grpSp>
        <p:nvGrpSpPr>
          <p:cNvPr id="2" name="Gruppieren 1">
            <a:extLst>
              <a:ext uri="{FF2B5EF4-FFF2-40B4-BE49-F238E27FC236}">
                <a16:creationId xmlns:a16="http://schemas.microsoft.com/office/drawing/2014/main" id="{C5CD1555-A0E4-B2F6-9657-C1605160ECDF}"/>
              </a:ext>
            </a:extLst>
          </p:cNvPr>
          <p:cNvGrpSpPr/>
          <p:nvPr/>
        </p:nvGrpSpPr>
        <p:grpSpPr>
          <a:xfrm>
            <a:off x="797435" y="1996770"/>
            <a:ext cx="3085501" cy="4477645"/>
            <a:chOff x="1093767" y="2258039"/>
            <a:chExt cx="3085501" cy="4477645"/>
          </a:xfrm>
        </p:grpSpPr>
        <p:pic>
          <p:nvPicPr>
            <p:cNvPr id="2440" name="Google Shape;2440;p9" descr="Traurige Gesichtskontur mit einfarbiger Füllung"/>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1745210" y="2438403"/>
              <a:ext cx="529771" cy="529771"/>
            </a:xfrm>
            <a:prstGeom prst="rect">
              <a:avLst/>
            </a:prstGeom>
            <a:noFill/>
            <a:ln>
              <a:noFill/>
            </a:ln>
          </p:spPr>
        </p:pic>
        <p:pic>
          <p:nvPicPr>
            <p:cNvPr id="2450" name="Google Shape;2450;p9" descr="Ein Bild, das Text, Screenshot, Schrift, Dokument enthält.&#10;&#10;KI-generierte Inhalte können fehlerhaft sein."/>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rot="21228874">
              <a:off x="1129277" y="2258039"/>
              <a:ext cx="2633100" cy="3724563"/>
            </a:xfrm>
            <a:prstGeom prst="rect">
              <a:avLst/>
            </a:prstGeom>
            <a:solidFill>
              <a:srgbClr val="ECECEC"/>
            </a:solidFill>
            <a:ln w="190500" cap="sq" cmpd="sng">
              <a:solidFill>
                <a:srgbClr val="FFFFFF"/>
              </a:solidFill>
              <a:prstDash val="solid"/>
              <a:miter lim="800000"/>
              <a:headEnd type="none" w="sm" len="sm"/>
              <a:tailEnd type="none" w="sm" len="sm"/>
            </a:ln>
            <a:effectLst>
              <a:outerShdw blurRad="65000" dist="50800" dir="12900000" kx="195000" ky="145000" algn="tl" rotWithShape="0">
                <a:srgbClr val="000000">
                  <a:alpha val="30196"/>
                </a:srgbClr>
              </a:outerShdw>
            </a:effectLst>
          </p:spPr>
        </p:pic>
        <p:sp>
          <p:nvSpPr>
            <p:cNvPr id="3" name="Google Shape;2453;p9">
              <a:extLst>
                <a:ext uri="{FF2B5EF4-FFF2-40B4-BE49-F238E27FC236}">
                  <a16:creationId xmlns:a16="http://schemas.microsoft.com/office/drawing/2014/main" id="{C51AEC80-9DC0-0E94-ED70-0DD99E0F6BA0}"/>
                </a:ext>
              </a:extLst>
            </p:cNvPr>
            <p:cNvSpPr txBox="1"/>
            <p:nvPr/>
          </p:nvSpPr>
          <p:spPr>
            <a:xfrm>
              <a:off x="1093767" y="6489463"/>
              <a:ext cx="3085501"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CH" sz="1000" b="1" dirty="0">
                  <a:solidFill>
                    <a:srgbClr val="686868"/>
                  </a:solidFill>
                  <a:latin typeface="Century Gothic"/>
                  <a:ea typeface="Century Gothic"/>
                  <a:cs typeface="Century Gothic"/>
                  <a:sym typeface="Century Gothic"/>
                </a:rPr>
                <a:t>Source : </a:t>
              </a:r>
              <a:r>
                <a:rPr lang="de-CH" sz="1000" dirty="0">
                  <a:solidFill>
                    <a:srgbClr val="686868"/>
                  </a:solidFill>
                  <a:latin typeface="Century Gothic"/>
                  <a:ea typeface="Century Gothic"/>
                  <a:cs typeface="Century Gothic"/>
                  <a:sym typeface="Century Gothic"/>
                </a:rPr>
                <a:t>ChatGPT 5 Thinking, uhsa, 25.10.21</a:t>
              </a:r>
              <a:endParaRPr dirty="0"/>
            </a:p>
          </p:txBody>
        </p:sp>
        <p:sp>
          <p:nvSpPr>
            <p:cNvPr id="4" name="Textfeld 3">
              <a:extLst>
                <a:ext uri="{FF2B5EF4-FFF2-40B4-BE49-F238E27FC236}">
                  <a16:creationId xmlns:a16="http://schemas.microsoft.com/office/drawing/2014/main" id="{08A437EF-48E8-0ECA-EBD1-6DCB94C63973}"/>
                </a:ext>
              </a:extLst>
            </p:cNvPr>
            <p:cNvSpPr txBox="1"/>
            <p:nvPr/>
          </p:nvSpPr>
          <p:spPr>
            <a:xfrm rot="21230808">
              <a:off x="1223105" y="2597883"/>
              <a:ext cx="2029693" cy="261610"/>
            </a:xfrm>
            <a:prstGeom prst="rect">
              <a:avLst/>
            </a:prstGeom>
            <a:solidFill>
              <a:schemeClr val="bg1"/>
            </a:solidFill>
          </p:spPr>
          <p:txBody>
            <a:bodyPr wrap="square">
              <a:spAutoFit/>
            </a:bodyPr>
            <a:lstStyle/>
            <a:p>
              <a:pPr algn="ctr"/>
              <a:r>
                <a:rPr lang="fr-CH" sz="1100" b="1" noProof="0" dirty="0">
                  <a:effectLst/>
                  <a:latin typeface="+mj-lt"/>
                </a:rPr>
                <a:t>Règles du chat de classe</a:t>
              </a:r>
              <a:endParaRPr lang="fr-CH" sz="1100" b="1" noProof="0"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5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4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4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4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5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4" grpId="0" animBg="1"/>
      <p:bldP spid="2445" grpId="0" animBg="1"/>
      <p:bldP spid="2446" grpId="0" animBg="1"/>
      <p:bldP spid="2453" grpId="0"/>
      <p:bldP spid="24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65F6-9D20-7D8D-CF48-47A1CFA5E2B4}"/>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00B72E1C-3140-F8E0-D3D6-EBE97BD3EE7F}"/>
              </a:ext>
            </a:extLst>
          </p:cNvPr>
          <p:cNvSpPr>
            <a:spLocks noGrp="1"/>
          </p:cNvSpPr>
          <p:nvPr>
            <p:ph type="sldNum" sz="quarter" idx="12"/>
          </p:nvPr>
        </p:nvSpPr>
        <p:spPr/>
        <p:txBody>
          <a:bodyPr/>
          <a:lstStyle/>
          <a:p>
            <a:fld id="{B7E6CA31-DA56-47CF-9891-B6D0296B6AEC}" type="slidenum">
              <a:rPr lang="ru-RU" smtClean="0"/>
              <a:t>11</a:t>
            </a:fld>
            <a:endParaRPr lang="ru-RU"/>
          </a:p>
        </p:txBody>
      </p:sp>
      <p:sp>
        <p:nvSpPr>
          <p:cNvPr id="7" name="Text Box 2">
            <a:extLst>
              <a:ext uri="{FF2B5EF4-FFF2-40B4-BE49-F238E27FC236}">
                <a16:creationId xmlns:a16="http://schemas.microsoft.com/office/drawing/2014/main" id="{A8531916-7DB6-34FE-600F-1DFD0085CE78}"/>
              </a:ext>
            </a:extLst>
          </p:cNvPr>
          <p:cNvSpPr txBox="1">
            <a:spLocks noChangeArrowheads="1"/>
          </p:cNvSpPr>
          <p:nvPr/>
        </p:nvSpPr>
        <p:spPr bwMode="auto">
          <a:xfrm>
            <a:off x="946208" y="2710002"/>
            <a:ext cx="10729978" cy="3401573"/>
          </a:xfrm>
          <a:prstGeom prst="rect">
            <a:avLst/>
          </a:prstGeom>
          <a:noFill/>
          <a:ln w="12700">
            <a:noFill/>
            <a:miter lim="800000"/>
            <a:headEnd/>
            <a:tailEnd/>
          </a:ln>
        </p:spPr>
        <p:txBody>
          <a:bodyPr wrap="square" lIns="92075" tIns="46038" rIns="92075" bIns="46038">
            <a:spAutoFit/>
          </a:bodyPr>
          <a:lstStyle/>
          <a:p>
            <a:pPr marL="342900" indent="-342900" defTabSz="898525">
              <a:spcAft>
                <a:spcPts val="600"/>
              </a:spcAft>
              <a:buClr>
                <a:srgbClr val="686868"/>
              </a:buClr>
              <a:buFont typeface="Arial" panose="020B0604020202020204" pitchFamily="34" charset="0"/>
              <a:buChar char="•"/>
              <a:tabLst>
                <a:tab pos="9331325" algn="l"/>
              </a:tabLst>
            </a:pPr>
            <a:r>
              <a:rPr lang="fr-CH" sz="1600" b="1" kern="1200" noProof="0" dirty="0">
                <a:solidFill>
                  <a:schemeClr val="accent6">
                    <a:lumMod val="50000"/>
                  </a:schemeClr>
                </a:solidFill>
                <a:latin typeface="Century Gothic" panose="020B0502020202020204" pitchFamily="34" charset="0"/>
                <a:ea typeface="+mn-ea"/>
                <a:cs typeface="+mn-cs"/>
              </a:rPr>
              <a:t>Récurrent </a:t>
            </a:r>
            <a:r>
              <a:rPr lang="fr-CH" sz="1600" kern="1200" noProof="0" dirty="0">
                <a:solidFill>
                  <a:schemeClr val="accent6">
                    <a:lumMod val="50000"/>
                  </a:schemeClr>
                </a:solidFill>
                <a:latin typeface="Century Gothic" panose="020B0502020202020204" pitchFamily="34" charset="0"/>
                <a:ea typeface="+mn-ea"/>
                <a:cs typeface="+mn-cs"/>
              </a:rPr>
              <a:t>– se produit régulièrement (pas de manière isolée) ?		[0/1/2]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Groupe de personnes concernées </a:t>
            </a:r>
            <a:r>
              <a:rPr lang="fr-CH" sz="1600" kern="1200" noProof="0" dirty="0">
                <a:solidFill>
                  <a:schemeClr val="accent6">
                    <a:lumMod val="50000"/>
                  </a:schemeClr>
                </a:solidFill>
                <a:latin typeface="Century Gothic" panose="020B0502020202020204" pitchFamily="34" charset="0"/>
                <a:ea typeface="+mn-ea"/>
                <a:cs typeface="+mn-cs"/>
              </a:rPr>
              <a:t>– concerne plus d'un cas individuel/d'une personne ?	[0/1/2]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Impact significatif </a:t>
            </a:r>
            <a:r>
              <a:rPr lang="fr-CH" sz="1600" kern="1200" noProof="0" dirty="0">
                <a:solidFill>
                  <a:schemeClr val="accent6">
                    <a:lumMod val="50000"/>
                  </a:schemeClr>
                </a:solidFill>
                <a:latin typeface="Century Gothic" panose="020B0502020202020204" pitchFamily="34" charset="0"/>
                <a:ea typeface="+mn-ea"/>
                <a:cs typeface="+mn-cs"/>
              </a:rPr>
              <a:t>– clairement ressenti pour les personnes concernées ?	</a:t>
            </a:r>
            <a:r>
              <a:rPr lang="fr-CH" sz="1600" b="1" kern="1200" noProof="0" dirty="0">
                <a:solidFill>
                  <a:schemeClr val="accent6">
                    <a:lumMod val="50000"/>
                  </a:schemeClr>
                </a:solidFill>
                <a:latin typeface="Century Gothic" panose="020B0502020202020204" pitchFamily="34" charset="0"/>
                <a:ea typeface="+mn-ea"/>
                <a:cs typeface="+mn-cs"/>
              </a:rPr>
              <a:t>		</a:t>
            </a:r>
            <a:r>
              <a:rPr lang="fr-CH" sz="1600" kern="1200" noProof="0" dirty="0">
                <a:solidFill>
                  <a:schemeClr val="accent6">
                    <a:lumMod val="50000"/>
                  </a:schemeClr>
                </a:solidFill>
                <a:latin typeface="Century Gothic" panose="020B0502020202020204" pitchFamily="34" charset="0"/>
                <a:ea typeface="+mn-ea"/>
                <a:cs typeface="+mn-cs"/>
              </a:rPr>
              <a:t>[0/1/2]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Accès </a:t>
            </a:r>
            <a:r>
              <a:rPr lang="fr-CH" sz="1600" kern="1200" noProof="0" dirty="0">
                <a:solidFill>
                  <a:schemeClr val="accent6">
                    <a:lumMod val="50000"/>
                  </a:schemeClr>
                </a:solidFill>
                <a:latin typeface="Century Gothic" panose="020B0502020202020204" pitchFamily="34" charset="0"/>
                <a:ea typeface="+mn-ea"/>
                <a:cs typeface="+mn-cs"/>
              </a:rPr>
              <a:t>– pouvez-vous atteindre plusieurs personnes concernées sur le terrain de   ? </a:t>
            </a:r>
            <a:r>
              <a:rPr lang="fr-CH" sz="1600" b="1" kern="1200" noProof="0" dirty="0">
                <a:solidFill>
                  <a:schemeClr val="accent6">
                    <a:lumMod val="50000"/>
                  </a:schemeClr>
                </a:solidFill>
                <a:latin typeface="Century Gothic" panose="020B0502020202020204" pitchFamily="34" charset="0"/>
                <a:ea typeface="+mn-ea"/>
                <a:cs typeface="+mn-cs"/>
              </a:rPr>
              <a:t>		</a:t>
            </a:r>
            <a:r>
              <a:rPr lang="fr-CH" sz="1600" kern="1200" noProof="0" dirty="0">
                <a:solidFill>
                  <a:schemeClr val="accent6">
                    <a:lumMod val="50000"/>
                  </a:schemeClr>
                </a:solidFill>
                <a:latin typeface="Century Gothic" panose="020B0502020202020204" pitchFamily="34" charset="0"/>
                <a:ea typeface="+mn-ea"/>
                <a:cs typeface="+mn-cs"/>
              </a:rPr>
              <a:t>[0/1/2]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Zone d'influence </a:t>
            </a:r>
            <a:r>
              <a:rPr lang="fr-CH" sz="1600" kern="1200" noProof="0" dirty="0">
                <a:solidFill>
                  <a:schemeClr val="accent6">
                    <a:lumMod val="50000"/>
                  </a:schemeClr>
                </a:solidFill>
                <a:latin typeface="Century Gothic" panose="020B0502020202020204" pitchFamily="34" charset="0"/>
                <a:ea typeface="+mn-ea"/>
                <a:cs typeface="+mn-cs"/>
              </a:rPr>
              <a:t>– pouvez-vous mettre en œuvre des mesures vous-même</a:t>
            </a:r>
            <a:br>
              <a:rPr lang="fr-CH" sz="1600" kern="1200" noProof="0" dirty="0">
                <a:solidFill>
                  <a:schemeClr val="accent6">
                    <a:lumMod val="50000"/>
                  </a:schemeClr>
                </a:solidFill>
                <a:latin typeface="Century Gothic" panose="020B0502020202020204" pitchFamily="34" charset="0"/>
                <a:ea typeface="+mn-ea"/>
                <a:cs typeface="+mn-cs"/>
              </a:rPr>
            </a:br>
            <a:r>
              <a:rPr lang="fr-CH" sz="1600" kern="1200" noProof="0" dirty="0">
                <a:solidFill>
                  <a:schemeClr val="accent6">
                    <a:lumMod val="50000"/>
                  </a:schemeClr>
                </a:solidFill>
                <a:latin typeface="Century Gothic" panose="020B0502020202020204" pitchFamily="34" charset="0"/>
                <a:ea typeface="+mn-ea"/>
                <a:cs typeface="+mn-cs"/>
              </a:rPr>
              <a:t>(dans votre rôle, avec un petit budget, sans données sensibles/interventions risquées) ?</a:t>
            </a:r>
            <a:r>
              <a:rPr lang="fr-CH" sz="1600" b="1" kern="1200" noProof="0" dirty="0">
                <a:solidFill>
                  <a:schemeClr val="accent6">
                    <a:lumMod val="50000"/>
                  </a:schemeClr>
                </a:solidFill>
                <a:latin typeface="Century Gothic" panose="020B0502020202020204" pitchFamily="34" charset="0"/>
                <a:ea typeface="+mn-ea"/>
                <a:cs typeface="+mn-cs"/>
              </a:rPr>
              <a:t>		</a:t>
            </a:r>
            <a:r>
              <a:rPr lang="fr-CH" sz="1600" kern="1200" noProof="0" dirty="0">
                <a:solidFill>
                  <a:schemeClr val="accent6">
                    <a:lumMod val="50000"/>
                  </a:schemeClr>
                </a:solidFill>
                <a:latin typeface="Century Gothic" panose="020B0502020202020204" pitchFamily="34" charset="0"/>
                <a:ea typeface="+mn-ea"/>
                <a:cs typeface="+mn-cs"/>
              </a:rPr>
              <a:t>[0/1/2]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Faisabilité d'un test </a:t>
            </a:r>
            <a:r>
              <a:rPr lang="fr-CH" sz="1600" kern="1200" noProof="0" dirty="0">
                <a:solidFill>
                  <a:schemeClr val="accent6">
                    <a:lumMod val="50000"/>
                  </a:schemeClr>
                </a:solidFill>
                <a:latin typeface="Century Gothic" panose="020B0502020202020204" pitchFamily="34" charset="0"/>
                <a:ea typeface="+mn-ea"/>
                <a:cs typeface="+mn-cs"/>
              </a:rPr>
              <a:t>– prototype/pilote rapide possible ?					[0/1/2]</a:t>
            </a:r>
          </a:p>
          <a:p>
            <a:pPr marL="342900" indent="-342900" defTabSz="898525">
              <a:spcAft>
                <a:spcPts val="600"/>
              </a:spcAft>
              <a:buClr>
                <a:srgbClr val="686868"/>
              </a:buClr>
              <a:buFont typeface="Arial" panose="020B0604020202020204" pitchFamily="34" charset="0"/>
              <a:buChar char="•"/>
            </a:pPr>
            <a:r>
              <a:rPr lang="fr-CH" sz="1600" b="1" kern="1200" noProof="0" dirty="0">
                <a:solidFill>
                  <a:schemeClr val="accent6">
                    <a:lumMod val="50000"/>
                  </a:schemeClr>
                </a:solidFill>
                <a:latin typeface="Century Gothic" panose="020B0502020202020204" pitchFamily="34" charset="0"/>
                <a:ea typeface="+mn-ea"/>
                <a:cs typeface="+mn-cs"/>
              </a:rPr>
              <a:t>Degré de nouveauté </a:t>
            </a:r>
            <a:r>
              <a:rPr lang="fr-CH" sz="1600" kern="1200" noProof="0" dirty="0">
                <a:solidFill>
                  <a:schemeClr val="accent6">
                    <a:lumMod val="50000"/>
                  </a:schemeClr>
                </a:solidFill>
                <a:latin typeface="Century Gothic" panose="020B0502020202020204" pitchFamily="34" charset="0"/>
                <a:ea typeface="+mn-ea"/>
                <a:cs typeface="+mn-cs"/>
              </a:rPr>
              <a:t>– faut-il une approche/un produit nouveau ou innovant ?		[0/1/2]</a:t>
            </a:r>
          </a:p>
          <a:p>
            <a:pPr algn="r">
              <a:tabLst>
                <a:tab pos="9869488" algn="r"/>
              </a:tabLst>
            </a:pPr>
            <a:r>
              <a:rPr lang="fr-CH" sz="1600" b="1" noProof="0" dirty="0">
                <a:solidFill>
                  <a:schemeClr val="accent6">
                    <a:lumMod val="50000"/>
                  </a:schemeClr>
                </a:solidFill>
                <a:latin typeface="Century Gothic" panose="020B0502020202020204" pitchFamily="34" charset="0"/>
              </a:rPr>
              <a:t>Total : __ /14</a:t>
            </a:r>
          </a:p>
          <a:p>
            <a:pPr algn="ctr">
              <a:tabLst>
                <a:tab pos="9869488" algn="r"/>
              </a:tabLst>
            </a:pPr>
            <a:r>
              <a:rPr lang="fr-CH" sz="1800" noProof="0" dirty="0">
                <a:latin typeface="Century Gothic" panose="020B0502020202020204" pitchFamily="34" charset="0"/>
              </a:rPr>
              <a:t> </a:t>
            </a:r>
          </a:p>
          <a:p>
            <a:pPr algn="ctr">
              <a:tabLst>
                <a:tab pos="9869488" algn="r"/>
              </a:tabLst>
            </a:pPr>
            <a:r>
              <a:rPr lang="fr-CH" sz="1600" b="1" noProof="0" dirty="0">
                <a:solidFill>
                  <a:srgbClr val="738D05"/>
                </a:solidFill>
                <a:latin typeface="Century Gothic" panose="020B0502020202020204" pitchFamily="34" charset="0"/>
              </a:rPr>
              <a:t>12–14 Go | </a:t>
            </a:r>
            <a:r>
              <a:rPr lang="fr-CH" sz="1600" b="1" noProof="0" dirty="0">
                <a:solidFill>
                  <a:srgbClr val="909090"/>
                </a:solidFill>
                <a:latin typeface="Century Gothic" panose="020B0502020202020204" pitchFamily="34" charset="0"/>
              </a:rPr>
              <a:t>9–11 Recadrage/</a:t>
            </a:r>
            <a:r>
              <a:rPr lang="fr-CH" sz="1600" b="1" noProof="0" dirty="0" err="1">
                <a:solidFill>
                  <a:srgbClr val="909090"/>
                </a:solidFill>
                <a:latin typeface="Century Gothic" panose="020B0502020202020204" pitchFamily="34" charset="0"/>
              </a:rPr>
              <a:t>Scoping</a:t>
            </a:r>
            <a:r>
              <a:rPr lang="fr-CH" sz="1600" b="1" noProof="0" dirty="0">
                <a:solidFill>
                  <a:srgbClr val="909090"/>
                </a:solidFill>
                <a:latin typeface="Century Gothic" panose="020B0502020202020204" pitchFamily="34" charset="0"/>
              </a:rPr>
              <a:t>* </a:t>
            </a:r>
            <a:r>
              <a:rPr lang="fr-CH" sz="1600" b="1" noProof="0" dirty="0">
                <a:latin typeface="Century Gothic" panose="020B0502020202020204" pitchFamily="34" charset="0"/>
              </a:rPr>
              <a:t>| </a:t>
            </a:r>
            <a:r>
              <a:rPr lang="fr-CH" sz="1600" b="1" noProof="0" dirty="0">
                <a:solidFill>
                  <a:srgbClr val="B11B96"/>
                </a:solidFill>
                <a:latin typeface="Century Gothic" panose="020B0502020202020204" pitchFamily="34" charset="0"/>
              </a:rPr>
              <a:t>≤8 Nouveau problème</a:t>
            </a:r>
          </a:p>
        </p:txBody>
      </p:sp>
      <p:sp>
        <p:nvSpPr>
          <p:cNvPr id="4" name="Rectangle 2">
            <a:extLst>
              <a:ext uri="{FF2B5EF4-FFF2-40B4-BE49-F238E27FC236}">
                <a16:creationId xmlns:a16="http://schemas.microsoft.com/office/drawing/2014/main" id="{2E8F3544-2ECC-FEA3-4523-AF2D29499CFE}"/>
              </a:ext>
            </a:extLst>
          </p:cNvPr>
          <p:cNvSpPr txBox="1">
            <a:spLocks noChangeArrowheads="1"/>
          </p:cNvSpPr>
          <p:nvPr/>
        </p:nvSpPr>
        <p:spPr bwMode="auto">
          <a:xfrm>
            <a:off x="957091" y="131291"/>
            <a:ext cx="9845485" cy="795947"/>
          </a:xfrm>
          <a:prstGeom prst="rect">
            <a:avLst/>
          </a:prstGeom>
          <a:noFill/>
          <a:ln w="9525">
            <a:noFill/>
            <a:miter lim="800000"/>
            <a:headEnd/>
            <a:tailEnd/>
          </a:ln>
        </p:spPr>
        <p:txBody>
          <a:bodyPr anchor="ctr"/>
          <a:lstStyle/>
          <a:p>
            <a:pPr>
              <a:defRPr/>
            </a:pPr>
            <a:r>
              <a:rPr lang="fr-CH" sz="2400" b="1" kern="1200" noProof="0" dirty="0">
                <a:solidFill>
                  <a:srgbClr val="D17930"/>
                </a:solidFill>
                <a:latin typeface="+mj-lt"/>
                <a:ea typeface="ＭＳ Ｐゴシック" charset="0"/>
              </a:rPr>
              <a:t>Le problème correspond-il au programme </a:t>
            </a:r>
            <a:r>
              <a:rPr lang="fr-CH" sz="2400" b="1" i="1" kern="1200" noProof="0" dirty="0">
                <a:solidFill>
                  <a:srgbClr val="D17930"/>
                </a:solidFill>
                <a:latin typeface="+mj-lt"/>
                <a:ea typeface="ＭＳ Ｐゴシック" charset="0"/>
              </a:rPr>
              <a:t>myidea </a:t>
            </a:r>
            <a:r>
              <a:rPr lang="fr-CH" sz="2400" b="1" kern="1200" noProof="0" dirty="0">
                <a:solidFill>
                  <a:srgbClr val="D17930"/>
                </a:solidFill>
                <a:latin typeface="+mj-lt"/>
                <a:ea typeface="ＭＳ Ｐゴシック" charset="0"/>
              </a:rPr>
              <a:t>?</a:t>
            </a:r>
            <a:br>
              <a:rPr lang="fr-CH" sz="2400" b="1" kern="1200" noProof="0" dirty="0">
                <a:solidFill>
                  <a:srgbClr val="D17930"/>
                </a:solidFill>
                <a:latin typeface="+mj-lt"/>
                <a:ea typeface="ＭＳ Ｐゴシック" charset="0"/>
              </a:rPr>
            </a:br>
            <a:r>
              <a:rPr lang="fr-CH" sz="2400" b="1" kern="1200" noProof="0" dirty="0">
                <a:solidFill>
                  <a:srgbClr val="D17930"/>
                </a:solidFill>
                <a:latin typeface="+mj-lt"/>
                <a:ea typeface="ＭＳ Ｐゴシック" charset="0"/>
              </a:rPr>
              <a:t>Ces </a:t>
            </a:r>
            <a:r>
              <a:rPr lang="fr-CH" sz="2400" b="1" kern="1200" dirty="0">
                <a:solidFill>
                  <a:srgbClr val="D17930"/>
                </a:solidFill>
                <a:latin typeface="+mj-lt"/>
                <a:ea typeface="ＭＳ Ｐゴシック" charset="0"/>
              </a:rPr>
              <a:t>critères vous aident à l'évaluer (« checklist </a:t>
            </a:r>
            <a:r>
              <a:rPr lang="fr-CH" sz="2400" b="1" kern="1200" dirty="0" err="1">
                <a:solidFill>
                  <a:srgbClr val="D17930"/>
                </a:solidFill>
                <a:latin typeface="+mj-lt"/>
                <a:ea typeface="ＭＳ Ｐゴシック" charset="0"/>
              </a:rPr>
              <a:t>Goldilocks</a:t>
            </a:r>
            <a:r>
              <a:rPr lang="fr-CH" sz="2400" b="1" kern="1200" dirty="0">
                <a:solidFill>
                  <a:srgbClr val="D17930"/>
                </a:solidFill>
                <a:latin typeface="+mj-lt"/>
                <a:ea typeface="ＭＳ Ｐゴシック" charset="0"/>
              </a:rPr>
              <a:t> »)</a:t>
            </a:r>
          </a:p>
        </p:txBody>
      </p:sp>
      <p:sp>
        <p:nvSpPr>
          <p:cNvPr id="2" name="Text Box 2">
            <a:extLst>
              <a:ext uri="{FF2B5EF4-FFF2-40B4-BE49-F238E27FC236}">
                <a16:creationId xmlns:a16="http://schemas.microsoft.com/office/drawing/2014/main" id="{95AC9339-5A67-3DFE-57B7-C5CCD7399A85}"/>
              </a:ext>
            </a:extLst>
          </p:cNvPr>
          <p:cNvSpPr txBox="1">
            <a:spLocks noChangeArrowheads="1"/>
          </p:cNvSpPr>
          <p:nvPr/>
        </p:nvSpPr>
        <p:spPr bwMode="auto">
          <a:xfrm>
            <a:off x="957091" y="1196649"/>
            <a:ext cx="9845485" cy="923972"/>
          </a:xfrm>
          <a:prstGeom prst="rect">
            <a:avLst/>
          </a:prstGeom>
          <a:noFill/>
          <a:ln w="12700">
            <a:noFill/>
            <a:miter lim="800000"/>
            <a:headEnd/>
            <a:tailEnd/>
          </a:ln>
        </p:spPr>
        <p:txBody>
          <a:bodyPr wrap="square" lIns="92075" tIns="46038" rIns="92075" bIns="46038">
            <a:spAutoFit/>
          </a:bodyPr>
          <a:lstStyle/>
          <a:p>
            <a:pPr>
              <a:spcBef>
                <a:spcPts val="400"/>
              </a:spcBef>
              <a:buClr>
                <a:srgbClr val="96CB00"/>
              </a:buClr>
            </a:pPr>
            <a:r>
              <a:rPr lang="fr-CH" sz="1800" kern="1200" noProof="0" dirty="0">
                <a:solidFill>
                  <a:schemeClr val="accent6">
                    <a:lumMod val="50000"/>
                  </a:schemeClr>
                </a:solidFill>
                <a:latin typeface="Century Gothic" panose="020B0502020202020204" pitchFamily="34" charset="0"/>
                <a:ea typeface="+mn-ea"/>
                <a:cs typeface="+mn-cs"/>
              </a:rPr>
              <a:t>Tous les problèmes ne se prêtent pas à </a:t>
            </a:r>
            <a:r>
              <a:rPr lang="fr-CH" sz="1800" i="1" kern="1200" noProof="0" dirty="0">
                <a:solidFill>
                  <a:schemeClr val="accent6">
                    <a:lumMod val="50000"/>
                  </a:schemeClr>
                </a:solidFill>
                <a:latin typeface="Century Gothic" panose="020B0502020202020204" pitchFamily="34" charset="0"/>
                <a:ea typeface="+mn-ea"/>
                <a:cs typeface="+mn-cs"/>
              </a:rPr>
              <a:t>myidea</a:t>
            </a:r>
            <a:r>
              <a:rPr lang="fr-CH" sz="1800" kern="1200" noProof="0" dirty="0">
                <a:solidFill>
                  <a:schemeClr val="accent6">
                    <a:lumMod val="50000"/>
                  </a:schemeClr>
                </a:solidFill>
                <a:latin typeface="Century Gothic" panose="020B0502020202020204" pitchFamily="34" charset="0"/>
                <a:ea typeface="+mn-ea"/>
                <a:cs typeface="+mn-cs"/>
              </a:rPr>
              <a:t>. Ce petit contrôle vous permet de décider si votre problème est suffisamment important pour obtenir une amélioration sensible – et suffisamment petit pour tester des solutions en quelques semaines.</a:t>
            </a:r>
          </a:p>
        </p:txBody>
      </p:sp>
      <p:sp>
        <p:nvSpPr>
          <p:cNvPr id="6" name="Textfeld 5">
            <a:extLst>
              <a:ext uri="{FF2B5EF4-FFF2-40B4-BE49-F238E27FC236}">
                <a16:creationId xmlns:a16="http://schemas.microsoft.com/office/drawing/2014/main" id="{FFFCFAD5-E7DC-8276-A368-87CEEFDB1595}"/>
              </a:ext>
            </a:extLst>
          </p:cNvPr>
          <p:cNvSpPr txBox="1"/>
          <p:nvPr/>
        </p:nvSpPr>
        <p:spPr>
          <a:xfrm>
            <a:off x="7221413" y="2301810"/>
            <a:ext cx="5126218" cy="338554"/>
          </a:xfrm>
          <a:prstGeom prst="rect">
            <a:avLst/>
          </a:prstGeom>
          <a:noFill/>
        </p:spPr>
        <p:txBody>
          <a:bodyPr wrap="square">
            <a:spAutoFit/>
          </a:bodyPr>
          <a:lstStyle/>
          <a:p>
            <a:r>
              <a:rPr lang="fr-CH" sz="1600" kern="1200" noProof="0" dirty="0">
                <a:solidFill>
                  <a:schemeClr val="accent6">
                    <a:lumMod val="50000"/>
                  </a:schemeClr>
                </a:solidFill>
                <a:latin typeface="Century Gothic" panose="020B0502020202020204" pitchFamily="34" charset="0"/>
                <a:ea typeface="+mn-ea"/>
                <a:cs typeface="+mn-cs"/>
              </a:rPr>
              <a:t>0 = non/pas clair, 1 = en partie, 2 = clair/oui</a:t>
            </a:r>
          </a:p>
        </p:txBody>
      </p:sp>
      <p:sp>
        <p:nvSpPr>
          <p:cNvPr id="8" name="Textfeld 7">
            <a:extLst>
              <a:ext uri="{FF2B5EF4-FFF2-40B4-BE49-F238E27FC236}">
                <a16:creationId xmlns:a16="http://schemas.microsoft.com/office/drawing/2014/main" id="{9623FFB3-A2CD-B9D5-885C-EF5A34AFD4D0}"/>
              </a:ext>
            </a:extLst>
          </p:cNvPr>
          <p:cNvSpPr txBox="1"/>
          <p:nvPr/>
        </p:nvSpPr>
        <p:spPr>
          <a:xfrm>
            <a:off x="2673081" y="6134411"/>
            <a:ext cx="6822611" cy="338554"/>
          </a:xfrm>
          <a:prstGeom prst="rect">
            <a:avLst/>
          </a:prstGeom>
          <a:noFill/>
        </p:spPr>
        <p:txBody>
          <a:bodyPr wrap="square">
            <a:spAutoFit/>
          </a:bodyPr>
          <a:lstStyle/>
          <a:p>
            <a:pPr algn="ctr"/>
            <a:r>
              <a:rPr lang="de-CH" sz="1600" kern="1200" dirty="0">
                <a:solidFill>
                  <a:srgbClr val="686868"/>
                </a:solidFill>
                <a:latin typeface="Century Gothic" panose="020B0502020202020204" pitchFamily="34" charset="0"/>
                <a:ea typeface="+mn-ea"/>
                <a:cs typeface="+mn-cs"/>
              </a:rPr>
              <a:t>*Reframing : </a:t>
            </a:r>
            <a:r>
              <a:rPr lang="de-CH" sz="1600" kern="1200" dirty="0" err="1">
                <a:solidFill>
                  <a:srgbClr val="686868"/>
                </a:solidFill>
                <a:latin typeface="Century Gothic" panose="020B0502020202020204" pitchFamily="34" charset="0"/>
                <a:ea typeface="+mn-ea"/>
                <a:cs typeface="+mn-cs"/>
              </a:rPr>
              <a:t>recadrer</a:t>
            </a:r>
            <a:r>
              <a:rPr lang="de-CH" sz="1600" kern="1200" dirty="0">
                <a:solidFill>
                  <a:srgbClr val="686868"/>
                </a:solidFill>
                <a:latin typeface="Century Gothic" panose="020B0502020202020204" pitchFamily="34" charset="0"/>
                <a:ea typeface="+mn-ea"/>
                <a:cs typeface="+mn-cs"/>
              </a:rPr>
              <a:t> | </a:t>
            </a:r>
            <a:r>
              <a:rPr lang="de-CH" sz="1600" kern="1200" dirty="0" err="1">
                <a:solidFill>
                  <a:srgbClr val="686868"/>
                </a:solidFill>
                <a:latin typeface="Century Gothic" panose="020B0502020202020204" pitchFamily="34" charset="0"/>
                <a:ea typeface="+mn-ea"/>
                <a:cs typeface="+mn-cs"/>
              </a:rPr>
              <a:t>Scoping</a:t>
            </a:r>
            <a:r>
              <a:rPr lang="de-CH" sz="1600" kern="1200" dirty="0">
                <a:solidFill>
                  <a:srgbClr val="686868"/>
                </a:solidFill>
                <a:latin typeface="Century Gothic" panose="020B0502020202020204" pitchFamily="34" charset="0"/>
                <a:ea typeface="+mn-ea"/>
                <a:cs typeface="+mn-cs"/>
              </a:rPr>
              <a:t> : </a:t>
            </a:r>
            <a:r>
              <a:rPr lang="de-CH" sz="1600" kern="1200" dirty="0" err="1">
                <a:solidFill>
                  <a:srgbClr val="686868"/>
                </a:solidFill>
                <a:latin typeface="Century Gothic" panose="020B0502020202020204" pitchFamily="34" charset="0"/>
                <a:ea typeface="+mn-ea"/>
                <a:cs typeface="+mn-cs"/>
              </a:rPr>
              <a:t>délimiter</a:t>
            </a:r>
            <a:r>
              <a:rPr lang="de-CH" sz="1600" kern="1200" dirty="0">
                <a:solidFill>
                  <a:srgbClr val="686868"/>
                </a:solidFill>
                <a:latin typeface="Century Gothic" panose="020B0502020202020204" pitchFamily="34" charset="0"/>
                <a:ea typeface="+mn-ea"/>
                <a:cs typeface="+mn-cs"/>
              </a:rPr>
              <a:t>, </a:t>
            </a:r>
            <a:r>
              <a:rPr lang="de-CH" sz="1600" kern="1200" dirty="0" err="1">
                <a:solidFill>
                  <a:srgbClr val="686868"/>
                </a:solidFill>
                <a:latin typeface="Century Gothic" panose="020B0502020202020204" pitchFamily="34" charset="0"/>
                <a:ea typeface="+mn-ea"/>
                <a:cs typeface="+mn-cs"/>
              </a:rPr>
              <a:t>cibler</a:t>
            </a:r>
            <a:endParaRPr lang="de-CH" sz="1600" kern="1200" dirty="0">
              <a:solidFill>
                <a:srgbClr val="686868"/>
              </a:solidFill>
              <a:latin typeface="Century Gothic" panose="020B0502020202020204" pitchFamily="34" charset="0"/>
              <a:ea typeface="+mn-ea"/>
              <a:cs typeface="+mn-cs"/>
            </a:endParaRPr>
          </a:p>
        </p:txBody>
      </p:sp>
      <p:grpSp>
        <p:nvGrpSpPr>
          <p:cNvPr id="13" name="Gruppieren 12">
            <a:extLst>
              <a:ext uri="{FF2B5EF4-FFF2-40B4-BE49-F238E27FC236}">
                <a16:creationId xmlns:a16="http://schemas.microsoft.com/office/drawing/2014/main" id="{E7949755-8E87-2804-DCE1-F3EF4C927F4F}"/>
              </a:ext>
            </a:extLst>
          </p:cNvPr>
          <p:cNvGrpSpPr/>
          <p:nvPr/>
        </p:nvGrpSpPr>
        <p:grpSpPr>
          <a:xfrm>
            <a:off x="10731053" y="-1959"/>
            <a:ext cx="1454331" cy="2481653"/>
            <a:chOff x="10731053" y="-1959"/>
            <a:chExt cx="1454331" cy="2481653"/>
          </a:xfrm>
        </p:grpSpPr>
        <p:sp>
          <p:nvSpPr>
            <p:cNvPr id="14" name="Rechteck 13">
              <a:extLst>
                <a:ext uri="{FF2B5EF4-FFF2-40B4-BE49-F238E27FC236}">
                  <a16:creationId xmlns:a16="http://schemas.microsoft.com/office/drawing/2014/main" id="{E682D74F-4378-5C75-442D-AA1643E25B44}"/>
                </a:ext>
              </a:extLst>
            </p:cNvPr>
            <p:cNvSpPr/>
            <p:nvPr/>
          </p:nvSpPr>
          <p:spPr>
            <a:xfrm>
              <a:off x="11649375" y="986732"/>
              <a:ext cx="536009" cy="14929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15" name="Gruppieren 14">
              <a:extLst>
                <a:ext uri="{FF2B5EF4-FFF2-40B4-BE49-F238E27FC236}">
                  <a16:creationId xmlns:a16="http://schemas.microsoft.com/office/drawing/2014/main" id="{A6F14EF2-EFF9-EA4F-7485-D1EEEDF7D7E7}"/>
                </a:ext>
              </a:extLst>
            </p:cNvPr>
            <p:cNvGrpSpPr/>
            <p:nvPr/>
          </p:nvGrpSpPr>
          <p:grpSpPr>
            <a:xfrm>
              <a:off x="10731053" y="-1959"/>
              <a:ext cx="1454331" cy="1277285"/>
              <a:chOff x="10737669" y="0"/>
              <a:chExt cx="1454331" cy="1277285"/>
            </a:xfrm>
          </p:grpSpPr>
          <p:sp>
            <p:nvSpPr>
              <p:cNvPr id="16" name="Rechteck 15">
                <a:extLst>
                  <a:ext uri="{FF2B5EF4-FFF2-40B4-BE49-F238E27FC236}">
                    <a16:creationId xmlns:a16="http://schemas.microsoft.com/office/drawing/2014/main" id="{3577F561-4233-8EF2-D3B8-C25A4027421E}"/>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17" name="Grafik 16">
                <a:extLst>
                  <a:ext uri="{FF2B5EF4-FFF2-40B4-BE49-F238E27FC236}">
                    <a16:creationId xmlns:a16="http://schemas.microsoft.com/office/drawing/2014/main" id="{E95462BC-3679-DD45-95F9-D585AC937A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grpSp>
    </p:spTree>
    <p:extLst>
      <p:ext uri="{BB962C8B-B14F-4D97-AF65-F5344CB8AC3E}">
        <p14:creationId xmlns:p14="http://schemas.microsoft.com/office/powerpoint/2010/main" val="591904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70"/>
        <p:cNvGrpSpPr/>
        <p:nvPr/>
      </p:nvGrpSpPr>
      <p:grpSpPr>
        <a:xfrm>
          <a:off x="0" y="0"/>
          <a:ext cx="0" cy="0"/>
          <a:chOff x="0" y="0"/>
          <a:chExt cx="0" cy="0"/>
        </a:xfrm>
      </p:grpSpPr>
      <p:sp>
        <p:nvSpPr>
          <p:cNvPr id="2471" name="Google Shape;2471;p1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12</a:t>
            </a:fld>
            <a:endParaRPr/>
          </a:p>
        </p:txBody>
      </p:sp>
      <p:sp>
        <p:nvSpPr>
          <p:cNvPr id="2472" name="Google Shape;2472;p11"/>
          <p:cNvSpPr txBox="1">
            <a:spLocks noGrp="1"/>
          </p:cNvSpPr>
          <p:nvPr>
            <p:ph type="body" idx="1"/>
          </p:nvPr>
        </p:nvSpPr>
        <p:spPr>
          <a:xfrm>
            <a:off x="1243741" y="916719"/>
            <a:ext cx="10179434" cy="542003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96CB00"/>
              </a:buClr>
              <a:buSzPts val="2200"/>
              <a:buNone/>
            </a:pPr>
            <a:r>
              <a:rPr lang="fr-CH" sz="2200" b="1" kern="1200" noProof="0" dirty="0">
                <a:solidFill>
                  <a:srgbClr val="D17930"/>
                </a:solidFill>
                <a:latin typeface="+mn-lt"/>
                <a:ea typeface="+mn-ea"/>
                <a:cs typeface="+mn-cs"/>
              </a:rPr>
              <a:t>Tâches </a:t>
            </a:r>
          </a:p>
          <a:p>
            <a:pPr marL="285750" lvl="0" indent="-285750" algn="l" rtl="0">
              <a:lnSpc>
                <a:spcPct val="100000"/>
              </a:lnSpc>
              <a:spcBef>
                <a:spcPts val="1000"/>
              </a:spcBef>
              <a:spcAft>
                <a:spcPts val="0"/>
              </a:spcAft>
              <a:buClr>
                <a:srgbClr val="686868"/>
              </a:buClr>
              <a:buSzPts val="2000"/>
              <a:buFont typeface="Arial"/>
              <a:buChar char="•"/>
            </a:pPr>
            <a:r>
              <a:rPr lang="fr-CH" sz="2000" noProof="0" dirty="0">
                <a:solidFill>
                  <a:srgbClr val="686868"/>
                </a:solidFill>
              </a:rPr>
              <a:t>En petits groupes : vérifiez vos formulations de problèmes que vous avez préparées à l’aide de la checklist </a:t>
            </a:r>
            <a:r>
              <a:rPr lang="fr-CH" sz="2000" noProof="0" dirty="0" err="1">
                <a:solidFill>
                  <a:srgbClr val="686868"/>
                </a:solidFill>
              </a:rPr>
              <a:t>Goldilocks</a:t>
            </a:r>
            <a:r>
              <a:rPr lang="fr-CH" sz="2000" noProof="0" dirty="0">
                <a:solidFill>
                  <a:srgbClr val="686868"/>
                </a:solidFill>
              </a:rPr>
              <a:t> (par critère 0/1/2, total /14). </a:t>
            </a:r>
            <a:endParaRPr lang="fr-CH" sz="2000" noProof="0" dirty="0"/>
          </a:p>
          <a:p>
            <a:pPr marL="285750" lvl="0" indent="-285750" algn="l" rtl="0">
              <a:lnSpc>
                <a:spcPct val="100000"/>
              </a:lnSpc>
              <a:spcBef>
                <a:spcPts val="1200"/>
              </a:spcBef>
              <a:spcAft>
                <a:spcPts val="0"/>
              </a:spcAft>
              <a:buClr>
                <a:srgbClr val="686868"/>
              </a:buClr>
              <a:buSzPts val="2000"/>
              <a:buFont typeface="Arial"/>
              <a:buChar char="•"/>
            </a:pPr>
            <a:r>
              <a:rPr lang="fr-CH" sz="2000" noProof="0" dirty="0">
                <a:solidFill>
                  <a:srgbClr val="686868"/>
                </a:solidFill>
              </a:rPr>
              <a:t>Choisissez un problème de départ : </a:t>
            </a:r>
            <a:endParaRPr lang="fr-CH" sz="2000" noProof="0" dirty="0"/>
          </a:p>
          <a:p>
            <a:pPr marL="914400" lvl="2" indent="0" algn="l" rtl="0">
              <a:lnSpc>
                <a:spcPct val="100000"/>
              </a:lnSpc>
              <a:spcBef>
                <a:spcPts val="500"/>
              </a:spcBef>
              <a:spcAft>
                <a:spcPts val="0"/>
              </a:spcAft>
              <a:buClr>
                <a:srgbClr val="686868"/>
              </a:buClr>
              <a:buSzPts val="1800"/>
              <a:buNone/>
            </a:pPr>
            <a:r>
              <a:rPr lang="fr-CH" noProof="0" dirty="0">
                <a:solidFill>
                  <a:srgbClr val="686868"/>
                </a:solidFill>
              </a:rPr>
              <a:t>12–14 points = Go </a:t>
            </a:r>
          </a:p>
          <a:p>
            <a:pPr marL="914400" lvl="2" indent="0" algn="l" rtl="0">
              <a:lnSpc>
                <a:spcPct val="100000"/>
              </a:lnSpc>
              <a:spcBef>
                <a:spcPts val="500"/>
              </a:spcBef>
              <a:spcAft>
                <a:spcPts val="0"/>
              </a:spcAft>
              <a:buClr>
                <a:srgbClr val="686868"/>
              </a:buClr>
              <a:buSzPts val="1800"/>
              <a:buNone/>
            </a:pPr>
            <a:r>
              <a:rPr lang="fr-CH" noProof="0" dirty="0">
                <a:solidFill>
                  <a:srgbClr val="686868"/>
                </a:solidFill>
              </a:rPr>
              <a:t>9–11 points = d'abord reformuler/définir le périmètre* : </a:t>
            </a:r>
            <a:endParaRPr lang="fr-CH" noProof="0" dirty="0"/>
          </a:p>
          <a:p>
            <a:pPr marL="1657350" lvl="3" indent="-285750" algn="l" rtl="0">
              <a:lnSpc>
                <a:spcPct val="100000"/>
              </a:lnSpc>
              <a:spcBef>
                <a:spcPts val="500"/>
              </a:spcBef>
              <a:spcAft>
                <a:spcPts val="0"/>
              </a:spcAft>
              <a:buClr>
                <a:srgbClr val="686868"/>
              </a:buClr>
              <a:buSzPts val="1600"/>
              <a:buFont typeface="Arial"/>
              <a:buChar char="•"/>
            </a:pPr>
            <a:r>
              <a:rPr lang="fr-CH" noProof="0" dirty="0">
                <a:solidFill>
                  <a:srgbClr val="686868"/>
                </a:solidFill>
              </a:rPr>
              <a:t>Précisez le « Qui » (un groupe cible principal). </a:t>
            </a:r>
            <a:endParaRPr lang="fr-CH" noProof="0" dirty="0"/>
          </a:p>
          <a:p>
            <a:pPr marL="1657350" lvl="3" indent="-285750" algn="l" rtl="0">
              <a:lnSpc>
                <a:spcPct val="100000"/>
              </a:lnSpc>
              <a:spcBef>
                <a:spcPts val="500"/>
              </a:spcBef>
              <a:spcAft>
                <a:spcPts val="0"/>
              </a:spcAft>
              <a:buClr>
                <a:srgbClr val="686868"/>
              </a:buClr>
              <a:buSzPts val="1600"/>
              <a:buFont typeface="Arial"/>
              <a:buChar char="•"/>
            </a:pPr>
            <a:r>
              <a:rPr lang="fr-CH" noProof="0" dirty="0">
                <a:solidFill>
                  <a:srgbClr val="686868"/>
                </a:solidFill>
              </a:rPr>
              <a:t>Définissez le « Où/Quand » avec un lieu concret et une période précise. </a:t>
            </a:r>
            <a:endParaRPr lang="fr-CH" noProof="0" dirty="0"/>
          </a:p>
          <a:p>
            <a:pPr marL="1657350" lvl="3" indent="-285750" algn="l" rtl="0">
              <a:lnSpc>
                <a:spcPct val="100000"/>
              </a:lnSpc>
              <a:spcBef>
                <a:spcPts val="500"/>
              </a:spcBef>
              <a:spcAft>
                <a:spcPts val="0"/>
              </a:spcAft>
              <a:buClr>
                <a:srgbClr val="686868"/>
              </a:buClr>
              <a:buSzPts val="1600"/>
              <a:buFont typeface="Arial"/>
              <a:buChar char="•"/>
            </a:pPr>
            <a:r>
              <a:rPr lang="fr-CH" noProof="0" dirty="0">
                <a:solidFill>
                  <a:srgbClr val="686868"/>
                </a:solidFill>
              </a:rPr>
              <a:t>Pour chaque écart, ajoutez au moins un chiffre avec unité. </a:t>
            </a:r>
            <a:endParaRPr lang="fr-CH" noProof="0" dirty="0"/>
          </a:p>
          <a:p>
            <a:pPr marL="1657350" lvl="3" indent="-285750" algn="l" rtl="0">
              <a:lnSpc>
                <a:spcPct val="100000"/>
              </a:lnSpc>
              <a:spcBef>
                <a:spcPts val="500"/>
              </a:spcBef>
              <a:spcAft>
                <a:spcPts val="0"/>
              </a:spcAft>
              <a:buClr>
                <a:srgbClr val="686868"/>
              </a:buClr>
              <a:buSzPts val="1600"/>
              <a:buFont typeface="Arial"/>
              <a:buChar char="•"/>
            </a:pPr>
            <a:r>
              <a:rPr lang="fr-CH" noProof="0" dirty="0">
                <a:solidFill>
                  <a:srgbClr val="686868"/>
                </a:solidFill>
              </a:rPr>
              <a:t>Nommez l’obstacle actuel (qu'est-ce qui bloque actuellement ?) </a:t>
            </a:r>
            <a:endParaRPr lang="fr-CH" noProof="0" dirty="0"/>
          </a:p>
          <a:p>
            <a:pPr marL="1657350" lvl="3" indent="-285750" algn="l" rtl="0">
              <a:lnSpc>
                <a:spcPct val="100000"/>
              </a:lnSpc>
              <a:spcBef>
                <a:spcPts val="500"/>
              </a:spcBef>
              <a:spcAft>
                <a:spcPts val="0"/>
              </a:spcAft>
              <a:buClr>
                <a:srgbClr val="686868"/>
              </a:buClr>
              <a:buSzPts val="1600"/>
              <a:buFont typeface="Arial"/>
              <a:buChar char="•"/>
            </a:pPr>
            <a:r>
              <a:rPr lang="fr-CH" noProof="0" dirty="0">
                <a:solidFill>
                  <a:srgbClr val="686868"/>
                </a:solidFill>
              </a:rPr>
              <a:t>Décrivez l’impact pour les personnes concernées. </a:t>
            </a:r>
            <a:endParaRPr lang="fr-CH" noProof="0" dirty="0"/>
          </a:p>
          <a:p>
            <a:pPr marL="285750" lvl="0" indent="-285750" algn="l" rtl="0">
              <a:lnSpc>
                <a:spcPct val="100000"/>
              </a:lnSpc>
              <a:spcBef>
                <a:spcPts val="1200"/>
              </a:spcBef>
              <a:spcAft>
                <a:spcPts val="0"/>
              </a:spcAft>
              <a:buClr>
                <a:srgbClr val="686868"/>
              </a:buClr>
              <a:buSzPts val="2000"/>
              <a:buFont typeface="Arial"/>
              <a:buChar char="•"/>
            </a:pPr>
            <a:r>
              <a:rPr lang="fr-CH" sz="2000" noProof="0" dirty="0">
                <a:solidFill>
                  <a:srgbClr val="686868"/>
                </a:solidFill>
              </a:rPr>
              <a:t>Formulez une phrase-problème pour cela. </a:t>
            </a:r>
            <a:endParaRPr lang="fr-CH" sz="2000" noProof="0" dirty="0"/>
          </a:p>
          <a:p>
            <a:pPr marL="285750" lvl="0" indent="-285750" algn="l" rtl="0">
              <a:lnSpc>
                <a:spcPct val="100000"/>
              </a:lnSpc>
              <a:spcBef>
                <a:spcPts val="1200"/>
              </a:spcBef>
              <a:spcAft>
                <a:spcPts val="0"/>
              </a:spcAft>
              <a:buClr>
                <a:srgbClr val="686868"/>
              </a:buClr>
              <a:buSzPts val="2000"/>
              <a:buFont typeface="Arial"/>
              <a:buChar char="•"/>
            </a:pPr>
            <a:r>
              <a:rPr lang="fr-CH" sz="2000" noProof="0" dirty="0">
                <a:solidFill>
                  <a:srgbClr val="686868"/>
                </a:solidFill>
              </a:rPr>
              <a:t>Temps : 20 minutes. </a:t>
            </a:r>
            <a:endParaRPr lang="fr-CH" sz="1800" noProof="0" dirty="0">
              <a:solidFill>
                <a:srgbClr val="686868"/>
              </a:solidFill>
            </a:endParaRPr>
          </a:p>
          <a:p>
            <a:pPr marL="0" lvl="0" indent="0" algn="l" rtl="0">
              <a:lnSpc>
                <a:spcPct val="100000"/>
              </a:lnSpc>
              <a:spcBef>
                <a:spcPts val="1600"/>
              </a:spcBef>
              <a:spcAft>
                <a:spcPts val="0"/>
              </a:spcAft>
              <a:buClr>
                <a:srgbClr val="686868"/>
              </a:buClr>
              <a:buSzPts val="1800"/>
              <a:buNone/>
            </a:pPr>
            <a:r>
              <a:rPr lang="fr-CH" sz="1800" noProof="0" dirty="0">
                <a:solidFill>
                  <a:srgbClr val="686868"/>
                </a:solidFill>
              </a:rPr>
              <a:t>*Reformuler : reformuler sous un nouvel angle | Définir le périmètre : préciser, délimiter</a:t>
            </a:r>
            <a:endParaRPr lang="fr-CH" sz="1800" noProof="0" dirty="0"/>
          </a:p>
        </p:txBody>
      </p:sp>
      <p:pic>
        <p:nvPicPr>
          <p:cNvPr id="4" name="Рисунок 40">
            <a:extLst>
              <a:ext uri="{FF2B5EF4-FFF2-40B4-BE49-F238E27FC236}">
                <a16:creationId xmlns:a16="http://schemas.microsoft.com/office/drawing/2014/main" id="{49661047-AEA0-51B9-0B48-8969D72B5A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64616" y="85353"/>
            <a:ext cx="3073128" cy="1185920"/>
          </a:xfrm>
          <a:prstGeom prst="rect">
            <a:avLst/>
          </a:prstGeom>
        </p:spPr>
      </p:pic>
      <p:grpSp>
        <p:nvGrpSpPr>
          <p:cNvPr id="2" name="Gruppieren 1">
            <a:extLst>
              <a:ext uri="{FF2B5EF4-FFF2-40B4-BE49-F238E27FC236}">
                <a16:creationId xmlns:a16="http://schemas.microsoft.com/office/drawing/2014/main" id="{F01670CA-1CC6-977C-AC99-67ADD2E11FAB}"/>
              </a:ext>
            </a:extLst>
          </p:cNvPr>
          <p:cNvGrpSpPr/>
          <p:nvPr/>
        </p:nvGrpSpPr>
        <p:grpSpPr>
          <a:xfrm>
            <a:off x="10731053" y="-1959"/>
            <a:ext cx="1454331" cy="1277285"/>
            <a:chOff x="10737669" y="0"/>
            <a:chExt cx="1454331" cy="1277285"/>
          </a:xfrm>
        </p:grpSpPr>
        <p:sp>
          <p:nvSpPr>
            <p:cNvPr id="3" name="Rechteck 2">
              <a:extLst>
                <a:ext uri="{FF2B5EF4-FFF2-40B4-BE49-F238E27FC236}">
                  <a16:creationId xmlns:a16="http://schemas.microsoft.com/office/drawing/2014/main" id="{3BE5B108-D6E8-1A82-6292-8B0223637130}"/>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5" name="Grafik 4">
              <a:extLst>
                <a:ext uri="{FF2B5EF4-FFF2-40B4-BE49-F238E27FC236}">
                  <a16:creationId xmlns:a16="http://schemas.microsoft.com/office/drawing/2014/main" id="{36E6C8D5-9A45-FF07-E4B0-82135CF477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8"/>
        <p:cNvGrpSpPr/>
        <p:nvPr/>
      </p:nvGrpSpPr>
      <p:grpSpPr>
        <a:xfrm>
          <a:off x="0" y="0"/>
          <a:ext cx="0" cy="0"/>
          <a:chOff x="0" y="0"/>
          <a:chExt cx="0" cy="0"/>
        </a:xfrm>
      </p:grpSpPr>
      <p:sp>
        <p:nvSpPr>
          <p:cNvPr id="2479" name="Google Shape;2479;p12"/>
          <p:cNvSpPr txBox="1"/>
          <p:nvPr/>
        </p:nvSpPr>
        <p:spPr>
          <a:xfrm>
            <a:off x="5505450" y="2887888"/>
            <a:ext cx="6921464" cy="1148084"/>
          </a:xfrm>
          <a:prstGeom prst="rect">
            <a:avLst/>
          </a:prstGeom>
          <a:noFill/>
          <a:ln>
            <a:noFill/>
          </a:ln>
        </p:spPr>
        <p:txBody>
          <a:bodyPr spcFirstLastPara="1" wrap="square" lIns="91425" tIns="45700" rIns="91425" bIns="45700" anchor="t" anchorCtr="0">
            <a:noAutofit/>
          </a:bodyPr>
          <a:lstStyle/>
          <a:p>
            <a:pPr lvl="0" algn="ctr">
              <a:buClr>
                <a:srgbClr val="0070C0"/>
              </a:buClr>
              <a:buSzPts val="3200"/>
            </a:pPr>
            <a:r>
              <a:rPr lang="fr-CH" sz="3200" kern="1200" noProof="0" dirty="0">
                <a:solidFill>
                  <a:srgbClr val="D17930"/>
                </a:solidFill>
                <a:latin typeface="Century Gothic"/>
                <a:ea typeface="+mj-ea"/>
                <a:cs typeface="Arial" pitchFamily="34" charset="0"/>
              </a:rPr>
              <a:t>Unité d'apprentissage :</a:t>
            </a:r>
            <a:br>
              <a:rPr lang="fr-CH" sz="3200" kern="1200" noProof="0" dirty="0">
                <a:solidFill>
                  <a:srgbClr val="D17930"/>
                </a:solidFill>
                <a:latin typeface="Century Gothic"/>
                <a:ea typeface="+mj-ea"/>
                <a:cs typeface="Arial" pitchFamily="34" charset="0"/>
              </a:rPr>
            </a:br>
            <a:r>
              <a:rPr lang="fr-CH" sz="3200" b="1" kern="1200" noProof="0" dirty="0">
                <a:solidFill>
                  <a:srgbClr val="D17930"/>
                </a:solidFill>
                <a:latin typeface="Century Gothic"/>
                <a:ea typeface="+mj-ea"/>
                <a:cs typeface="Arial" pitchFamily="34" charset="0"/>
              </a:rPr>
              <a:t>Tenir un journal de problèmes</a:t>
            </a:r>
            <a:endParaRPr lang="fr-CH" sz="3200" b="1" kern="1200" noProof="0" dirty="0">
              <a:solidFill>
                <a:srgbClr val="D17930"/>
              </a:solidFill>
              <a:latin typeface="Century Gothic"/>
              <a:ea typeface="+mj-ea"/>
              <a:cs typeface="Arial" pitchFamily="34" charset="0"/>
              <a:sym typeface="Century Gothic"/>
            </a:endParaRPr>
          </a:p>
        </p:txBody>
      </p:sp>
      <p:sp>
        <p:nvSpPr>
          <p:cNvPr id="2480" name="Google Shape;2480;p1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13</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85"/>
        <p:cNvGrpSpPr/>
        <p:nvPr/>
      </p:nvGrpSpPr>
      <p:grpSpPr>
        <a:xfrm>
          <a:off x="0" y="0"/>
          <a:ext cx="0" cy="0"/>
          <a:chOff x="0" y="0"/>
          <a:chExt cx="0" cy="0"/>
        </a:xfrm>
      </p:grpSpPr>
      <p:sp>
        <p:nvSpPr>
          <p:cNvPr id="2487" name="Google Shape;2487;p1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14</a:t>
            </a:fld>
            <a:endParaRPr sz="2400" b="1" i="0" u="none" strike="noStrike" cap="none">
              <a:solidFill>
                <a:srgbClr val="FFFFFF"/>
              </a:solidFill>
              <a:latin typeface="Century Gothic"/>
              <a:ea typeface="Century Gothic"/>
              <a:cs typeface="Century Gothic"/>
              <a:sym typeface="Century Gothic"/>
            </a:endParaRPr>
          </a:p>
        </p:txBody>
      </p:sp>
      <p:sp>
        <p:nvSpPr>
          <p:cNvPr id="2488" name="Google Shape;2488;p13"/>
          <p:cNvSpPr txBox="1"/>
          <p:nvPr/>
        </p:nvSpPr>
        <p:spPr>
          <a:xfrm>
            <a:off x="955908" y="241766"/>
            <a:ext cx="6273117" cy="118813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D17930"/>
              </a:buClr>
              <a:buSzPts val="2400"/>
              <a:buFont typeface="Arial"/>
              <a:buNone/>
            </a:pPr>
            <a:r>
              <a:rPr lang="fr-CH" sz="2400" b="1" i="0" u="none" strike="noStrike" cap="none" noProof="0" dirty="0">
                <a:solidFill>
                  <a:srgbClr val="D17930"/>
                </a:solidFill>
                <a:latin typeface="Century Gothic"/>
                <a:ea typeface="Century Gothic"/>
                <a:cs typeface="Century Gothic"/>
                <a:sym typeface="Century Gothic"/>
              </a:rPr>
              <a:t>Activité !!!</a:t>
            </a:r>
            <a:br>
              <a:rPr lang="fr-CH" sz="2400" b="1" i="0" u="none" strike="noStrike" cap="none" noProof="0" dirty="0">
                <a:solidFill>
                  <a:srgbClr val="D17930"/>
                </a:solidFill>
                <a:latin typeface="Century Gothic"/>
                <a:ea typeface="Century Gothic"/>
                <a:cs typeface="Century Gothic"/>
                <a:sym typeface="Century Gothic"/>
              </a:rPr>
            </a:br>
            <a:endParaRPr lang="fr-CH" noProof="0" dirty="0"/>
          </a:p>
        </p:txBody>
      </p:sp>
      <p:sp>
        <p:nvSpPr>
          <p:cNvPr id="2489" name="Google Shape;2489;p13"/>
          <p:cNvSpPr/>
          <p:nvPr/>
        </p:nvSpPr>
        <p:spPr>
          <a:xfrm>
            <a:off x="933464" y="656146"/>
            <a:ext cx="8083214" cy="56271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86868"/>
              </a:buClr>
              <a:buSzPts val="2000"/>
              <a:buFont typeface="Century Gothic"/>
              <a:buNone/>
            </a:pPr>
            <a:r>
              <a:rPr lang="fr-CH" sz="2400" noProof="0" dirty="0">
                <a:solidFill>
                  <a:srgbClr val="D17930"/>
                </a:solidFill>
                <a:latin typeface="Century Gothic" panose="020B0502020202020204" pitchFamily="34" charset="0"/>
                <a:sym typeface="Century Gothic"/>
              </a:rPr>
              <a:t>Tenez un journal des problèmes</a:t>
            </a:r>
            <a:endParaRPr lang="fr-CH" sz="2400" noProof="0" dirty="0">
              <a:solidFill>
                <a:srgbClr val="D17930"/>
              </a:solidFill>
              <a:latin typeface="Century Gothic" panose="020B0502020202020204" pitchFamily="34" charset="0"/>
            </a:endParaRPr>
          </a:p>
          <a:p>
            <a:pPr marL="0" marR="0" lvl="0" indent="0" algn="l" rtl="0">
              <a:lnSpc>
                <a:spcPct val="100000"/>
              </a:lnSpc>
              <a:spcBef>
                <a:spcPts val="0"/>
              </a:spcBef>
              <a:spcAft>
                <a:spcPts val="0"/>
              </a:spcAft>
              <a:buClr>
                <a:schemeClr val="dk1"/>
              </a:buClr>
              <a:buSzPts val="2000"/>
              <a:buFont typeface="Century Gothic"/>
              <a:buNone/>
            </a:pPr>
            <a:endParaRPr lang="fr-CH" sz="1800" b="0" i="0" u="none" strike="noStrike" cap="none" noProof="0" dirty="0">
              <a:solidFill>
                <a:srgbClr val="686868"/>
              </a:solidFill>
              <a:latin typeface="Century Gothic" panose="020B0502020202020204" pitchFamily="34" charset="0"/>
              <a:ea typeface="Century Gothic"/>
              <a:cs typeface="Century Gothic"/>
              <a:sym typeface="Century Gothic"/>
            </a:endParaRPr>
          </a:p>
          <a:p>
            <a:pPr marR="0" lvl="0" algn="l" rtl="0">
              <a:lnSpc>
                <a:spcPct val="100000"/>
              </a:lnSpc>
              <a:spcBef>
                <a:spcPts val="0"/>
              </a:spcBef>
              <a:spcAft>
                <a:spcPts val="0"/>
              </a:spcAft>
              <a:buClr>
                <a:srgbClr val="686868"/>
              </a:buClr>
              <a:buSzPts val="2000"/>
              <a:buFont typeface="Century Gothic"/>
              <a:buNone/>
            </a:pPr>
            <a:r>
              <a:rPr lang="fr-CH" sz="1700" b="0" i="0" u="none" strike="noStrike" cap="none" noProof="0" dirty="0">
                <a:solidFill>
                  <a:srgbClr val="686868"/>
                </a:solidFill>
                <a:latin typeface="Century Gothic" panose="020B0502020202020204" pitchFamily="34" charset="0"/>
                <a:ea typeface="Century Gothic"/>
                <a:cs typeface="Century Gothic"/>
                <a:sym typeface="Century Gothic"/>
              </a:rPr>
              <a:t>Pendant une semaine, tenez un journal des problèmes et notez au moins 10 problèmes qui vous semblent intéressants et pour lesquels une solution vous semble envisageable, sur lesquels vous pourrez travailler pendant le programme d’enseignement et d’apprentissage </a:t>
            </a:r>
            <a:r>
              <a:rPr lang="fr-CH" sz="1700" b="0" i="1" u="none" strike="noStrike" cap="none" noProof="0" dirty="0">
                <a:solidFill>
                  <a:srgbClr val="686868"/>
                </a:solidFill>
                <a:latin typeface="Century Gothic" panose="020B0502020202020204" pitchFamily="34" charset="0"/>
                <a:ea typeface="Century Gothic"/>
                <a:cs typeface="Century Gothic"/>
                <a:sym typeface="Century Gothic"/>
              </a:rPr>
              <a:t>myidea</a:t>
            </a:r>
            <a:r>
              <a:rPr lang="fr-CH" sz="1700" b="0" i="0" u="none" strike="noStrike" cap="none" noProof="0" dirty="0">
                <a:solidFill>
                  <a:srgbClr val="686868"/>
                </a:solidFill>
                <a:latin typeface="Century Gothic" panose="020B0502020202020204" pitchFamily="34" charset="0"/>
                <a:ea typeface="Century Gothic"/>
                <a:cs typeface="Century Gothic"/>
                <a:sym typeface="Century Gothic"/>
              </a:rPr>
              <a:t>.</a:t>
            </a:r>
            <a:endParaRPr lang="fr-CH" sz="1700" noProof="0" dirty="0">
              <a:latin typeface="Century Gothic" panose="020B0502020202020204" pitchFamily="34" charset="0"/>
            </a:endParaRPr>
          </a:p>
          <a:p>
            <a:pPr marR="0" lvl="0" algn="l" rtl="0">
              <a:lnSpc>
                <a:spcPct val="100000"/>
              </a:lnSpc>
              <a:spcBef>
                <a:spcPts val="200"/>
              </a:spcBef>
              <a:spcAft>
                <a:spcPts val="0"/>
              </a:spcAft>
              <a:buClr>
                <a:srgbClr val="96CB00"/>
              </a:buClr>
              <a:buSzPts val="2000"/>
            </a:pPr>
            <a:endParaRPr lang="fr-CH" sz="1700" b="0" i="0" u="none" strike="noStrike" cap="none" noProof="0" dirty="0">
              <a:solidFill>
                <a:srgbClr val="686868"/>
              </a:solidFill>
              <a:latin typeface="Century Gothic" panose="020B0502020202020204" pitchFamily="34" charset="0"/>
              <a:ea typeface="Century Gothic"/>
              <a:cs typeface="Century Gothic"/>
              <a:sym typeface="Century Gothic"/>
            </a:endParaRPr>
          </a:p>
          <a:p>
            <a:pPr marR="0" lvl="0" algn="l" rtl="0">
              <a:lnSpc>
                <a:spcPct val="100000"/>
              </a:lnSpc>
              <a:spcBef>
                <a:spcPts val="200"/>
              </a:spcBef>
              <a:spcAft>
                <a:spcPts val="0"/>
              </a:spcAft>
              <a:buClr>
                <a:srgbClr val="96CB00"/>
              </a:buClr>
              <a:buSzPts val="2000"/>
            </a:pPr>
            <a:r>
              <a:rPr lang="fr-CH" sz="1700" b="0" i="0" u="none" strike="noStrike" cap="none" noProof="0" dirty="0">
                <a:solidFill>
                  <a:srgbClr val="686868"/>
                </a:solidFill>
                <a:latin typeface="Century Gothic" panose="020B0502020202020204" pitchFamily="34" charset="0"/>
                <a:ea typeface="Century Gothic"/>
                <a:cs typeface="Century Gothic"/>
                <a:sym typeface="Century Gothic"/>
              </a:rPr>
              <a:t>Voici quelques pistes de réflexion :</a:t>
            </a:r>
            <a:endParaRPr lang="fr-CH" sz="1700" noProof="0" dirty="0">
              <a:latin typeface="Century Gothic" panose="020B0502020202020204" pitchFamily="34" charset="0"/>
            </a:endParaRPr>
          </a:p>
          <a:p>
            <a:pPr marL="361950" marR="0" lvl="0" indent="-361950" algn="l" rtl="0">
              <a:lnSpc>
                <a:spcPct val="100000"/>
              </a:lnSpc>
              <a:spcBef>
                <a:spcPts val="200"/>
              </a:spcBef>
              <a:spcAft>
                <a:spcPts val="0"/>
              </a:spcAft>
              <a:buClr>
                <a:srgbClr val="96CB00"/>
              </a:buClr>
              <a:buSzPts val="2000"/>
              <a:buFont typeface="Arial"/>
              <a:buChar char="•"/>
            </a:pPr>
            <a:r>
              <a:rPr lang="fr-CH" sz="1700" b="0" i="0" u="none" strike="noStrike" cap="none" noProof="0" dirty="0">
                <a:solidFill>
                  <a:srgbClr val="686868"/>
                </a:solidFill>
                <a:latin typeface="Century Gothic" panose="020B0502020202020204" pitchFamily="34" charset="0"/>
                <a:ea typeface="Century Gothic"/>
                <a:cs typeface="Century Gothic"/>
                <a:sym typeface="Century Gothic"/>
              </a:rPr>
              <a:t>Prenez en compte des problèmes qui apparaissent dans votre travail.</a:t>
            </a:r>
            <a:endParaRPr lang="fr-CH" sz="1700" noProof="0" dirty="0">
              <a:latin typeface="Century Gothic" panose="020B0502020202020204" pitchFamily="34" charset="0"/>
            </a:endParaRPr>
          </a:p>
          <a:p>
            <a:pPr marL="361950" marR="0" lvl="0" indent="-361950" algn="l" rtl="0">
              <a:lnSpc>
                <a:spcPct val="100000"/>
              </a:lnSpc>
              <a:spcBef>
                <a:spcPts val="200"/>
              </a:spcBef>
              <a:spcAft>
                <a:spcPts val="0"/>
              </a:spcAft>
              <a:buClr>
                <a:srgbClr val="96CB00"/>
              </a:buClr>
              <a:buSzPts val="2000"/>
              <a:buFont typeface="Arial"/>
              <a:buChar char="•"/>
            </a:pPr>
            <a:r>
              <a:rPr lang="fr-CH" sz="1700" b="0" i="0" u="none" strike="noStrike" cap="none" noProof="0" dirty="0">
                <a:solidFill>
                  <a:srgbClr val="686868"/>
                </a:solidFill>
                <a:latin typeface="Century Gothic" panose="020B0502020202020204" pitchFamily="34" charset="0"/>
                <a:ea typeface="Century Gothic"/>
                <a:cs typeface="Century Gothic"/>
                <a:sym typeface="Century Gothic"/>
              </a:rPr>
              <a:t>Réfléchissez à des problèmes qui surgissent pendant votre temps libre.</a:t>
            </a:r>
            <a:endParaRPr lang="fr-CH" sz="1700" noProof="0" dirty="0">
              <a:latin typeface="Century Gothic" panose="020B0502020202020204" pitchFamily="34" charset="0"/>
            </a:endParaRPr>
          </a:p>
          <a:p>
            <a:pPr marL="361950" marR="0" lvl="0" indent="-361950" algn="l" rtl="0">
              <a:lnSpc>
                <a:spcPct val="100000"/>
              </a:lnSpc>
              <a:spcBef>
                <a:spcPts val="200"/>
              </a:spcBef>
              <a:spcAft>
                <a:spcPts val="0"/>
              </a:spcAft>
              <a:buClr>
                <a:srgbClr val="96CB00"/>
              </a:buClr>
              <a:buSzPts val="2000"/>
              <a:buFont typeface="Arial"/>
              <a:buChar char="•"/>
            </a:pPr>
            <a:r>
              <a:rPr lang="fr-FR" sz="1700" b="0" i="0" u="none" strike="noStrike" cap="none" noProof="0" dirty="0">
                <a:solidFill>
                  <a:srgbClr val="686868"/>
                </a:solidFill>
                <a:latin typeface="Century Gothic" panose="020B0502020202020204" pitchFamily="34" charset="0"/>
                <a:ea typeface="Century Gothic"/>
                <a:cs typeface="Century Gothic"/>
                <a:sym typeface="Century Gothic"/>
              </a:rPr>
              <a:t>Réfléchissez à des problèmes ayant une importance sociale (par exemple, parce que certains groupes sont défavorisés, exclus ou n’ont pas un accès équitable aux services).</a:t>
            </a:r>
          </a:p>
          <a:p>
            <a:pPr marL="361950" marR="0" lvl="0" indent="-361950" algn="l" rtl="0">
              <a:lnSpc>
                <a:spcPct val="100000"/>
              </a:lnSpc>
              <a:spcBef>
                <a:spcPts val="200"/>
              </a:spcBef>
              <a:spcAft>
                <a:spcPts val="0"/>
              </a:spcAft>
              <a:buClr>
                <a:srgbClr val="96CB00"/>
              </a:buClr>
              <a:buSzPts val="2000"/>
              <a:buFont typeface="Arial"/>
              <a:buChar char="•"/>
            </a:pPr>
            <a:r>
              <a:rPr lang="fr-FR" sz="1700" b="0" i="0" u="none" strike="noStrike" cap="none" noProof="0" dirty="0">
                <a:solidFill>
                  <a:srgbClr val="686868"/>
                </a:solidFill>
                <a:latin typeface="Century Gothic" panose="020B0502020202020204" pitchFamily="34" charset="0"/>
                <a:ea typeface="Century Gothic"/>
                <a:cs typeface="Century Gothic"/>
                <a:sym typeface="Century Gothic"/>
              </a:rPr>
              <a:t>Réfléchissez à des problèmes ayant une importance écologique (par exemple, parce que des matériaux sont gaspillés, que des produits encore utilisables sont jetés ou que la pollution nuit à l’environnement).</a:t>
            </a:r>
          </a:p>
          <a:p>
            <a:pPr marL="361950" marR="0" lvl="0" indent="-361950" algn="l" rtl="0">
              <a:lnSpc>
                <a:spcPct val="100000"/>
              </a:lnSpc>
              <a:spcBef>
                <a:spcPts val="200"/>
              </a:spcBef>
              <a:spcAft>
                <a:spcPts val="0"/>
              </a:spcAft>
              <a:buClr>
                <a:srgbClr val="96CB00"/>
              </a:buClr>
              <a:buSzPts val="2000"/>
              <a:buFont typeface="Arial"/>
              <a:buChar char="•"/>
            </a:pPr>
            <a:r>
              <a:rPr lang="fr-CH" sz="1700" noProof="0" dirty="0">
                <a:solidFill>
                  <a:srgbClr val="686868"/>
                </a:solidFill>
                <a:latin typeface="Century Gothic" panose="020B0502020202020204" pitchFamily="34" charset="0"/>
                <a:sym typeface="Century Gothic"/>
              </a:rPr>
              <a:t>Parlez avec des personnes de votre entourage, mais aussi avec des personnes que vous ne connaissez pas encore.</a:t>
            </a:r>
            <a:endParaRPr lang="fr-CH" sz="1700" noProof="0" dirty="0">
              <a:solidFill>
                <a:srgbClr val="686868"/>
              </a:solidFill>
              <a:latin typeface="Century Gothic" panose="020B0502020202020204" pitchFamily="34" charset="0"/>
            </a:endParaRPr>
          </a:p>
          <a:p>
            <a:pPr marL="0" marR="0" lvl="0" indent="0" algn="l" rtl="0">
              <a:lnSpc>
                <a:spcPct val="100000"/>
              </a:lnSpc>
              <a:spcBef>
                <a:spcPts val="0"/>
              </a:spcBef>
              <a:spcAft>
                <a:spcPts val="0"/>
              </a:spcAft>
              <a:buClr>
                <a:srgbClr val="D17930"/>
              </a:buClr>
              <a:buSzPts val="2400"/>
              <a:buFont typeface="Century Gothic"/>
              <a:buNone/>
            </a:pPr>
            <a:endParaRPr lang="fr-CH" sz="900" b="0" i="0" u="none" strike="noStrike" cap="none" noProof="0" dirty="0">
              <a:solidFill>
                <a:srgbClr val="D17930"/>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chemeClr val="dk1"/>
              </a:buClr>
              <a:buSzPts val="2000"/>
              <a:buFont typeface="Century Gothic"/>
              <a:buNone/>
            </a:pPr>
            <a:endParaRPr sz="1800" b="0" i="0" u="none" strike="noStrike" cap="none" dirty="0">
              <a:solidFill>
                <a:srgbClr val="898F97"/>
              </a:solidFill>
              <a:latin typeface="Century Gothic" panose="020B0502020202020204" pitchFamily="34" charset="0"/>
              <a:ea typeface="Century Gothic"/>
              <a:cs typeface="Century Gothic"/>
              <a:sym typeface="Century Gothic"/>
            </a:endParaRPr>
          </a:p>
        </p:txBody>
      </p:sp>
      <p:sp>
        <p:nvSpPr>
          <p:cNvPr id="3" name="Textfeld 2">
            <a:extLst>
              <a:ext uri="{FF2B5EF4-FFF2-40B4-BE49-F238E27FC236}">
                <a16:creationId xmlns:a16="http://schemas.microsoft.com/office/drawing/2014/main" id="{262F0D47-51DD-CA6E-2921-9BC1ACE9D836}"/>
              </a:ext>
            </a:extLst>
          </p:cNvPr>
          <p:cNvSpPr txBox="1"/>
          <p:nvPr/>
        </p:nvSpPr>
        <p:spPr>
          <a:xfrm>
            <a:off x="1915610" y="5858368"/>
            <a:ext cx="6099858" cy="769441"/>
          </a:xfrm>
          <a:prstGeom prst="rect">
            <a:avLst/>
          </a:prstGeom>
          <a:noFill/>
        </p:spPr>
        <p:txBody>
          <a:bodyPr wrap="square">
            <a:spAutoFit/>
          </a:bodyPr>
          <a:lstStyle/>
          <a:p>
            <a:pPr marL="0" marR="0" lvl="0" indent="0" algn="l" rtl="0">
              <a:lnSpc>
                <a:spcPct val="100000"/>
              </a:lnSpc>
              <a:spcBef>
                <a:spcPts val="0"/>
              </a:spcBef>
              <a:spcAft>
                <a:spcPts val="0"/>
              </a:spcAft>
              <a:buClr>
                <a:srgbClr val="D17930"/>
              </a:buClr>
              <a:buSzPts val="2400"/>
              <a:buFont typeface="Century Gothic"/>
              <a:buNone/>
            </a:pPr>
            <a:r>
              <a:rPr lang="fr-CH" sz="2200" b="0" i="0" u="none" strike="noStrike" cap="none" noProof="0" dirty="0">
                <a:solidFill>
                  <a:srgbClr val="D17930"/>
                </a:solidFill>
                <a:latin typeface="Century Gothic" panose="020B0502020202020204" pitchFamily="34" charset="0"/>
                <a:ea typeface="Century Gothic"/>
                <a:cs typeface="Century Gothic"/>
                <a:sym typeface="Century Gothic"/>
              </a:rPr>
              <a:t>Utilisez pour vos notes un carnet, votre smartphone ou votre ordinateur portable.</a:t>
            </a:r>
          </a:p>
        </p:txBody>
      </p:sp>
      <p:pic>
        <p:nvPicPr>
          <p:cNvPr id="5" name="Grafik 4">
            <a:extLst>
              <a:ext uri="{FF2B5EF4-FFF2-40B4-BE49-F238E27FC236}">
                <a16:creationId xmlns:a16="http://schemas.microsoft.com/office/drawing/2014/main" id="{BF3BDC64-E24B-1BF9-D226-60CA022C9C5F}"/>
              </a:ext>
            </a:extLst>
          </p:cNvPr>
          <p:cNvPicPr>
            <a:picLocks noChangeAspect="1"/>
          </p:cNvPicPr>
          <p:nvPr/>
        </p:nvPicPr>
        <p:blipFill>
          <a:blip r:embed="rId3" cstate="email">
            <a:alphaModFix amt="55000"/>
            <a:extLst>
              <a:ext uri="{BEBA8EAE-BF5A-486C-A8C5-ECC9F3942E4B}">
                <a14:imgProps xmlns:a14="http://schemas.microsoft.com/office/drawing/2010/main">
                  <a14:imgLayer r:embed="rId4">
                    <a14:imgEffect>
                      <a14:backgroundRemoval t="10000" b="90000" l="18100" r="98000">
                        <a14:foregroundMark x1="20850" y1="87933" x2="22400" y2="41667"/>
                        <a14:foregroundMark x1="22400" y1="41667" x2="18100" y2="62000"/>
                        <a14:foregroundMark x1="23600" y1="90067" x2="60400" y2="80067"/>
                        <a14:foregroundMark x1="60400" y1="80067" x2="80100" y2="70933"/>
                        <a14:foregroundMark x1="80100" y1="70933" x2="88300" y2="69933"/>
                        <a14:foregroundMark x1="88300" y1="69933" x2="92850" y2="63800"/>
                        <a14:foregroundMark x1="92850" y1="63800" x2="92900" y2="57800"/>
                        <a14:foregroundMark x1="89150" y1="69733" x2="98000" y2="68000"/>
                        <a14:foregroundMark x1="98000" y1="68000" x2="95950" y2="61267"/>
                      </a14:backgroundRemoval>
                    </a14:imgEffect>
                    <a14:imgEffect>
                      <a14:sharpenSoften amount="3000"/>
                    </a14:imgEffect>
                    <a14:imgEffect>
                      <a14:colorTemperature colorTemp="6499"/>
                    </a14:imgEffect>
                    <a14:imgEffect>
                      <a14:saturation sat="133000"/>
                    </a14:imgEffect>
                    <a14:imgEffect>
                      <a14:brightnessContrast bright="10000"/>
                    </a14:imgEffect>
                  </a14:imgLayer>
                </a14:imgProps>
              </a:ext>
              <a:ext uri="{28A0092B-C50C-407E-A947-70E740481C1C}">
                <a14:useLocalDpi xmlns:a14="http://schemas.microsoft.com/office/drawing/2010/main"/>
              </a:ext>
            </a:extLst>
          </a:blip>
          <a:srcRect l="11884"/>
          <a:stretch>
            <a:fillRect/>
          </a:stretch>
        </p:blipFill>
        <p:spPr>
          <a:xfrm rot="21273592">
            <a:off x="8211319" y="-605254"/>
            <a:ext cx="3834601" cy="3263826"/>
          </a:xfrm>
          <a:prstGeom prst="rect">
            <a:avLst/>
          </a:prstGeom>
        </p:spPr>
      </p:pic>
      <p:pic>
        <p:nvPicPr>
          <p:cNvPr id="7" name="Grafik 6">
            <a:extLst>
              <a:ext uri="{FF2B5EF4-FFF2-40B4-BE49-F238E27FC236}">
                <a16:creationId xmlns:a16="http://schemas.microsoft.com/office/drawing/2014/main" id="{AAB8A329-45F2-5DE8-A6EA-43A486CB1593}"/>
              </a:ext>
            </a:extLst>
          </p:cNvPr>
          <p:cNvPicPr>
            <a:picLocks noChangeAspect="1"/>
          </p:cNvPicPr>
          <p:nvPr/>
        </p:nvPicPr>
        <p:blipFill>
          <a:blip r:embed="rId5" cstate="email">
            <a:extLst>
              <a:ext uri="{28A0092B-C50C-407E-A947-70E740481C1C}">
                <a14:useLocalDpi xmlns:a14="http://schemas.microsoft.com/office/drawing/2010/main"/>
              </a:ext>
            </a:extLst>
          </a:blip>
          <a:srcRect l="20049" t="19904" r="20049" b="20193"/>
          <a:stretch>
            <a:fillRect/>
          </a:stretch>
        </p:blipFill>
        <p:spPr>
          <a:xfrm>
            <a:off x="9591638" y="3193166"/>
            <a:ext cx="1364974" cy="136497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4"/>
        <p:cNvGrpSpPr/>
        <p:nvPr/>
      </p:nvGrpSpPr>
      <p:grpSpPr>
        <a:xfrm>
          <a:off x="0" y="0"/>
          <a:ext cx="0" cy="0"/>
          <a:chOff x="0" y="0"/>
          <a:chExt cx="0" cy="0"/>
        </a:xfrm>
      </p:grpSpPr>
      <p:sp>
        <p:nvSpPr>
          <p:cNvPr id="2495" name="Google Shape;2495;p1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15</a:t>
            </a:fld>
            <a:endParaRPr sz="2400" b="1" i="0" u="none" strike="noStrike" cap="none">
              <a:solidFill>
                <a:srgbClr val="FFFFFF"/>
              </a:solidFill>
              <a:latin typeface="Century Gothic"/>
              <a:ea typeface="Century Gothic"/>
              <a:cs typeface="Century Gothic"/>
              <a:sym typeface="Century Gothic"/>
            </a:endParaRPr>
          </a:p>
        </p:txBody>
      </p:sp>
      <p:sp>
        <p:nvSpPr>
          <p:cNvPr id="2496" name="Google Shape;2496;p14"/>
          <p:cNvSpPr txBox="1"/>
          <p:nvPr/>
        </p:nvSpPr>
        <p:spPr>
          <a:xfrm>
            <a:off x="6334530" y="2845634"/>
            <a:ext cx="5302214" cy="2212163"/>
          </a:xfrm>
          <a:prstGeom prst="rect">
            <a:avLst/>
          </a:prstGeom>
          <a:noFill/>
          <a:ln>
            <a:noFill/>
          </a:ln>
        </p:spPr>
        <p:txBody>
          <a:bodyPr spcFirstLastPara="1" wrap="square" lIns="91425" tIns="45700" rIns="91425" bIns="45700" anchor="t" anchorCtr="0">
            <a:noAutofit/>
          </a:bodyPr>
          <a:lstStyle/>
          <a:p>
            <a:pPr lvl="0" algn="ctr">
              <a:buClr>
                <a:srgbClr val="D17930"/>
              </a:buClr>
              <a:buSzPts val="3200"/>
            </a:pPr>
            <a:r>
              <a:rPr lang="fr-CH" sz="3200" kern="1200" noProof="0" dirty="0">
                <a:solidFill>
                  <a:srgbClr val="D17930"/>
                </a:solidFill>
                <a:latin typeface="Century Gothic"/>
                <a:ea typeface="+mj-ea"/>
                <a:cs typeface="Arial" pitchFamily="34" charset="0"/>
              </a:rPr>
              <a:t>Unité d'apprentissage : </a:t>
            </a:r>
            <a:r>
              <a:rPr lang="fr-CH" sz="3200" b="1" kern="1200" noProof="0" dirty="0">
                <a:solidFill>
                  <a:srgbClr val="D17930"/>
                </a:solidFill>
                <a:latin typeface="Century Gothic"/>
                <a:ea typeface="+mj-ea"/>
                <a:cs typeface="Arial" pitchFamily="34" charset="0"/>
              </a:rPr>
              <a:t>Observer et interroger des collègues</a:t>
            </a:r>
            <a:br>
              <a:rPr lang="fr-CH" sz="3200" b="1" kern="1200" noProof="0" dirty="0">
                <a:solidFill>
                  <a:srgbClr val="D17930"/>
                </a:solidFill>
                <a:latin typeface="Century Gothic"/>
                <a:ea typeface="+mj-ea"/>
                <a:cs typeface="Arial" pitchFamily="34" charset="0"/>
                <a:sym typeface="Century Gothic"/>
              </a:rPr>
            </a:br>
            <a:endParaRPr lang="fr-CH" sz="3200" b="1" kern="1200" noProof="0" dirty="0">
              <a:solidFill>
                <a:srgbClr val="D17930"/>
              </a:solidFill>
              <a:latin typeface="Century Gothic"/>
              <a:ea typeface="+mj-ea"/>
              <a:cs typeface="Arial" pitchFamily="34" charset="0"/>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1"/>
        <p:cNvGrpSpPr/>
        <p:nvPr/>
      </p:nvGrpSpPr>
      <p:grpSpPr>
        <a:xfrm>
          <a:off x="0" y="0"/>
          <a:ext cx="0" cy="0"/>
          <a:chOff x="0" y="0"/>
          <a:chExt cx="0" cy="0"/>
        </a:xfrm>
      </p:grpSpPr>
      <p:sp>
        <p:nvSpPr>
          <p:cNvPr id="2502" name="Google Shape;2502;p1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16</a:t>
            </a:fld>
            <a:endParaRPr sz="2400" b="1" i="0" u="none" strike="noStrike" cap="none">
              <a:solidFill>
                <a:srgbClr val="FFFFFF"/>
              </a:solidFill>
              <a:latin typeface="Century Gothic"/>
              <a:ea typeface="Century Gothic"/>
              <a:cs typeface="Century Gothic"/>
              <a:sym typeface="Century Gothic"/>
            </a:endParaRPr>
          </a:p>
        </p:txBody>
      </p:sp>
      <p:sp>
        <p:nvSpPr>
          <p:cNvPr id="2503" name="Google Shape;2503;p15"/>
          <p:cNvSpPr txBox="1"/>
          <p:nvPr/>
        </p:nvSpPr>
        <p:spPr>
          <a:xfrm>
            <a:off x="2460395" y="1219778"/>
            <a:ext cx="2114134" cy="34041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2000"/>
              <a:buFont typeface="Century Gothic"/>
              <a:buNone/>
            </a:pPr>
            <a:r>
              <a:rPr lang="de-CH" sz="2000" b="1" i="0" u="none" strike="noStrike" cap="none">
                <a:solidFill>
                  <a:srgbClr val="FFFFFF"/>
                </a:solidFill>
                <a:latin typeface="Century Gothic"/>
                <a:ea typeface="Century Gothic"/>
                <a:cs typeface="Century Gothic"/>
                <a:sym typeface="Century Gothic"/>
              </a:rPr>
              <a:t>Observer </a:t>
            </a:r>
            <a:endParaRPr/>
          </a:p>
        </p:txBody>
      </p:sp>
      <p:sp>
        <p:nvSpPr>
          <p:cNvPr id="2504" name="Google Shape;2504;p15"/>
          <p:cNvSpPr txBox="1"/>
          <p:nvPr/>
        </p:nvSpPr>
        <p:spPr>
          <a:xfrm>
            <a:off x="948377" y="201725"/>
            <a:ext cx="10176822"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D17930"/>
              </a:buClr>
              <a:buSzPts val="2400"/>
              <a:buFont typeface="Century Gothic"/>
              <a:buNone/>
            </a:pPr>
            <a:r>
              <a:rPr lang="fr-CH" sz="2400" b="1" i="0" u="none" strike="noStrike" cap="none" noProof="0" dirty="0">
                <a:solidFill>
                  <a:srgbClr val="D17930"/>
                </a:solidFill>
                <a:latin typeface="Century Gothic"/>
                <a:ea typeface="Century Gothic"/>
                <a:cs typeface="Century Gothic"/>
                <a:sym typeface="Century Gothic"/>
              </a:rPr>
              <a:t>Comment faire : Observer des collègues pendant leurs activités </a:t>
            </a:r>
            <a:endParaRPr lang="fr-CH" sz="2400" b="0" i="1" u="none" strike="noStrike" cap="none" noProof="0" dirty="0">
              <a:solidFill>
                <a:srgbClr val="D17930"/>
              </a:solidFill>
              <a:latin typeface="Century Gothic"/>
              <a:ea typeface="Century Gothic"/>
              <a:cs typeface="Century Gothic"/>
              <a:sym typeface="Century Gothic"/>
            </a:endParaRPr>
          </a:p>
        </p:txBody>
      </p:sp>
      <p:sp>
        <p:nvSpPr>
          <p:cNvPr id="2505" name="Google Shape;2505;p15"/>
          <p:cNvSpPr/>
          <p:nvPr/>
        </p:nvSpPr>
        <p:spPr>
          <a:xfrm>
            <a:off x="948376" y="3770884"/>
            <a:ext cx="10176823" cy="22467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2000"/>
              <a:buFont typeface="Century Gothic"/>
              <a:buNone/>
            </a:pPr>
            <a:r>
              <a:rPr lang="fr-CH" sz="2000" b="1" i="0" u="none" strike="noStrike" cap="none" noProof="0" dirty="0">
                <a:solidFill>
                  <a:srgbClr val="686868"/>
                </a:solidFill>
                <a:latin typeface="Century Gothic"/>
                <a:ea typeface="Century Gothic"/>
                <a:cs typeface="Century Gothic"/>
                <a:sym typeface="Century Gothic"/>
              </a:rPr>
              <a:t>Soyez </a:t>
            </a:r>
            <a:r>
              <a:rPr lang="fr-CH" sz="2000" b="1" i="0" u="none" strike="noStrike" cap="none" noProof="0" dirty="0" err="1">
                <a:solidFill>
                  <a:srgbClr val="686868"/>
                </a:solidFill>
                <a:latin typeface="Century Gothic"/>
                <a:ea typeface="Century Gothic"/>
                <a:cs typeface="Century Gothic"/>
                <a:sym typeface="Century Gothic"/>
              </a:rPr>
              <a:t>attentif·ve</a:t>
            </a:r>
            <a:r>
              <a:rPr lang="fr-CH" sz="2000" b="1" i="0" u="none" strike="noStrike" cap="none" noProof="0" dirty="0">
                <a:solidFill>
                  <a:srgbClr val="686868"/>
                </a:solidFill>
                <a:latin typeface="Century Gothic"/>
                <a:ea typeface="Century Gothic"/>
                <a:cs typeface="Century Gothic"/>
                <a:sym typeface="Century Gothic"/>
              </a:rPr>
              <a:t> par exemple à : </a:t>
            </a:r>
            <a:endParaRPr lang="fr-CH" sz="2000" b="0" i="0" u="none" strike="noStrike" cap="none" noProof="0" dirty="0">
              <a:solidFill>
                <a:srgbClr val="686868"/>
              </a:solidFill>
              <a:latin typeface="Century Gothic"/>
              <a:ea typeface="Century Gothic"/>
              <a:cs typeface="Century Gothic"/>
              <a:sym typeface="Century Gothic"/>
            </a:endParaRPr>
          </a:p>
          <a:p>
            <a:pPr marL="354013" marR="0" lvl="0" indent="-354013" algn="l" rtl="0">
              <a:lnSpc>
                <a:spcPct val="100000"/>
              </a:lnSpc>
              <a:spcBef>
                <a:spcPts val="800"/>
              </a:spcBef>
              <a:spcAft>
                <a:spcPts val="0"/>
              </a:spcAft>
              <a:buClr>
                <a:srgbClr val="686868"/>
              </a:buClr>
              <a:buSzPts val="2000"/>
              <a:buFont typeface="Century Gothic"/>
              <a:buChar char="●"/>
            </a:pPr>
            <a:r>
              <a:rPr lang="fr-CH" sz="2000" b="1" i="0" u="none" strike="noStrike" cap="none" noProof="0" dirty="0">
                <a:solidFill>
                  <a:srgbClr val="686868"/>
                </a:solidFill>
                <a:latin typeface="Century Gothic"/>
                <a:ea typeface="Century Gothic"/>
                <a:cs typeface="Century Gothic"/>
                <a:sym typeface="Century Gothic"/>
              </a:rPr>
              <a:t>Goulots d’étranglement dans le déroulement du travail : </a:t>
            </a:r>
            <a:r>
              <a:rPr lang="fr-CH" sz="2000" i="0" u="none" strike="noStrike" cap="none" noProof="0" dirty="0">
                <a:solidFill>
                  <a:srgbClr val="686868"/>
                </a:solidFill>
                <a:latin typeface="Century Gothic"/>
                <a:ea typeface="Century Gothic"/>
                <a:cs typeface="Century Gothic"/>
                <a:sym typeface="Century Gothic"/>
              </a:rPr>
              <a:t>là où il y a des retards ou des « blocages » </a:t>
            </a:r>
            <a:endParaRPr lang="fr-CH" noProof="0" dirty="0"/>
          </a:p>
          <a:p>
            <a:pPr marL="354013" marR="0" lvl="0" indent="-354013" algn="l" rtl="0">
              <a:lnSpc>
                <a:spcPct val="100000"/>
              </a:lnSpc>
              <a:spcBef>
                <a:spcPts val="800"/>
              </a:spcBef>
              <a:spcAft>
                <a:spcPts val="0"/>
              </a:spcAft>
              <a:buClr>
                <a:srgbClr val="686868"/>
              </a:buClr>
              <a:buSzPts val="2000"/>
              <a:buFont typeface="Century Gothic"/>
              <a:buChar char="●"/>
            </a:pPr>
            <a:r>
              <a:rPr lang="fr-CH" sz="2000" b="1" i="0" u="none" strike="noStrike" cap="none" noProof="0" dirty="0">
                <a:solidFill>
                  <a:srgbClr val="686868"/>
                </a:solidFill>
                <a:latin typeface="Century Gothic"/>
                <a:ea typeface="Century Gothic"/>
                <a:cs typeface="Century Gothic"/>
                <a:sym typeface="Century Gothic"/>
              </a:rPr>
              <a:t>Tâches répétitives ou chronophages : </a:t>
            </a:r>
            <a:r>
              <a:rPr lang="fr-CH" sz="2000" i="0" u="none" strike="noStrike" cap="none" noProof="0" dirty="0">
                <a:solidFill>
                  <a:srgbClr val="686868"/>
                </a:solidFill>
                <a:latin typeface="Century Gothic"/>
                <a:ea typeface="Century Gothic"/>
                <a:cs typeface="Century Gothic"/>
                <a:sym typeface="Century Gothic"/>
              </a:rPr>
              <a:t>activités qui prennent beaucoup de temps ou qui se répètent souvent </a:t>
            </a:r>
            <a:endParaRPr lang="fr-CH" noProof="0" dirty="0"/>
          </a:p>
          <a:p>
            <a:pPr marL="354013" marR="0" lvl="0" indent="-354013" algn="l" rtl="0">
              <a:lnSpc>
                <a:spcPct val="100000"/>
              </a:lnSpc>
              <a:spcBef>
                <a:spcPts val="800"/>
              </a:spcBef>
              <a:spcAft>
                <a:spcPts val="0"/>
              </a:spcAft>
              <a:buClr>
                <a:srgbClr val="686868"/>
              </a:buClr>
              <a:buSzPts val="2000"/>
              <a:buFont typeface="Century Gothic"/>
              <a:buChar char="●"/>
            </a:pPr>
            <a:r>
              <a:rPr lang="fr-CH" sz="2000" b="1" i="0" u="none" strike="noStrike" cap="none" noProof="0" dirty="0">
                <a:solidFill>
                  <a:srgbClr val="686868"/>
                </a:solidFill>
                <a:latin typeface="Century Gothic"/>
                <a:ea typeface="Century Gothic"/>
                <a:cs typeface="Century Gothic"/>
                <a:sym typeface="Century Gothic"/>
              </a:rPr>
              <a:t>Problèmes agaçants : </a:t>
            </a:r>
            <a:r>
              <a:rPr lang="fr-CH" sz="2000" i="0" u="none" strike="noStrike" cap="none" noProof="0" dirty="0">
                <a:solidFill>
                  <a:srgbClr val="686868"/>
                </a:solidFill>
                <a:latin typeface="Century Gothic"/>
                <a:ea typeface="Century Gothic"/>
                <a:cs typeface="Century Gothic"/>
                <a:sym typeface="Century Gothic"/>
              </a:rPr>
              <a:t>choses qui frustrent le plus vos collègues </a:t>
            </a:r>
            <a:endParaRPr lang="fr-CH" noProof="0" dirty="0"/>
          </a:p>
        </p:txBody>
      </p:sp>
      <p:sp>
        <p:nvSpPr>
          <p:cNvPr id="2506" name="Google Shape;2506;p15"/>
          <p:cNvSpPr/>
          <p:nvPr/>
        </p:nvSpPr>
        <p:spPr>
          <a:xfrm>
            <a:off x="948377" y="1690818"/>
            <a:ext cx="9457955" cy="1823536"/>
          </a:xfrm>
          <a:prstGeom prst="rect">
            <a:avLst/>
          </a:prstGeom>
          <a:noFill/>
          <a:ln>
            <a:noFill/>
          </a:ln>
        </p:spPr>
        <p:txBody>
          <a:bodyPr spcFirstLastPara="1" wrap="square" lIns="91425" tIns="45700" rIns="91425" bIns="45700" anchor="t" anchorCtr="0">
            <a:spAutoFit/>
          </a:bodyPr>
          <a:lstStyle/>
          <a:p>
            <a:pPr marL="0" marR="0" lvl="0" indent="0" algn="l" rtl="0">
              <a:lnSpc>
                <a:spcPts val="2700"/>
              </a:lnSpc>
              <a:spcBef>
                <a:spcPts val="0"/>
              </a:spcBef>
              <a:spcAft>
                <a:spcPts val="0"/>
              </a:spcAft>
              <a:buClr>
                <a:srgbClr val="898F97"/>
              </a:buClr>
              <a:buSzPts val="2000"/>
              <a:buFont typeface="Century Gothic"/>
              <a:buNone/>
            </a:pPr>
            <a:r>
              <a:rPr lang="fr-CH" sz="2000" b="1" kern="1200" noProof="0" dirty="0">
                <a:solidFill>
                  <a:srgbClr val="686868"/>
                </a:solidFill>
                <a:latin typeface="Century Gothic" panose="020B0502020202020204" pitchFamily="34" charset="0"/>
                <a:ea typeface="+mn-ea"/>
                <a:cs typeface="+mn-cs"/>
                <a:sym typeface="Century Gothic"/>
              </a:rPr>
              <a:t>Démarche : </a:t>
            </a:r>
            <a:r>
              <a:rPr lang="fr-CH" sz="2000" kern="1200" noProof="0" dirty="0">
                <a:solidFill>
                  <a:srgbClr val="686868"/>
                </a:solidFill>
                <a:latin typeface="Century Gothic" panose="020B0502020202020204" pitchFamily="34" charset="0"/>
                <a:ea typeface="+mn-ea"/>
                <a:cs typeface="+mn-cs"/>
                <a:sym typeface="Century Gothic"/>
              </a:rPr>
              <a:t>Accompagnez vos collègues dans leurs tâches quotidiennes. Observez comment les tâches sont réellement effectuées, sans intervenir. Posez des questions uniquement après avoir terminé l’observation, afin de mieux comprendre. Concentrez-vous sur les faits, pas sur les suppositions. Prenez des notes.</a:t>
            </a:r>
            <a:endParaRPr lang="fr-CH" sz="2000" kern="1200" noProof="0" dirty="0">
              <a:solidFill>
                <a:srgbClr val="686868"/>
              </a:solidFill>
              <a:latin typeface="Century Gothic" panose="020B0502020202020204" pitchFamily="34" charset="0"/>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11"/>
        <p:cNvGrpSpPr/>
        <p:nvPr/>
      </p:nvGrpSpPr>
      <p:grpSpPr>
        <a:xfrm>
          <a:off x="0" y="0"/>
          <a:ext cx="0" cy="0"/>
          <a:chOff x="0" y="0"/>
          <a:chExt cx="0" cy="0"/>
        </a:xfrm>
      </p:grpSpPr>
      <p:sp>
        <p:nvSpPr>
          <p:cNvPr id="2512" name="Google Shape;2512;p1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17</a:t>
            </a:fld>
            <a:endParaRPr sz="2400" b="1" i="0" u="none" strike="noStrike" cap="none">
              <a:solidFill>
                <a:srgbClr val="FFFFFF"/>
              </a:solidFill>
              <a:latin typeface="Century Gothic"/>
              <a:ea typeface="Century Gothic"/>
              <a:cs typeface="Century Gothic"/>
              <a:sym typeface="Century Gothic"/>
            </a:endParaRPr>
          </a:p>
        </p:txBody>
      </p:sp>
      <p:sp>
        <p:nvSpPr>
          <p:cNvPr id="2513" name="Google Shape;2513;p16"/>
          <p:cNvSpPr txBox="1"/>
          <p:nvPr/>
        </p:nvSpPr>
        <p:spPr>
          <a:xfrm>
            <a:off x="948377" y="175551"/>
            <a:ext cx="9406555" cy="6572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D17930"/>
              </a:buClr>
              <a:buSzPts val="2400"/>
              <a:buFont typeface="Century Gothic"/>
              <a:buNone/>
            </a:pPr>
            <a:r>
              <a:rPr lang="fr-CH" sz="2400" b="1" i="0" u="none" strike="noStrike" cap="none" noProof="0" dirty="0">
                <a:solidFill>
                  <a:srgbClr val="D17930"/>
                </a:solidFill>
                <a:latin typeface="Century Gothic"/>
                <a:ea typeface="Century Gothic"/>
                <a:cs typeface="Century Gothic"/>
                <a:sym typeface="Century Gothic"/>
              </a:rPr>
              <a:t>Comment faire : Interroger des collègues sur leurs activités </a:t>
            </a:r>
            <a:endParaRPr lang="fr-CH" sz="2400" b="0" i="1" u="none" strike="noStrike" cap="none" noProof="0" dirty="0">
              <a:solidFill>
                <a:srgbClr val="D17930"/>
              </a:solidFill>
              <a:latin typeface="Century Gothic"/>
              <a:ea typeface="Century Gothic"/>
              <a:cs typeface="Century Gothic"/>
              <a:sym typeface="Century Gothic"/>
            </a:endParaRPr>
          </a:p>
        </p:txBody>
      </p:sp>
      <p:sp>
        <p:nvSpPr>
          <p:cNvPr id="2514" name="Google Shape;2514;p16"/>
          <p:cNvSpPr/>
          <p:nvPr/>
        </p:nvSpPr>
        <p:spPr>
          <a:xfrm>
            <a:off x="948377" y="1692307"/>
            <a:ext cx="9815948" cy="3631723"/>
          </a:xfrm>
          <a:prstGeom prst="rect">
            <a:avLst/>
          </a:prstGeom>
          <a:noFill/>
          <a:ln>
            <a:noFill/>
          </a:ln>
        </p:spPr>
        <p:txBody>
          <a:bodyPr spcFirstLastPara="1" wrap="square" lIns="91425" tIns="45700" rIns="91425" bIns="45700" anchor="t" anchorCtr="0">
            <a:spAutoFit/>
          </a:bodyPr>
          <a:lstStyle/>
          <a:p>
            <a:pPr marL="0" marR="0" lvl="0" indent="0" algn="l" rtl="0">
              <a:lnSpc>
                <a:spcPts val="2700"/>
              </a:lnSpc>
              <a:spcBef>
                <a:spcPts val="0"/>
              </a:spcBef>
              <a:spcAft>
                <a:spcPts val="0"/>
              </a:spcAft>
              <a:buClr>
                <a:srgbClr val="898F97"/>
              </a:buClr>
              <a:buSzPts val="2000"/>
              <a:buFont typeface="Century Gothic"/>
              <a:buNone/>
            </a:pPr>
            <a:r>
              <a:rPr lang="fr-CH" sz="2000" b="1" kern="1200" noProof="0" dirty="0">
                <a:solidFill>
                  <a:srgbClr val="686868"/>
                </a:solidFill>
                <a:latin typeface="Century Gothic" panose="020B0502020202020204" pitchFamily="34" charset="0"/>
                <a:ea typeface="+mn-ea"/>
                <a:cs typeface="+mn-cs"/>
                <a:sym typeface="Century Gothic"/>
              </a:rPr>
              <a:t>Démarche : </a:t>
            </a:r>
            <a:r>
              <a:rPr lang="fr-CH" sz="2000" kern="1200" noProof="0" dirty="0">
                <a:solidFill>
                  <a:srgbClr val="686868"/>
                </a:solidFill>
                <a:latin typeface="Century Gothic" panose="020B0502020202020204" pitchFamily="34" charset="0"/>
                <a:ea typeface="+mn-ea"/>
                <a:cs typeface="+mn-cs"/>
                <a:sym typeface="Century Gothic"/>
              </a:rPr>
              <a:t>Échangez avec vos collègues et essayez de découvrir où se situent les problèmes ou dans quels domaines ils aimeraient recevoir un soutien urgent. Essayez aussi de parler avec des collègues qui travaillent dans d’autres secteurs que le vôtre. Prenez des notes. </a:t>
            </a:r>
            <a:endParaRPr lang="fr-CH" sz="2000" kern="1200" noProof="0" dirty="0">
              <a:solidFill>
                <a:srgbClr val="686868"/>
              </a:solidFill>
              <a:latin typeface="Century Gothic" panose="020B0502020202020204" pitchFamily="34" charset="0"/>
              <a:ea typeface="+mn-ea"/>
              <a:cs typeface="+mn-cs"/>
            </a:endParaRPr>
          </a:p>
          <a:p>
            <a:pPr marL="0" marR="0" lvl="0" indent="0" algn="l" rtl="0">
              <a:lnSpc>
                <a:spcPct val="100000"/>
              </a:lnSpc>
              <a:spcBef>
                <a:spcPts val="0"/>
              </a:spcBef>
              <a:spcAft>
                <a:spcPts val="0"/>
              </a:spcAft>
              <a:buClr>
                <a:srgbClr val="898F97"/>
              </a:buClr>
              <a:buSzPts val="2000"/>
              <a:buFont typeface="Century Gothic"/>
              <a:buNone/>
            </a:pPr>
            <a:r>
              <a:rPr lang="fr-CH" sz="2000" b="1" i="0" u="none" strike="noStrike" cap="none" noProof="0" dirty="0">
                <a:solidFill>
                  <a:srgbClr val="686868"/>
                </a:solidFill>
                <a:latin typeface="Century Gothic"/>
                <a:ea typeface="Century Gothic"/>
                <a:cs typeface="Century Gothic"/>
                <a:sym typeface="Century Gothic"/>
              </a:rPr>
              <a:t> </a:t>
            </a:r>
            <a:endParaRPr lang="fr-CH" noProof="0" dirty="0"/>
          </a:p>
          <a:p>
            <a:pPr marL="0" marR="0" lvl="0" indent="0" algn="l" rtl="0">
              <a:lnSpc>
                <a:spcPct val="100000"/>
              </a:lnSpc>
              <a:spcBef>
                <a:spcPts val="0"/>
              </a:spcBef>
              <a:spcAft>
                <a:spcPts val="0"/>
              </a:spcAft>
              <a:buClr>
                <a:srgbClr val="898F97"/>
              </a:buClr>
              <a:buSzPts val="2000"/>
              <a:buFont typeface="Century Gothic"/>
              <a:buNone/>
            </a:pPr>
            <a:r>
              <a:rPr lang="fr-CH" sz="2000" b="1" i="0" u="none" strike="noStrike" cap="none" noProof="0" dirty="0">
                <a:solidFill>
                  <a:srgbClr val="686868"/>
                </a:solidFill>
                <a:latin typeface="Century Gothic"/>
                <a:ea typeface="Century Gothic"/>
                <a:cs typeface="Century Gothic"/>
                <a:sym typeface="Century Gothic"/>
              </a:rPr>
              <a:t>Par exemple, demandez : </a:t>
            </a:r>
            <a:endParaRPr lang="fr-CH" noProof="0" dirty="0"/>
          </a:p>
          <a:p>
            <a:pPr marL="354013" marR="0" lvl="0" indent="-354013" algn="l" rtl="0">
              <a:lnSpc>
                <a:spcPct val="100000"/>
              </a:lnSpc>
              <a:spcBef>
                <a:spcPts val="800"/>
              </a:spcBef>
              <a:spcAft>
                <a:spcPts val="0"/>
              </a:spcAft>
              <a:buClr>
                <a:srgbClr val="686868"/>
              </a:buClr>
              <a:buSzPts val="2000"/>
              <a:buFont typeface="Century Gothic"/>
              <a:buChar char="●"/>
            </a:pPr>
            <a:r>
              <a:rPr lang="fr-CH" sz="2000" b="1" i="0" u="none" strike="noStrike" cap="none" noProof="0" dirty="0">
                <a:solidFill>
                  <a:srgbClr val="686868"/>
                </a:solidFill>
                <a:latin typeface="Century Gothic"/>
                <a:ea typeface="Century Gothic"/>
                <a:cs typeface="Century Gothic"/>
                <a:sym typeface="Century Gothic"/>
              </a:rPr>
              <a:t>« Qu’est-ce qui vous freine le plus dans votre travail ? » </a:t>
            </a:r>
            <a:endParaRPr lang="fr-CH" noProof="0" dirty="0"/>
          </a:p>
          <a:p>
            <a:pPr marL="354013" marR="0" lvl="0" indent="-354013" algn="l" rtl="0">
              <a:lnSpc>
                <a:spcPct val="100000"/>
              </a:lnSpc>
              <a:spcBef>
                <a:spcPts val="800"/>
              </a:spcBef>
              <a:spcAft>
                <a:spcPts val="0"/>
              </a:spcAft>
              <a:buClr>
                <a:srgbClr val="686868"/>
              </a:buClr>
              <a:buSzPts val="2000"/>
              <a:buFont typeface="Century Gothic"/>
              <a:buChar char="●"/>
            </a:pPr>
            <a:r>
              <a:rPr lang="fr-CH" sz="2000" b="1" i="0" u="none" strike="noStrike" cap="none" noProof="0" dirty="0">
                <a:solidFill>
                  <a:srgbClr val="686868"/>
                </a:solidFill>
                <a:latin typeface="Century Gothic"/>
                <a:ea typeface="Century Gothic"/>
                <a:cs typeface="Century Gothic"/>
                <a:sym typeface="Century Gothic"/>
              </a:rPr>
              <a:t>« Quels outils ou quels processus faciliteraient votre travail ? » </a:t>
            </a:r>
            <a:endParaRPr lang="fr-CH" noProof="0" dirty="0"/>
          </a:p>
          <a:p>
            <a:pPr marL="354013" marR="0" lvl="0" indent="-354013" algn="l" rtl="0">
              <a:lnSpc>
                <a:spcPct val="100000"/>
              </a:lnSpc>
              <a:spcBef>
                <a:spcPts val="800"/>
              </a:spcBef>
              <a:spcAft>
                <a:spcPts val="0"/>
              </a:spcAft>
              <a:buClr>
                <a:srgbClr val="686868"/>
              </a:buClr>
              <a:buSzPts val="2000"/>
              <a:buFont typeface="Century Gothic"/>
              <a:buChar char="●"/>
            </a:pPr>
            <a:r>
              <a:rPr lang="fr-CH" sz="2000" b="1" noProof="0" dirty="0">
                <a:solidFill>
                  <a:srgbClr val="686868"/>
                </a:solidFill>
                <a:latin typeface="Century Gothic"/>
                <a:ea typeface="Century Gothic"/>
                <a:cs typeface="Century Gothic"/>
                <a:sym typeface="Century Gothic"/>
              </a:rPr>
              <a:t>« Existe-t-il un produit, un outil, un service ou un changement de processus qui rendrait votre quotidien professionnel plus facile ? » </a:t>
            </a:r>
            <a:endParaRPr lang="fr-CH" noProof="0" dirty="0"/>
          </a:p>
        </p:txBody>
      </p:sp>
      <p:grpSp>
        <p:nvGrpSpPr>
          <p:cNvPr id="2515" name="Google Shape;2515;p16"/>
          <p:cNvGrpSpPr/>
          <p:nvPr/>
        </p:nvGrpSpPr>
        <p:grpSpPr>
          <a:xfrm>
            <a:off x="10751799" y="835678"/>
            <a:ext cx="1135146" cy="1136164"/>
            <a:chOff x="6438355" y="3124930"/>
            <a:chExt cx="1260000" cy="1260000"/>
          </a:xfrm>
        </p:grpSpPr>
        <p:sp>
          <p:nvSpPr>
            <p:cNvPr id="2516" name="Google Shape;2516;p16"/>
            <p:cNvSpPr/>
            <p:nvPr/>
          </p:nvSpPr>
          <p:spPr>
            <a:xfrm>
              <a:off x="6438355" y="3124930"/>
              <a:ext cx="1260000" cy="1260000"/>
            </a:xfrm>
            <a:prstGeom prst="ellipse">
              <a:avLst/>
            </a:prstGeom>
            <a:solidFill>
              <a:srgbClr val="0B4874"/>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Century Gothic"/>
                <a:buNone/>
              </a:pPr>
              <a:endParaRPr sz="2000" b="0" i="0" u="none" strike="noStrike" cap="none">
                <a:solidFill>
                  <a:srgbClr val="FFFFFF"/>
                </a:solidFill>
                <a:latin typeface="Roboto"/>
                <a:ea typeface="Roboto"/>
                <a:cs typeface="Roboto"/>
                <a:sym typeface="Roboto"/>
              </a:endParaRPr>
            </a:p>
          </p:txBody>
        </p:sp>
        <p:sp>
          <p:nvSpPr>
            <p:cNvPr id="2517" name="Google Shape;2517;p16"/>
            <p:cNvSpPr/>
            <p:nvPr/>
          </p:nvSpPr>
          <p:spPr>
            <a:xfrm>
              <a:off x="6689604" y="3378776"/>
              <a:ext cx="756655" cy="756654"/>
            </a:xfrm>
            <a:custGeom>
              <a:avLst/>
              <a:gdLst/>
              <a:ahLst/>
              <a:cxnLst/>
              <a:rect l="l" t="t" r="r" b="b"/>
              <a:pathLst>
                <a:path w="1568" h="1568" extrusionOk="0">
                  <a:moveTo>
                    <a:pt x="1155" y="426"/>
                  </a:moveTo>
                  <a:cubicBezTo>
                    <a:pt x="1485" y="512"/>
                    <a:pt x="1485" y="512"/>
                    <a:pt x="1485" y="512"/>
                  </a:cubicBezTo>
                  <a:cubicBezTo>
                    <a:pt x="1568" y="182"/>
                    <a:pt x="1568" y="182"/>
                    <a:pt x="1568" y="182"/>
                  </a:cubicBezTo>
                  <a:cubicBezTo>
                    <a:pt x="1505" y="166"/>
                    <a:pt x="1505" y="166"/>
                    <a:pt x="1505" y="166"/>
                  </a:cubicBezTo>
                  <a:cubicBezTo>
                    <a:pt x="1451" y="372"/>
                    <a:pt x="1451" y="372"/>
                    <a:pt x="1451" y="372"/>
                  </a:cubicBezTo>
                  <a:cubicBezTo>
                    <a:pt x="1312" y="148"/>
                    <a:pt x="1066" y="0"/>
                    <a:pt x="784" y="0"/>
                  </a:cubicBezTo>
                  <a:cubicBezTo>
                    <a:pt x="351" y="0"/>
                    <a:pt x="0" y="351"/>
                    <a:pt x="0" y="784"/>
                  </a:cubicBezTo>
                  <a:cubicBezTo>
                    <a:pt x="0" y="1217"/>
                    <a:pt x="351" y="1568"/>
                    <a:pt x="784" y="1568"/>
                  </a:cubicBezTo>
                  <a:cubicBezTo>
                    <a:pt x="1073" y="1568"/>
                    <a:pt x="1325" y="1412"/>
                    <a:pt x="1461" y="1179"/>
                  </a:cubicBezTo>
                  <a:cubicBezTo>
                    <a:pt x="1404" y="1148"/>
                    <a:pt x="1404" y="1148"/>
                    <a:pt x="1404" y="1148"/>
                  </a:cubicBezTo>
                  <a:cubicBezTo>
                    <a:pt x="1279" y="1361"/>
                    <a:pt x="1048" y="1504"/>
                    <a:pt x="784" y="1504"/>
                  </a:cubicBezTo>
                  <a:cubicBezTo>
                    <a:pt x="387" y="1504"/>
                    <a:pt x="64" y="1181"/>
                    <a:pt x="64" y="784"/>
                  </a:cubicBezTo>
                  <a:cubicBezTo>
                    <a:pt x="64" y="387"/>
                    <a:pt x="387" y="64"/>
                    <a:pt x="784" y="64"/>
                  </a:cubicBezTo>
                  <a:cubicBezTo>
                    <a:pt x="1051" y="64"/>
                    <a:pt x="1284" y="209"/>
                    <a:pt x="1408" y="425"/>
                  </a:cubicBezTo>
                  <a:cubicBezTo>
                    <a:pt x="1172" y="362"/>
                    <a:pt x="1172" y="362"/>
                    <a:pt x="1172" y="362"/>
                  </a:cubicBezTo>
                  <a:lnTo>
                    <a:pt x="1155" y="426"/>
                  </a:lnTo>
                  <a:close/>
                  <a:moveTo>
                    <a:pt x="1155" y="426"/>
                  </a:moveTo>
                  <a:cubicBezTo>
                    <a:pt x="1155" y="426"/>
                    <a:pt x="1155" y="426"/>
                    <a:pt x="1155" y="426"/>
                  </a:cubicBezTo>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25"/>
                <a:buFont typeface="Century Gothic"/>
                <a:buNone/>
              </a:pPr>
              <a:endParaRPr sz="3225" b="0" i="0" u="none" strike="noStrike" cap="none">
                <a:solidFill>
                  <a:srgbClr val="445469"/>
                </a:solidFill>
                <a:latin typeface="Roboto"/>
                <a:ea typeface="Roboto"/>
                <a:cs typeface="Roboto"/>
                <a:sym typeface="Roboto"/>
              </a:endParaRPr>
            </a:p>
          </p:txBody>
        </p:sp>
      </p:grpSp>
      <p:sp>
        <p:nvSpPr>
          <p:cNvPr id="2518" name="Google Shape;2518;p16"/>
          <p:cNvSpPr txBox="1"/>
          <p:nvPr/>
        </p:nvSpPr>
        <p:spPr>
          <a:xfrm>
            <a:off x="10633447" y="1954363"/>
            <a:ext cx="1371088"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e-CH" sz="1800" b="1">
                <a:solidFill>
                  <a:srgbClr val="0B4874"/>
                </a:solidFill>
                <a:latin typeface="Century Gothic"/>
                <a:ea typeface="Century Gothic"/>
                <a:cs typeface="Century Gothic"/>
                <a:sym typeface="Century Gothic"/>
              </a:rPr>
              <a:t>Mener des entretiens</a:t>
            </a:r>
            <a:endParaRPr sz="1800" b="1">
              <a:solidFill>
                <a:srgbClr val="0B4874"/>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3"/>
        <p:cNvGrpSpPr/>
        <p:nvPr/>
      </p:nvGrpSpPr>
      <p:grpSpPr>
        <a:xfrm>
          <a:off x="0" y="0"/>
          <a:ext cx="0" cy="0"/>
          <a:chOff x="0" y="0"/>
          <a:chExt cx="0" cy="0"/>
        </a:xfrm>
      </p:grpSpPr>
      <p:sp>
        <p:nvSpPr>
          <p:cNvPr id="2524" name="Google Shape;2524;p1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18</a:t>
            </a:fld>
            <a:endParaRPr sz="2400" b="1" i="0" u="none" strike="noStrike" cap="none">
              <a:solidFill>
                <a:srgbClr val="FFFFFF"/>
              </a:solidFill>
              <a:latin typeface="Century Gothic"/>
              <a:ea typeface="Century Gothic"/>
              <a:cs typeface="Century Gothic"/>
              <a:sym typeface="Century Gothic"/>
            </a:endParaRPr>
          </a:p>
        </p:txBody>
      </p:sp>
      <p:sp>
        <p:nvSpPr>
          <p:cNvPr id="2525" name="Google Shape;2525;p17"/>
          <p:cNvSpPr txBox="1"/>
          <p:nvPr/>
        </p:nvSpPr>
        <p:spPr>
          <a:xfrm>
            <a:off x="6271814" y="2414265"/>
            <a:ext cx="5302214" cy="2408255"/>
          </a:xfrm>
          <a:prstGeom prst="rect">
            <a:avLst/>
          </a:prstGeom>
          <a:noFill/>
          <a:ln>
            <a:noFill/>
          </a:ln>
        </p:spPr>
        <p:txBody>
          <a:bodyPr spcFirstLastPara="1" wrap="square" lIns="91425" tIns="45700" rIns="91425" bIns="45700" anchor="t" anchorCtr="0">
            <a:noAutofit/>
          </a:bodyPr>
          <a:lstStyle/>
          <a:p>
            <a:pPr lvl="0" algn="ctr">
              <a:buClr>
                <a:srgbClr val="D17930"/>
              </a:buClr>
              <a:buSzPts val="3200"/>
            </a:pPr>
            <a:r>
              <a:rPr lang="fr-CH" sz="3200" kern="1200" noProof="0" dirty="0">
                <a:solidFill>
                  <a:srgbClr val="D17930"/>
                </a:solidFill>
                <a:latin typeface="Century Gothic"/>
                <a:cs typeface="Arial" pitchFamily="34" charset="0"/>
              </a:rPr>
              <a:t>Unité d'apprentissage : </a:t>
            </a:r>
            <a:r>
              <a:rPr lang="fr-CH" sz="3200" b="1" dirty="0">
                <a:solidFill>
                  <a:srgbClr val="D17930"/>
                </a:solidFill>
                <a:latin typeface="Century Gothic"/>
              </a:rPr>
              <a:t>Atelier:</a:t>
            </a:r>
            <a:r>
              <a:rPr lang="fr-CH" sz="3200" dirty="0"/>
              <a:t> </a:t>
            </a:r>
            <a:r>
              <a:rPr lang="fr-CH" sz="3200" b="1" i="0" u="none" strike="noStrike" cap="none" noProof="0" dirty="0">
                <a:solidFill>
                  <a:srgbClr val="D17930"/>
                </a:solidFill>
                <a:latin typeface="Century Gothic"/>
                <a:ea typeface="Century Gothic"/>
                <a:cs typeface="Century Gothic"/>
                <a:sym typeface="Century Gothic"/>
              </a:rPr>
              <a:t>Trouvez un champ problématique qui vous intéresse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30"/>
        <p:cNvGrpSpPr/>
        <p:nvPr/>
      </p:nvGrpSpPr>
      <p:grpSpPr>
        <a:xfrm>
          <a:off x="0" y="0"/>
          <a:ext cx="0" cy="0"/>
          <a:chOff x="0" y="0"/>
          <a:chExt cx="0" cy="0"/>
        </a:xfrm>
      </p:grpSpPr>
      <p:sp>
        <p:nvSpPr>
          <p:cNvPr id="2531" name="Google Shape;2531;p1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19</a:t>
            </a:fld>
            <a:endParaRPr sz="2400" b="1" i="0" u="none" strike="noStrike" cap="none">
              <a:solidFill>
                <a:srgbClr val="FFFFFF"/>
              </a:solidFill>
              <a:latin typeface="Century Gothic"/>
              <a:ea typeface="Century Gothic"/>
              <a:cs typeface="Century Gothic"/>
              <a:sym typeface="Century Gothic"/>
            </a:endParaRPr>
          </a:p>
        </p:txBody>
      </p:sp>
      <p:sp>
        <p:nvSpPr>
          <p:cNvPr id="2532" name="Google Shape;2532;p18"/>
          <p:cNvSpPr txBox="1"/>
          <p:nvPr/>
        </p:nvSpPr>
        <p:spPr>
          <a:xfrm>
            <a:off x="918171" y="3517637"/>
            <a:ext cx="10588540" cy="1662609"/>
          </a:xfrm>
          <a:prstGeom prst="rect">
            <a:avLst/>
          </a:prstGeom>
          <a:noFill/>
          <a:ln>
            <a:noFill/>
          </a:ln>
        </p:spPr>
        <p:txBody>
          <a:bodyPr spcFirstLastPara="1" wrap="square" lIns="92075" tIns="46025" rIns="92075" bIns="46025" anchor="t" anchorCtr="0">
            <a:spAutoFit/>
          </a:bodyPr>
          <a:lstStyle/>
          <a:p>
            <a:pPr marL="457200" lvl="1" indent="-457200">
              <a:spcBef>
                <a:spcPts val="600"/>
              </a:spcBef>
              <a:spcAft>
                <a:spcPts val="600"/>
              </a:spcAft>
              <a:buClr>
                <a:srgbClr val="D17930"/>
              </a:buClr>
              <a:buSzPts val="2400"/>
              <a:buAutoNum type="arabicPeriod"/>
            </a:pPr>
            <a:r>
              <a:rPr lang="fr-CH" sz="2400" b="1" kern="1200" noProof="0" dirty="0">
                <a:solidFill>
                  <a:srgbClr val="D17930"/>
                </a:solidFill>
                <a:latin typeface="Century Gothic"/>
                <a:ea typeface="+mn-ea"/>
                <a:cs typeface="Arial" pitchFamily="34" charset="0"/>
                <a:sym typeface="Century Gothic"/>
              </a:rPr>
              <a:t>Identifiez les problématiques dans votre domaine professionnel</a:t>
            </a:r>
          </a:p>
          <a:p>
            <a:pPr marL="457200" lvl="1" indent="-457200">
              <a:spcBef>
                <a:spcPts val="600"/>
              </a:spcBef>
              <a:spcAft>
                <a:spcPts val="600"/>
              </a:spcAft>
              <a:buClr>
                <a:srgbClr val="686868"/>
              </a:buClr>
              <a:buSzPts val="2400"/>
              <a:buAutoNum type="arabicPeriod"/>
            </a:pPr>
            <a:r>
              <a:rPr lang="fr-CH" sz="2400" i="0" u="none" strike="noStrike" cap="none" noProof="0" dirty="0">
                <a:solidFill>
                  <a:srgbClr val="686868"/>
                </a:solidFill>
                <a:latin typeface="Century Gothic"/>
                <a:ea typeface="Century Gothic"/>
                <a:cs typeface="Century Gothic"/>
                <a:sym typeface="Century Gothic"/>
              </a:rPr>
              <a:t>Misez sur vos propres forces et centres d’intérêt </a:t>
            </a:r>
            <a:endParaRPr lang="fr-CH" noProof="0" dirty="0">
              <a:solidFill>
                <a:srgbClr val="686868"/>
              </a:solidFill>
              <a:ea typeface="Century Gothic"/>
            </a:endParaRPr>
          </a:p>
          <a:p>
            <a:pPr marL="457200" lvl="1" indent="-457200">
              <a:spcBef>
                <a:spcPts val="600"/>
              </a:spcBef>
              <a:spcAft>
                <a:spcPts val="600"/>
              </a:spcAft>
              <a:buClr>
                <a:srgbClr val="686868"/>
              </a:buClr>
              <a:buSzPts val="2400"/>
              <a:buAutoNum type="arabicPeriod"/>
            </a:pPr>
            <a:r>
              <a:rPr lang="fr-CH" sz="2400" i="0" u="none" strike="noStrike" cap="none" noProof="0" dirty="0">
                <a:solidFill>
                  <a:srgbClr val="686868"/>
                </a:solidFill>
                <a:latin typeface="Century Gothic"/>
                <a:ea typeface="Century Gothic"/>
                <a:cs typeface="Century Gothic"/>
                <a:sym typeface="Century Gothic"/>
              </a:rPr>
              <a:t>Repérez des problèmes importants sur le plan social et écologique </a:t>
            </a:r>
            <a:endParaRPr lang="fr-CH" noProof="0" dirty="0">
              <a:solidFill>
                <a:srgbClr val="686868"/>
              </a:solidFill>
            </a:endParaRPr>
          </a:p>
        </p:txBody>
      </p:sp>
      <p:sp>
        <p:nvSpPr>
          <p:cNvPr id="2534" name="Google Shape;2534;p18"/>
          <p:cNvSpPr/>
          <p:nvPr/>
        </p:nvSpPr>
        <p:spPr>
          <a:xfrm>
            <a:off x="717939" y="3544933"/>
            <a:ext cx="10676496" cy="557144"/>
          </a:xfrm>
          <a:prstGeom prst="rect">
            <a:avLst/>
          </a:prstGeom>
          <a:noFill/>
          <a:ln w="38100" cap="flat" cmpd="sng">
            <a:solidFill>
              <a:srgbClr val="D179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C44E68B5-B101-35D6-60ED-2E4650BC5DFA}"/>
              </a:ext>
            </a:extLst>
          </p:cNvPr>
          <p:cNvSpPr txBox="1"/>
          <p:nvPr/>
        </p:nvSpPr>
        <p:spPr>
          <a:xfrm>
            <a:off x="931459" y="184582"/>
            <a:ext cx="9741090" cy="830997"/>
          </a:xfrm>
          <a:prstGeom prst="rect">
            <a:avLst/>
          </a:prstGeom>
          <a:noFill/>
        </p:spPr>
        <p:txBody>
          <a:bodyPr wrap="square">
            <a:spAutoFit/>
          </a:bodyPr>
          <a:lstStyle/>
          <a:p>
            <a:pPr marL="0" marR="0" lvl="1" indent="0" algn="l" rtl="0">
              <a:lnSpc>
                <a:spcPct val="100000"/>
              </a:lnSpc>
              <a:spcBef>
                <a:spcPts val="1200"/>
              </a:spcBef>
              <a:spcAft>
                <a:spcPts val="0"/>
              </a:spcAft>
              <a:buClr>
                <a:srgbClr val="686868"/>
              </a:buClr>
              <a:buSzPts val="2400"/>
              <a:buFont typeface="Century Gothic"/>
              <a:buNone/>
            </a:pPr>
            <a:r>
              <a:rPr lang="fr-FR" sz="2400" b="1" dirty="0">
                <a:solidFill>
                  <a:srgbClr val="0B4874"/>
                </a:solidFill>
                <a:latin typeface="Century Gothic"/>
                <a:sym typeface="Century Gothic"/>
              </a:rPr>
              <a:t>Plusieurs approches peuvent vous aider à trouver un problème qui vaut la peine d’être résolu</a:t>
            </a:r>
            <a:endParaRPr lang="fr-FR" sz="2400" b="1" dirty="0">
              <a:solidFill>
                <a:srgbClr val="0B4874"/>
              </a:solidFill>
              <a:latin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9"/>
        <p:cNvGrpSpPr/>
        <p:nvPr/>
      </p:nvGrpSpPr>
      <p:grpSpPr>
        <a:xfrm>
          <a:off x="0" y="0"/>
          <a:ext cx="0" cy="0"/>
          <a:chOff x="0" y="0"/>
          <a:chExt cx="0" cy="0"/>
        </a:xfrm>
      </p:grpSpPr>
      <p:sp>
        <p:nvSpPr>
          <p:cNvPr id="2540" name="Google Shape;2540;p19"/>
          <p:cNvSpPr/>
          <p:nvPr/>
        </p:nvSpPr>
        <p:spPr>
          <a:xfrm rot="10800000">
            <a:off x="1078991" y="1103140"/>
            <a:ext cx="4320000" cy="2160000"/>
          </a:xfrm>
          <a:prstGeom prst="foldedCorner">
            <a:avLst>
              <a:gd name="adj" fmla="val 16667"/>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41" name="Google Shape;2541;p19"/>
          <p:cNvSpPr/>
          <p:nvPr/>
        </p:nvSpPr>
        <p:spPr>
          <a:xfrm>
            <a:off x="1066958" y="3429000"/>
            <a:ext cx="4320000" cy="2714784"/>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42" name="Google Shape;2542;p19"/>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20</a:t>
            </a:fld>
            <a:endParaRPr sz="2400" b="1" i="0" u="none" strike="noStrike" cap="none">
              <a:solidFill>
                <a:srgbClr val="FFFFFF"/>
              </a:solidFill>
              <a:latin typeface="Century Gothic"/>
              <a:ea typeface="Century Gothic"/>
              <a:cs typeface="Century Gothic"/>
              <a:sym typeface="Century Gothic"/>
            </a:endParaRPr>
          </a:p>
        </p:txBody>
      </p:sp>
      <p:sp>
        <p:nvSpPr>
          <p:cNvPr id="2543" name="Google Shape;2543;p19"/>
          <p:cNvSpPr txBox="1"/>
          <p:nvPr/>
        </p:nvSpPr>
        <p:spPr>
          <a:xfrm>
            <a:off x="943873" y="309052"/>
            <a:ext cx="9976701"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rPr>
              <a:t>1. Identifier les problématiques dans votre domaine professionnel</a:t>
            </a:r>
            <a:br>
              <a:rPr lang="fr-CH" sz="2400" b="1" i="0" u="none" strike="noStrike" cap="none" noProof="0" dirty="0">
                <a:solidFill>
                  <a:srgbClr val="D17930"/>
                </a:solidFill>
                <a:latin typeface="Century Gothic"/>
                <a:ea typeface="Century Gothic"/>
                <a:cs typeface="Century Gothic"/>
                <a:sym typeface="Century Gothic"/>
              </a:rPr>
            </a:br>
            <a:endParaRPr lang="fr-CH" sz="2400" b="0" i="1" u="none" strike="noStrike" cap="none" noProof="0" dirty="0">
              <a:solidFill>
                <a:srgbClr val="D17930"/>
              </a:solidFill>
              <a:latin typeface="Century Gothic"/>
              <a:ea typeface="Century Gothic"/>
              <a:cs typeface="Century Gothic"/>
              <a:sym typeface="Century Gothic"/>
            </a:endParaRPr>
          </a:p>
        </p:txBody>
      </p:sp>
      <p:sp>
        <p:nvSpPr>
          <p:cNvPr id="2544" name="Google Shape;2544;p19"/>
          <p:cNvSpPr txBox="1"/>
          <p:nvPr/>
        </p:nvSpPr>
        <p:spPr>
          <a:xfrm>
            <a:off x="1246278" y="1869240"/>
            <a:ext cx="4269797" cy="1244305"/>
          </a:xfrm>
          <a:prstGeom prst="rect">
            <a:avLst/>
          </a:prstGeom>
          <a:noFill/>
          <a:ln>
            <a:noFill/>
          </a:ln>
        </p:spPr>
        <p:txBody>
          <a:bodyPr spcFirstLastPara="1" wrap="square" lIns="91425" tIns="45700" rIns="91425" bIns="45700" anchor="ctr" anchorCtr="0">
            <a:noAutofit/>
          </a:bodyPr>
          <a:lstStyle/>
          <a:p>
            <a:pPr lvl="0">
              <a:buClr>
                <a:srgbClr val="FFFFFF"/>
              </a:buClr>
              <a:buSzPts val="4200"/>
            </a:pPr>
            <a:r>
              <a:rPr lang="fr-CH" sz="3800" b="1" kern="1200" noProof="0" dirty="0">
                <a:solidFill>
                  <a:prstClr val="white"/>
                </a:solidFill>
                <a:latin typeface="Century Gothic"/>
                <a:ea typeface="ＭＳ Ｐゴシック" charset="0"/>
              </a:rPr>
              <a:t>La méthode des cinq pourquoi</a:t>
            </a:r>
          </a:p>
        </p:txBody>
      </p:sp>
      <p:sp>
        <p:nvSpPr>
          <p:cNvPr id="2545" name="Google Shape;2545;p19"/>
          <p:cNvSpPr/>
          <p:nvPr/>
        </p:nvSpPr>
        <p:spPr>
          <a:xfrm>
            <a:off x="5681118" y="1705220"/>
            <a:ext cx="5828963" cy="4447331"/>
          </a:xfrm>
          <a:prstGeom prst="rect">
            <a:avLst/>
          </a:prstGeom>
          <a:noFill/>
          <a:ln>
            <a:noFill/>
          </a:ln>
        </p:spPr>
        <p:txBody>
          <a:bodyPr spcFirstLastPara="1" wrap="square" lIns="91425" tIns="45700" rIns="91425" bIns="45700" anchor="t" anchorCtr="0">
            <a:spAutoFit/>
          </a:bodyPr>
          <a:lstStyle/>
          <a:p>
            <a:pPr lvl="0"/>
            <a:r>
              <a:rPr lang="fr-CH" sz="1700" noProof="0" dirty="0">
                <a:solidFill>
                  <a:srgbClr val="686868"/>
                </a:solidFill>
                <a:latin typeface="Century Gothic" panose="020B0502020202020204" pitchFamily="34" charset="0"/>
              </a:rPr>
              <a:t>Imaginez que vous êtes </a:t>
            </a:r>
            <a:r>
              <a:rPr lang="fr-CH" sz="1700" noProof="0" dirty="0" err="1">
                <a:solidFill>
                  <a:srgbClr val="686868"/>
                </a:solidFill>
                <a:latin typeface="Century Gothic" panose="020B0502020202020204" pitchFamily="34" charset="0"/>
              </a:rPr>
              <a:t>apprenti·e</a:t>
            </a:r>
            <a:r>
              <a:rPr lang="fr-CH" sz="1700" noProof="0" dirty="0">
                <a:solidFill>
                  <a:srgbClr val="686868"/>
                </a:solidFill>
                <a:latin typeface="Century Gothic" panose="020B0502020202020204" pitchFamily="34" charset="0"/>
              </a:rPr>
              <a:t> en menuiserie. Vous souhaitez attirer des clients vers les constructions en bois, mais la demande est encore faible.</a:t>
            </a:r>
          </a:p>
          <a:p>
            <a:pPr lvl="0"/>
            <a:endParaRPr lang="fr-CH" sz="200" noProof="0" dirty="0">
              <a:solidFill>
                <a:srgbClr val="686868"/>
              </a:solidFill>
              <a:latin typeface="Century Gothic" panose="020B0502020202020204" pitchFamily="34" charset="0"/>
            </a:endParaRPr>
          </a:p>
          <a:p>
            <a:pPr lvl="0">
              <a:spcAft>
                <a:spcPts val="400"/>
              </a:spcAft>
            </a:pPr>
            <a:endParaRPr lang="fr-CH" sz="600" b="1" dirty="0">
              <a:solidFill>
                <a:srgbClr val="686868"/>
              </a:solidFill>
              <a:latin typeface="Century Gothic" panose="020B0502020202020204" pitchFamily="34" charset="0"/>
            </a:endParaRPr>
          </a:p>
          <a:p>
            <a:pPr lvl="0">
              <a:spcAft>
                <a:spcPts val="400"/>
              </a:spcAft>
            </a:pPr>
            <a:r>
              <a:rPr lang="fr-CH" sz="1700" b="1" noProof="0" dirty="0">
                <a:solidFill>
                  <a:srgbClr val="686868"/>
                </a:solidFill>
                <a:latin typeface="Century Gothic" panose="020B0502020202020204" pitchFamily="34" charset="0"/>
              </a:rPr>
              <a:t>Pourquoi ? </a:t>
            </a:r>
            <a:r>
              <a:rPr lang="fr-CH" sz="1700" noProof="0" dirty="0">
                <a:solidFill>
                  <a:srgbClr val="686868"/>
                </a:solidFill>
                <a:latin typeface="Century Gothic" panose="020B0502020202020204" pitchFamily="34" charset="0"/>
              </a:rPr>
              <a:t>– De nombreux maîtres d'ouvrage choisissent le béton et l'acier. </a:t>
            </a:r>
          </a:p>
          <a:p>
            <a:pPr lvl="0">
              <a:spcAft>
                <a:spcPts val="400"/>
              </a:spcAft>
            </a:pPr>
            <a:r>
              <a:rPr lang="fr-CH" sz="1700" b="1" noProof="0" dirty="0">
                <a:solidFill>
                  <a:srgbClr val="686868"/>
                </a:solidFill>
                <a:latin typeface="Century Gothic" panose="020B0502020202020204" pitchFamily="34" charset="0"/>
              </a:rPr>
              <a:t>Pourquoi ? </a:t>
            </a:r>
            <a:r>
              <a:rPr lang="fr-CH" sz="1700" noProof="0" dirty="0">
                <a:solidFill>
                  <a:srgbClr val="686868"/>
                </a:solidFill>
                <a:latin typeface="Century Gothic" panose="020B0502020202020204" pitchFamily="34" charset="0"/>
              </a:rPr>
              <a:t>– Ces matériaux sont plus connus et plus courants. </a:t>
            </a:r>
          </a:p>
          <a:p>
            <a:pPr lvl="0">
              <a:spcAft>
                <a:spcPts val="400"/>
              </a:spcAft>
            </a:pPr>
            <a:r>
              <a:rPr lang="fr-CH" sz="1700" b="1" noProof="0" dirty="0">
                <a:solidFill>
                  <a:srgbClr val="686868"/>
                </a:solidFill>
                <a:latin typeface="Century Gothic" panose="020B0502020202020204" pitchFamily="34" charset="0"/>
              </a:rPr>
              <a:t>Pourquoi ? </a:t>
            </a:r>
            <a:r>
              <a:rPr lang="fr-CH" sz="1700" noProof="0" dirty="0">
                <a:solidFill>
                  <a:srgbClr val="686868"/>
                </a:solidFill>
                <a:latin typeface="Century Gothic" panose="020B0502020202020204" pitchFamily="34" charset="0"/>
              </a:rPr>
              <a:t>– Les maîtres d'ouvrage ne savent souvent pas à quel point le bois est durable ou jusqu'à quelle hauteur on peut construire.</a:t>
            </a:r>
          </a:p>
          <a:p>
            <a:pPr lvl="0">
              <a:spcAft>
                <a:spcPts val="400"/>
              </a:spcAft>
            </a:pPr>
            <a:r>
              <a:rPr lang="fr-CH" sz="1700" b="1" noProof="0" dirty="0">
                <a:solidFill>
                  <a:srgbClr val="686868"/>
                </a:solidFill>
                <a:latin typeface="Century Gothic" panose="020B0502020202020204" pitchFamily="34" charset="0"/>
              </a:rPr>
              <a:t>Pourquoi ? </a:t>
            </a:r>
            <a:r>
              <a:rPr lang="fr-CH" sz="1700" noProof="0" dirty="0">
                <a:solidFill>
                  <a:srgbClr val="686868"/>
                </a:solidFill>
                <a:latin typeface="Century Gothic" panose="020B0502020202020204" pitchFamily="34" charset="0"/>
              </a:rPr>
              <a:t>– Le débat public sur les matériaux de construction écologiques est encore limité. </a:t>
            </a:r>
          </a:p>
          <a:p>
            <a:pPr lvl="0">
              <a:spcAft>
                <a:spcPts val="400"/>
              </a:spcAft>
            </a:pPr>
            <a:r>
              <a:rPr lang="fr-CH" sz="1700" b="1" noProof="0" dirty="0">
                <a:solidFill>
                  <a:srgbClr val="686868"/>
                </a:solidFill>
                <a:latin typeface="Century Gothic" panose="020B0502020202020204" pitchFamily="34" charset="0"/>
              </a:rPr>
              <a:t>Pourquoi ? </a:t>
            </a:r>
            <a:r>
              <a:rPr lang="fr-CH" sz="1700" noProof="0" dirty="0">
                <a:solidFill>
                  <a:srgbClr val="686868"/>
                </a:solidFill>
                <a:latin typeface="Century Gothic" panose="020B0502020202020204" pitchFamily="34" charset="0"/>
              </a:rPr>
              <a:t>– L'industrie de la construction se concentre traditionnellement sur les matériaux éprouvés, et non sur les bénéfices environnementaux.</a:t>
            </a:r>
          </a:p>
        </p:txBody>
      </p:sp>
      <p:sp>
        <p:nvSpPr>
          <p:cNvPr id="2546" name="Google Shape;2546;p19"/>
          <p:cNvSpPr/>
          <p:nvPr/>
        </p:nvSpPr>
        <p:spPr>
          <a:xfrm>
            <a:off x="1246278" y="3692757"/>
            <a:ext cx="4003489" cy="2185173"/>
          </a:xfrm>
          <a:prstGeom prst="rect">
            <a:avLst/>
          </a:prstGeom>
          <a:noFill/>
          <a:ln>
            <a:noFill/>
          </a:ln>
        </p:spPr>
        <p:txBody>
          <a:bodyPr spcFirstLastPara="1" wrap="square" lIns="91425" tIns="45700" rIns="91425" bIns="45700" anchor="t" anchorCtr="0">
            <a:spAutoFit/>
          </a:bodyPr>
          <a:lstStyle/>
          <a:p>
            <a:pPr lvl="0">
              <a:buClr>
                <a:srgbClr val="898F97"/>
              </a:buClr>
              <a:buSzPts val="1700"/>
            </a:pPr>
            <a:r>
              <a:rPr lang="fr-CH" sz="1700" b="1" kern="1200" noProof="0" dirty="0">
                <a:solidFill>
                  <a:srgbClr val="686868"/>
                </a:solidFill>
                <a:latin typeface="Century Gothic" panose="020B0502020202020204" pitchFamily="34" charset="0"/>
                <a:ea typeface="+mn-ea"/>
                <a:cs typeface="+mn-cs"/>
              </a:rPr>
              <a:t>Comment procéder ? </a:t>
            </a:r>
            <a:r>
              <a:rPr lang="fr-CH" sz="1700" kern="1200" noProof="0" dirty="0">
                <a:solidFill>
                  <a:srgbClr val="686868"/>
                </a:solidFill>
                <a:latin typeface="Century Gothic" panose="020B0502020202020204" pitchFamily="34" charset="0"/>
                <a:ea typeface="+mn-ea"/>
                <a:cs typeface="+mn-cs"/>
              </a:rPr>
              <a:t>Décrivez clairement un problème que vous rencontrez dans votre environnement de travail. Puis, demandez-vous « Pourquoi ? » Répétez cela cinq fois. Au cinquième « pourquoi », vous devriez avoir trouvé la cause.</a:t>
            </a:r>
          </a:p>
        </p:txBody>
      </p:sp>
      <p:sp>
        <p:nvSpPr>
          <p:cNvPr id="2547" name="Google Shape;2547;p19"/>
          <p:cNvSpPr/>
          <p:nvPr/>
        </p:nvSpPr>
        <p:spPr>
          <a:xfrm>
            <a:off x="5516085" y="1502633"/>
            <a:ext cx="6120000" cy="4641151"/>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48" name="Google Shape;2548;p19"/>
          <p:cNvSpPr/>
          <p:nvPr/>
        </p:nvSpPr>
        <p:spPr>
          <a:xfrm>
            <a:off x="5516075" y="1103140"/>
            <a:ext cx="6120000" cy="440164"/>
          </a:xfrm>
          <a:prstGeom prst="rect">
            <a:avLst/>
          </a:prstGeom>
          <a:solidFill>
            <a:schemeClr val="accent1"/>
          </a:solid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lvl="0" algn="ctr">
              <a:buClr>
                <a:srgbClr val="FFFFFF"/>
              </a:buClr>
              <a:buSzPts val="1800"/>
            </a:pPr>
            <a:endParaRPr sz="1800" b="1" dirty="0">
              <a:solidFill>
                <a:schemeClr val="bg1"/>
              </a:solidFill>
              <a:latin typeface="Century Gothic" panose="020B0502020202020204" pitchFamily="34" charset="0"/>
            </a:endParaRPr>
          </a:p>
        </p:txBody>
      </p:sp>
      <p:sp>
        <p:nvSpPr>
          <p:cNvPr id="2549" name="Google Shape;2549;p19"/>
          <p:cNvSpPr/>
          <p:nvPr/>
        </p:nvSpPr>
        <p:spPr>
          <a:xfrm>
            <a:off x="616923" y="917650"/>
            <a:ext cx="1612500" cy="900000"/>
          </a:xfrm>
          <a:prstGeom prst="ellipse">
            <a:avLst/>
          </a:prstGeom>
          <a:solidFill>
            <a:srgbClr val="D1793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4200"/>
              <a:buFont typeface="Century Gothic"/>
              <a:buNone/>
            </a:pPr>
            <a:r>
              <a:rPr lang="de-CH" sz="4200" b="1" dirty="0">
                <a:solidFill>
                  <a:srgbClr val="FFFFFF"/>
                </a:solidFill>
                <a:latin typeface="Century Gothic"/>
                <a:ea typeface="Century Gothic"/>
                <a:cs typeface="Century Gothic"/>
                <a:sym typeface="Century Gothic"/>
              </a:rPr>
              <a:t>1</a:t>
            </a:r>
            <a:r>
              <a:rPr lang="de-CH" sz="4200" b="1" i="0" u="none" strike="noStrike" cap="none" dirty="0">
                <a:solidFill>
                  <a:srgbClr val="FFFFFF"/>
                </a:solidFill>
                <a:latin typeface="Century Gothic"/>
                <a:ea typeface="Century Gothic"/>
                <a:cs typeface="Century Gothic"/>
                <a:sym typeface="Century Gothic"/>
              </a:rPr>
              <a:t> </a:t>
            </a:r>
            <a:endParaRPr dirty="0"/>
          </a:p>
        </p:txBody>
      </p:sp>
      <p:sp>
        <p:nvSpPr>
          <p:cNvPr id="5" name="Textfeld 4">
            <a:extLst>
              <a:ext uri="{FF2B5EF4-FFF2-40B4-BE49-F238E27FC236}">
                <a16:creationId xmlns:a16="http://schemas.microsoft.com/office/drawing/2014/main" id="{3E9FFAF9-EF82-D2A7-F627-4B21C1F67E71}"/>
              </a:ext>
            </a:extLst>
          </p:cNvPr>
          <p:cNvSpPr txBox="1"/>
          <p:nvPr/>
        </p:nvSpPr>
        <p:spPr>
          <a:xfrm>
            <a:off x="7232348" y="1158193"/>
            <a:ext cx="2716872" cy="369332"/>
          </a:xfrm>
          <a:prstGeom prst="rect">
            <a:avLst/>
          </a:prstGeom>
          <a:noFill/>
        </p:spPr>
        <p:txBody>
          <a:bodyPr wrap="square">
            <a:spAutoFit/>
          </a:bodyPr>
          <a:lstStyle/>
          <a:p>
            <a:pPr lvl="0" algn="ctr">
              <a:buClr>
                <a:srgbClr val="FFFFFF"/>
              </a:buClr>
              <a:buSzPts val="1800"/>
            </a:pPr>
            <a:r>
              <a:rPr lang="de-CH" sz="1800" b="1" dirty="0">
                <a:solidFill>
                  <a:schemeClr val="bg1"/>
                </a:solidFill>
                <a:latin typeface="Century Gothic" panose="020B0502020202020204" pitchFamily="34" charset="0"/>
              </a:rPr>
              <a:t>Exemple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4"/>
        <p:cNvGrpSpPr/>
        <p:nvPr/>
      </p:nvGrpSpPr>
      <p:grpSpPr>
        <a:xfrm>
          <a:off x="0" y="0"/>
          <a:ext cx="0" cy="0"/>
          <a:chOff x="0" y="0"/>
          <a:chExt cx="0" cy="0"/>
        </a:xfrm>
      </p:grpSpPr>
      <p:sp>
        <p:nvSpPr>
          <p:cNvPr id="2555" name="Google Shape;2555;p20"/>
          <p:cNvSpPr/>
          <p:nvPr/>
        </p:nvSpPr>
        <p:spPr>
          <a:xfrm rot="10800000">
            <a:off x="1078991" y="1103140"/>
            <a:ext cx="4320000" cy="2160000"/>
          </a:xfrm>
          <a:prstGeom prst="foldedCorner">
            <a:avLst>
              <a:gd name="adj" fmla="val 16667"/>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56" name="Google Shape;2556;p20"/>
          <p:cNvSpPr/>
          <p:nvPr/>
        </p:nvSpPr>
        <p:spPr>
          <a:xfrm>
            <a:off x="1066958" y="3429000"/>
            <a:ext cx="4320000" cy="2714784"/>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57" name="Google Shape;2557;p20"/>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21</a:t>
            </a:fld>
            <a:endParaRPr sz="2400" b="1" i="0" u="none" strike="noStrike" cap="none">
              <a:solidFill>
                <a:srgbClr val="FFFFFF"/>
              </a:solidFill>
              <a:latin typeface="Century Gothic"/>
              <a:ea typeface="Century Gothic"/>
              <a:cs typeface="Century Gothic"/>
              <a:sym typeface="Century Gothic"/>
            </a:endParaRPr>
          </a:p>
        </p:txBody>
      </p:sp>
      <p:sp>
        <p:nvSpPr>
          <p:cNvPr id="2559" name="Google Shape;2559;p20"/>
          <p:cNvSpPr txBox="1"/>
          <p:nvPr/>
        </p:nvSpPr>
        <p:spPr>
          <a:xfrm>
            <a:off x="1471566" y="1543405"/>
            <a:ext cx="3552915" cy="124430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4200"/>
              <a:buFont typeface="Century Gothic"/>
              <a:buNone/>
            </a:pPr>
            <a:r>
              <a:rPr lang="fr-CH" sz="3800" b="1" kern="1200" noProof="0" dirty="0">
                <a:solidFill>
                  <a:prstClr val="white"/>
                </a:solidFill>
                <a:latin typeface="Century Gothic"/>
                <a:ea typeface="ＭＳ Ｐゴシック" charset="0"/>
                <a:sym typeface="Century Gothic"/>
              </a:rPr>
              <a:t>La grande source d’agacement </a:t>
            </a:r>
            <a:endParaRPr lang="fr-CH" sz="3800" b="1" kern="1200" noProof="0" dirty="0">
              <a:solidFill>
                <a:prstClr val="white"/>
              </a:solidFill>
              <a:latin typeface="Century Gothic"/>
              <a:ea typeface="ＭＳ Ｐゴシック" charset="0"/>
            </a:endParaRPr>
          </a:p>
        </p:txBody>
      </p:sp>
      <p:sp>
        <p:nvSpPr>
          <p:cNvPr id="2560" name="Google Shape;2560;p20"/>
          <p:cNvSpPr/>
          <p:nvPr/>
        </p:nvSpPr>
        <p:spPr>
          <a:xfrm>
            <a:off x="1246278" y="3692757"/>
            <a:ext cx="4003489" cy="21852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1700"/>
              <a:buFont typeface="Century Gothic"/>
              <a:buNone/>
            </a:pPr>
            <a:r>
              <a:rPr lang="de-CH" sz="1700" b="1" i="0" u="none" strike="noStrike" cap="none">
                <a:solidFill>
                  <a:srgbClr val="686868"/>
                </a:solidFill>
                <a:latin typeface="Century Gothic"/>
                <a:ea typeface="Century Gothic"/>
                <a:cs typeface="Century Gothic"/>
                <a:sym typeface="Century Gothic"/>
              </a:rPr>
              <a:t>Comment procéder ? </a:t>
            </a:r>
            <a:endParaRPr sz="1700" b="0" i="0" u="none" strike="noStrike" cap="none">
              <a:solidFill>
                <a:srgbClr val="686868"/>
              </a:solidFill>
              <a:latin typeface="Century Gothic"/>
              <a:ea typeface="Century Gothic"/>
              <a:cs typeface="Century Gothic"/>
              <a:sym typeface="Century Gothic"/>
            </a:endParaRPr>
          </a:p>
          <a:p>
            <a:pPr marL="354013" marR="0" lvl="0" indent="-354013" algn="l" rtl="0">
              <a:spcBef>
                <a:spcPts val="0"/>
              </a:spcBef>
              <a:spcAft>
                <a:spcPts val="0"/>
              </a:spcAft>
              <a:buClr>
                <a:srgbClr val="686868"/>
              </a:buClr>
              <a:buSzPts val="1700"/>
              <a:buFont typeface="Century Gothic"/>
              <a:buChar char="●"/>
            </a:pPr>
            <a:r>
              <a:rPr lang="de-CH" sz="1700">
                <a:solidFill>
                  <a:srgbClr val="686868"/>
                </a:solidFill>
                <a:latin typeface="Century Gothic"/>
                <a:ea typeface="Century Gothic"/>
                <a:cs typeface="Century Gothic"/>
                <a:sym typeface="Century Gothic"/>
              </a:rPr>
              <a:t>Réfléchissez : Quels problèmes agacent le plus vos collègues ? </a:t>
            </a:r>
            <a:endParaRPr/>
          </a:p>
          <a:p>
            <a:pPr marL="354013" marR="0" lvl="0" indent="-354013" algn="l" rtl="0">
              <a:spcBef>
                <a:spcPts val="0"/>
              </a:spcBef>
              <a:spcAft>
                <a:spcPts val="0"/>
              </a:spcAft>
              <a:buClr>
                <a:srgbClr val="686868"/>
              </a:buClr>
              <a:buSzPts val="1700"/>
              <a:buFont typeface="Century Gothic"/>
              <a:buChar char="●"/>
            </a:pPr>
            <a:r>
              <a:rPr lang="de-CH" sz="1700">
                <a:solidFill>
                  <a:srgbClr val="686868"/>
                </a:solidFill>
                <a:latin typeface="Century Gothic"/>
                <a:ea typeface="Century Gothic"/>
                <a:cs typeface="Century Gothic"/>
                <a:sym typeface="Century Gothic"/>
              </a:rPr>
              <a:t>Réfléchissez : Qu’est-ce qui dérange le plus votre groupe cible ou vos client·e·s ? </a:t>
            </a:r>
            <a:endParaRPr/>
          </a:p>
          <a:p>
            <a:pPr marL="354013" marR="0" lvl="0" indent="-354013" algn="l" rtl="0">
              <a:spcBef>
                <a:spcPts val="0"/>
              </a:spcBef>
              <a:spcAft>
                <a:spcPts val="0"/>
              </a:spcAft>
              <a:buClr>
                <a:srgbClr val="686868"/>
              </a:buClr>
              <a:buSzPts val="1700"/>
              <a:buFont typeface="Century Gothic"/>
              <a:buChar char="●"/>
            </a:pPr>
            <a:r>
              <a:rPr lang="de-CH" sz="1700">
                <a:solidFill>
                  <a:srgbClr val="686868"/>
                </a:solidFill>
                <a:latin typeface="Century Gothic"/>
                <a:ea typeface="Century Gothic"/>
                <a:cs typeface="Century Gothic"/>
                <a:sym typeface="Century Gothic"/>
              </a:rPr>
              <a:t>Notez tout. </a:t>
            </a:r>
            <a:endParaRPr sz="1700" b="0" i="0" u="none" strike="noStrike" cap="none">
              <a:solidFill>
                <a:srgbClr val="686868"/>
              </a:solidFill>
              <a:latin typeface="Century Gothic"/>
              <a:ea typeface="Century Gothic"/>
              <a:cs typeface="Century Gothic"/>
              <a:sym typeface="Century Gothic"/>
            </a:endParaRPr>
          </a:p>
        </p:txBody>
      </p:sp>
      <p:sp>
        <p:nvSpPr>
          <p:cNvPr id="2561" name="Google Shape;2561;p20"/>
          <p:cNvSpPr/>
          <p:nvPr/>
        </p:nvSpPr>
        <p:spPr>
          <a:xfrm>
            <a:off x="5516085" y="1502633"/>
            <a:ext cx="6120000" cy="4641151"/>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62" name="Google Shape;2562;p20"/>
          <p:cNvSpPr/>
          <p:nvPr/>
        </p:nvSpPr>
        <p:spPr>
          <a:xfrm>
            <a:off x="5516087" y="1107706"/>
            <a:ext cx="6120000" cy="422920"/>
          </a:xfrm>
          <a:prstGeom prst="rect">
            <a:avLst/>
          </a:prstGeom>
          <a:solidFill>
            <a:schemeClr val="accent1"/>
          </a:solid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Century Gothic"/>
              <a:buNone/>
            </a:pPr>
            <a:endParaRPr dirty="0"/>
          </a:p>
        </p:txBody>
      </p:sp>
      <p:sp>
        <p:nvSpPr>
          <p:cNvPr id="2563" name="Google Shape;2563;p20"/>
          <p:cNvSpPr/>
          <p:nvPr/>
        </p:nvSpPr>
        <p:spPr>
          <a:xfrm>
            <a:off x="616958" y="917660"/>
            <a:ext cx="900000" cy="900000"/>
          </a:xfrm>
          <a:prstGeom prst="ellipse">
            <a:avLst/>
          </a:prstGeom>
          <a:solidFill>
            <a:srgbClr val="D1793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4200"/>
              <a:buFont typeface="Century Gothic"/>
              <a:buNone/>
            </a:pPr>
            <a:r>
              <a:rPr lang="de-CH" sz="4200" b="1" i="0" u="none" strike="noStrike" cap="none">
                <a:solidFill>
                  <a:srgbClr val="FFFFFF"/>
                </a:solidFill>
                <a:latin typeface="Century Gothic"/>
                <a:ea typeface="Century Gothic"/>
                <a:cs typeface="Century Gothic"/>
                <a:sym typeface="Century Gothic"/>
              </a:rPr>
              <a:t>2 </a:t>
            </a:r>
            <a:endParaRPr/>
          </a:p>
        </p:txBody>
      </p:sp>
      <p:sp>
        <p:nvSpPr>
          <p:cNvPr id="2564" name="Google Shape;2564;p20"/>
          <p:cNvSpPr/>
          <p:nvPr/>
        </p:nvSpPr>
        <p:spPr>
          <a:xfrm>
            <a:off x="5661603" y="1594900"/>
            <a:ext cx="5828963" cy="9848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1600"/>
              <a:buFont typeface="Century Gothic"/>
              <a:buNone/>
            </a:pPr>
            <a:r>
              <a:rPr lang="de-CH" sz="1600" b="1" i="0" u="none" strike="noStrike" cap="none">
                <a:solidFill>
                  <a:srgbClr val="686868"/>
                </a:solidFill>
                <a:latin typeface="Century Gothic"/>
                <a:ea typeface="Century Gothic"/>
                <a:cs typeface="Century Gothic"/>
                <a:sym typeface="Century Gothic"/>
              </a:rPr>
              <a:t>Imaginez que vous êtes apprenti·e dans un établissement de soins de longue durée. </a:t>
            </a:r>
            <a:endParaRPr/>
          </a:p>
          <a:p>
            <a:pPr marL="0" marR="0" lvl="0" indent="0" algn="l" rtl="0">
              <a:lnSpc>
                <a:spcPct val="100000"/>
              </a:lnSpc>
              <a:spcBef>
                <a:spcPts val="1200"/>
              </a:spcBef>
              <a:spcAft>
                <a:spcPts val="0"/>
              </a:spcAft>
              <a:buClr>
                <a:srgbClr val="898F97"/>
              </a:buClr>
              <a:buSzPts val="1600"/>
              <a:buFont typeface="Century Gothic"/>
              <a:buNone/>
            </a:pPr>
            <a:r>
              <a:rPr lang="de-CH" sz="1600" b="1" i="0" u="none" strike="noStrike" cap="none">
                <a:solidFill>
                  <a:srgbClr val="686868"/>
                </a:solidFill>
                <a:latin typeface="Century Gothic"/>
                <a:ea typeface="Century Gothic"/>
                <a:cs typeface="Century Gothic"/>
                <a:sym typeface="Century Gothic"/>
              </a:rPr>
              <a:t>Quels problèmes pèsent sur les résident·e·s ? </a:t>
            </a:r>
            <a:endParaRPr sz="1600" b="1" i="0" u="none" strike="noStrike" cap="none">
              <a:solidFill>
                <a:srgbClr val="686868"/>
              </a:solidFill>
              <a:latin typeface="Century Gothic"/>
              <a:ea typeface="Century Gothic"/>
              <a:cs typeface="Century Gothic"/>
              <a:sym typeface="Century Gothic"/>
            </a:endParaRPr>
          </a:p>
        </p:txBody>
      </p:sp>
      <p:sp>
        <p:nvSpPr>
          <p:cNvPr id="2565" name="Google Shape;2565;p20"/>
          <p:cNvSpPr/>
          <p:nvPr/>
        </p:nvSpPr>
        <p:spPr>
          <a:xfrm>
            <a:off x="5661002" y="2573102"/>
            <a:ext cx="5738397" cy="1569660"/>
          </a:xfrm>
          <a:prstGeom prst="rect">
            <a:avLst/>
          </a:prstGeom>
          <a:noFill/>
          <a:ln>
            <a:noFill/>
          </a:ln>
        </p:spPr>
        <p:txBody>
          <a:bodyPr spcFirstLastPara="1" wrap="square" lIns="91425" tIns="45700" rIns="91425" bIns="45700" anchor="t" anchorCtr="0">
            <a:spAutoFit/>
          </a:bodyPr>
          <a:lstStyle/>
          <a:p>
            <a:pPr marL="354013" marR="0" lvl="0" indent="-354013" algn="l" rtl="0">
              <a:lnSpc>
                <a:spcPct val="100000"/>
              </a:lnSpc>
              <a:spcBef>
                <a:spcPts val="0"/>
              </a:spcBef>
              <a:spcAft>
                <a:spcPts val="0"/>
              </a:spcAft>
              <a:buClr>
                <a:srgbClr val="686868"/>
              </a:buClr>
              <a:buSzPts val="1600"/>
              <a:buFont typeface="Century Gothic"/>
              <a:buChar char="●"/>
            </a:pPr>
            <a:r>
              <a:rPr lang="fr-CH" sz="1600" b="0" i="0" u="none" strike="noStrike" cap="none" noProof="0" dirty="0">
                <a:solidFill>
                  <a:srgbClr val="686868"/>
                </a:solidFill>
                <a:latin typeface="Century Gothic"/>
                <a:ea typeface="Century Gothic"/>
                <a:cs typeface="Century Gothic"/>
                <a:sym typeface="Century Gothic"/>
              </a:rPr>
              <a:t>Le personnel soignant a souvent peu de temps pour des entretiens personnels ou des activités. </a:t>
            </a:r>
            <a:endParaRPr lang="fr-CH" noProof="0" dirty="0"/>
          </a:p>
          <a:p>
            <a:pPr marL="354013" marR="0" lvl="0" indent="-354013" algn="l" rtl="0">
              <a:lnSpc>
                <a:spcPct val="100000"/>
              </a:lnSpc>
              <a:spcBef>
                <a:spcPts val="0"/>
              </a:spcBef>
              <a:spcAft>
                <a:spcPts val="0"/>
              </a:spcAft>
              <a:buClr>
                <a:srgbClr val="686868"/>
              </a:buClr>
              <a:buSzPts val="1600"/>
              <a:buFont typeface="Century Gothic"/>
              <a:buChar char="●"/>
            </a:pPr>
            <a:r>
              <a:rPr lang="fr-CH" sz="1600" b="0" i="0" u="none" strike="noStrike" cap="none" noProof="0" dirty="0">
                <a:solidFill>
                  <a:srgbClr val="686868"/>
                </a:solidFill>
                <a:latin typeface="Century Gothic"/>
                <a:ea typeface="Century Gothic"/>
                <a:cs typeface="Century Gothic"/>
                <a:sym typeface="Century Gothic"/>
              </a:rPr>
              <a:t>Problèmes psychiques : dépressions, anxiété et déclin cognitif (comme la démence) sont très répandus, mais il manque des offres de soutien à la santé psychique. </a:t>
            </a:r>
            <a:endParaRPr lang="fr-CH" sz="1600" b="0" i="0" u="none" strike="noStrike" cap="none" noProof="0" dirty="0">
              <a:solidFill>
                <a:srgbClr val="898F97"/>
              </a:solidFill>
              <a:latin typeface="Century Gothic"/>
              <a:ea typeface="Century Gothic"/>
              <a:cs typeface="Century Gothic"/>
              <a:sym typeface="Century Gothic"/>
            </a:endParaRPr>
          </a:p>
        </p:txBody>
      </p:sp>
      <p:sp>
        <p:nvSpPr>
          <p:cNvPr id="2566" name="Google Shape;2566;p20"/>
          <p:cNvSpPr/>
          <p:nvPr/>
        </p:nvSpPr>
        <p:spPr>
          <a:xfrm>
            <a:off x="5681118" y="4235570"/>
            <a:ext cx="5828963"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1600"/>
              <a:buFont typeface="Century Gothic"/>
              <a:buNone/>
            </a:pPr>
            <a:r>
              <a:rPr lang="de-CH" sz="1600" b="1" i="0" u="none" strike="noStrike" cap="none">
                <a:solidFill>
                  <a:srgbClr val="686868"/>
                </a:solidFill>
                <a:latin typeface="Century Gothic"/>
                <a:ea typeface="Century Gothic"/>
                <a:cs typeface="Century Gothic"/>
                <a:sym typeface="Century Gothic"/>
              </a:rPr>
              <a:t>Quels problèmes pèsent sur vos collègues ? </a:t>
            </a:r>
            <a:endParaRPr sz="1600" b="0" i="0" u="none" strike="noStrike" cap="none">
              <a:solidFill>
                <a:srgbClr val="686868"/>
              </a:solidFill>
              <a:highlight>
                <a:srgbClr val="FFFF00"/>
              </a:highlight>
              <a:latin typeface="Century Gothic"/>
              <a:ea typeface="Century Gothic"/>
              <a:cs typeface="Century Gothic"/>
              <a:sym typeface="Century Gothic"/>
            </a:endParaRPr>
          </a:p>
        </p:txBody>
      </p:sp>
      <p:sp>
        <p:nvSpPr>
          <p:cNvPr id="2567" name="Google Shape;2567;p20"/>
          <p:cNvSpPr/>
          <p:nvPr/>
        </p:nvSpPr>
        <p:spPr>
          <a:xfrm>
            <a:off x="5681118" y="4638398"/>
            <a:ext cx="5536100" cy="1323439"/>
          </a:xfrm>
          <a:prstGeom prst="rect">
            <a:avLst/>
          </a:prstGeom>
          <a:noFill/>
          <a:ln>
            <a:noFill/>
          </a:ln>
        </p:spPr>
        <p:txBody>
          <a:bodyPr spcFirstLastPara="1" wrap="square" lIns="91425" tIns="45700" rIns="91425" bIns="45700" anchor="t" anchorCtr="0">
            <a:spAutoFit/>
          </a:bodyPr>
          <a:lstStyle/>
          <a:p>
            <a:pPr marL="354013" marR="0" lvl="0" indent="-354013" algn="l" rtl="0">
              <a:lnSpc>
                <a:spcPct val="100000"/>
              </a:lnSpc>
              <a:spcBef>
                <a:spcPts val="0"/>
              </a:spcBef>
              <a:spcAft>
                <a:spcPts val="0"/>
              </a:spcAft>
              <a:buClr>
                <a:srgbClr val="686868"/>
              </a:buClr>
              <a:buSzPts val="1600"/>
              <a:buFont typeface="Century Gothic"/>
              <a:buChar char="●"/>
            </a:pPr>
            <a:r>
              <a:rPr lang="de-CH" sz="1600" b="0" i="0" u="none" strike="noStrike" cap="none">
                <a:solidFill>
                  <a:srgbClr val="686868"/>
                </a:solidFill>
                <a:latin typeface="Century Gothic"/>
                <a:ea typeface="Century Gothic"/>
                <a:cs typeface="Century Gothic"/>
                <a:sym typeface="Century Gothic"/>
              </a:rPr>
              <a:t>Trop d’administration et de documentation enlèvent du temps aux soins aux patient·e·s. </a:t>
            </a:r>
            <a:endParaRPr/>
          </a:p>
          <a:p>
            <a:pPr marL="354013" marR="0" lvl="0" indent="-354013" algn="l" rtl="0">
              <a:lnSpc>
                <a:spcPct val="100000"/>
              </a:lnSpc>
              <a:spcBef>
                <a:spcPts val="0"/>
              </a:spcBef>
              <a:spcAft>
                <a:spcPts val="0"/>
              </a:spcAft>
              <a:buClr>
                <a:srgbClr val="686868"/>
              </a:buClr>
              <a:buSzPts val="1600"/>
              <a:buFont typeface="Century Gothic"/>
              <a:buChar char="●"/>
            </a:pPr>
            <a:r>
              <a:rPr lang="de-CH" sz="1600" b="0" i="0" u="none" strike="noStrike" cap="none">
                <a:solidFill>
                  <a:srgbClr val="686868"/>
                </a:solidFill>
                <a:latin typeface="Century Gothic"/>
                <a:ea typeface="Century Gothic"/>
                <a:cs typeface="Century Gothic"/>
                <a:sym typeface="Century Gothic"/>
              </a:rPr>
              <a:t>Stress émotionnel : Faire face à la souffrance, au décès ou à des proches exigeant·e·s est très éprouvant psychologiquement.</a:t>
            </a:r>
            <a:endParaRPr/>
          </a:p>
        </p:txBody>
      </p:sp>
      <p:sp>
        <p:nvSpPr>
          <p:cNvPr id="3" name="Google Shape;2543;p19">
            <a:extLst>
              <a:ext uri="{FF2B5EF4-FFF2-40B4-BE49-F238E27FC236}">
                <a16:creationId xmlns:a16="http://schemas.microsoft.com/office/drawing/2014/main" id="{8CAAC8AA-EF23-4B9C-F53C-1B2A95C541BF}"/>
              </a:ext>
            </a:extLst>
          </p:cNvPr>
          <p:cNvSpPr txBox="1"/>
          <p:nvPr/>
        </p:nvSpPr>
        <p:spPr>
          <a:xfrm>
            <a:off x="943873" y="309052"/>
            <a:ext cx="9976701"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rPr>
              <a:t>1. Identifier les problématiques dans votre domaine professionnel</a:t>
            </a:r>
            <a:br>
              <a:rPr lang="fr-CH" sz="2400" b="1" i="0" u="none" strike="noStrike" cap="none" noProof="0" dirty="0">
                <a:solidFill>
                  <a:srgbClr val="D17930"/>
                </a:solidFill>
                <a:latin typeface="Century Gothic"/>
                <a:ea typeface="Century Gothic"/>
                <a:cs typeface="Century Gothic"/>
                <a:sym typeface="Century Gothic"/>
              </a:rPr>
            </a:br>
            <a:endParaRPr lang="fr-CH" sz="2400" b="0" i="1" u="none" strike="noStrike" cap="none" noProof="0" dirty="0">
              <a:solidFill>
                <a:srgbClr val="D17930"/>
              </a:solidFill>
              <a:latin typeface="Century Gothic"/>
              <a:ea typeface="Century Gothic"/>
              <a:cs typeface="Century Gothic"/>
              <a:sym typeface="Century Gothic"/>
            </a:endParaRPr>
          </a:p>
        </p:txBody>
      </p:sp>
      <p:sp>
        <p:nvSpPr>
          <p:cNvPr id="5" name="Textfeld 4">
            <a:extLst>
              <a:ext uri="{FF2B5EF4-FFF2-40B4-BE49-F238E27FC236}">
                <a16:creationId xmlns:a16="http://schemas.microsoft.com/office/drawing/2014/main" id="{C967942C-05F5-BB41-5B47-EA0D920167FA}"/>
              </a:ext>
            </a:extLst>
          </p:cNvPr>
          <p:cNvSpPr txBox="1"/>
          <p:nvPr/>
        </p:nvSpPr>
        <p:spPr>
          <a:xfrm>
            <a:off x="7232348" y="1158193"/>
            <a:ext cx="2716872" cy="369332"/>
          </a:xfrm>
          <a:prstGeom prst="rect">
            <a:avLst/>
          </a:prstGeom>
          <a:noFill/>
        </p:spPr>
        <p:txBody>
          <a:bodyPr wrap="square">
            <a:spAutoFit/>
          </a:bodyPr>
          <a:lstStyle/>
          <a:p>
            <a:pPr lvl="0" algn="ctr">
              <a:buClr>
                <a:srgbClr val="FFFFFF"/>
              </a:buClr>
              <a:buSzPts val="1800"/>
            </a:pPr>
            <a:r>
              <a:rPr lang="de-CH" sz="1800" b="1" dirty="0">
                <a:solidFill>
                  <a:schemeClr val="bg1"/>
                </a:solidFill>
                <a:latin typeface="Century Gothic" panose="020B0502020202020204" pitchFamily="34" charset="0"/>
              </a:rPr>
              <a:t>Exemple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72"/>
        <p:cNvGrpSpPr/>
        <p:nvPr/>
      </p:nvGrpSpPr>
      <p:grpSpPr>
        <a:xfrm>
          <a:off x="0" y="0"/>
          <a:ext cx="0" cy="0"/>
          <a:chOff x="0" y="0"/>
          <a:chExt cx="0" cy="0"/>
        </a:xfrm>
      </p:grpSpPr>
      <p:sp>
        <p:nvSpPr>
          <p:cNvPr id="2573" name="Google Shape;2573;p21"/>
          <p:cNvSpPr/>
          <p:nvPr/>
        </p:nvSpPr>
        <p:spPr>
          <a:xfrm rot="10800000">
            <a:off x="1078991" y="1103140"/>
            <a:ext cx="4320000" cy="2160000"/>
          </a:xfrm>
          <a:prstGeom prst="foldedCorner">
            <a:avLst>
              <a:gd name="adj" fmla="val 16667"/>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74" name="Google Shape;2574;p21"/>
          <p:cNvSpPr/>
          <p:nvPr/>
        </p:nvSpPr>
        <p:spPr>
          <a:xfrm>
            <a:off x="1066958" y="3429000"/>
            <a:ext cx="4320000" cy="2714784"/>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75" name="Google Shape;2575;p21"/>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22</a:t>
            </a:fld>
            <a:endParaRPr sz="2400" b="1" i="0" u="none" strike="noStrike" cap="none">
              <a:solidFill>
                <a:srgbClr val="FFFFFF"/>
              </a:solidFill>
              <a:latin typeface="Century Gothic"/>
              <a:ea typeface="Century Gothic"/>
              <a:cs typeface="Century Gothic"/>
              <a:sym typeface="Century Gothic"/>
            </a:endParaRPr>
          </a:p>
        </p:txBody>
      </p:sp>
      <p:sp>
        <p:nvSpPr>
          <p:cNvPr id="2577" name="Google Shape;2577;p21"/>
          <p:cNvSpPr txBox="1"/>
          <p:nvPr/>
        </p:nvSpPr>
        <p:spPr>
          <a:xfrm>
            <a:off x="1471566" y="1543405"/>
            <a:ext cx="3552915" cy="124430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4200"/>
              <a:buFont typeface="Century Gothic"/>
              <a:buNone/>
            </a:pPr>
            <a:r>
              <a:rPr lang="fr-CH" sz="3800" b="1" kern="1200" noProof="0" dirty="0">
                <a:solidFill>
                  <a:prstClr val="white"/>
                </a:solidFill>
                <a:latin typeface="Century Gothic"/>
                <a:ea typeface="ＭＳ Ｐゴシック" charset="0"/>
                <a:sym typeface="Century Gothic"/>
              </a:rPr>
              <a:t>Simulation &amp; jeu de rôle </a:t>
            </a:r>
            <a:endParaRPr lang="fr-CH" sz="3800" b="1" kern="1200" noProof="0" dirty="0">
              <a:solidFill>
                <a:prstClr val="white"/>
              </a:solidFill>
              <a:latin typeface="Century Gothic"/>
              <a:ea typeface="ＭＳ Ｐゴシック" charset="0"/>
            </a:endParaRPr>
          </a:p>
        </p:txBody>
      </p:sp>
      <p:sp>
        <p:nvSpPr>
          <p:cNvPr id="2578" name="Google Shape;2578;p21"/>
          <p:cNvSpPr/>
          <p:nvPr/>
        </p:nvSpPr>
        <p:spPr>
          <a:xfrm>
            <a:off x="1368412" y="3677523"/>
            <a:ext cx="3656069" cy="19235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1700"/>
              <a:buFont typeface="Century Gothic"/>
              <a:buNone/>
            </a:pPr>
            <a:r>
              <a:rPr lang="fr-CH" sz="1700" b="1" i="0" u="none" strike="noStrike" cap="none" noProof="0" dirty="0">
                <a:solidFill>
                  <a:srgbClr val="686868"/>
                </a:solidFill>
                <a:latin typeface="Century Gothic"/>
                <a:ea typeface="Century Gothic"/>
                <a:cs typeface="Century Gothic"/>
                <a:sym typeface="Century Gothic"/>
              </a:rPr>
              <a:t>Comment procéder ? </a:t>
            </a:r>
            <a:r>
              <a:rPr lang="fr-CH" sz="1700" i="0" u="none" strike="noStrike" cap="none" noProof="0" dirty="0">
                <a:solidFill>
                  <a:srgbClr val="686868"/>
                </a:solidFill>
                <a:latin typeface="Century Gothic"/>
                <a:ea typeface="Century Gothic"/>
                <a:cs typeface="Century Gothic"/>
                <a:sym typeface="Century Gothic"/>
              </a:rPr>
              <a:t>Identifiez les processus et les flux de travail importants. Si possible, faites un jeu de rôle. Essayez, pendant les jeux de rôle, d’identifier des inefficacités ou des frustrations. Notez-les par écrit. </a:t>
            </a:r>
            <a:endParaRPr lang="fr-CH" noProof="0" dirty="0"/>
          </a:p>
        </p:txBody>
      </p:sp>
      <p:sp>
        <p:nvSpPr>
          <p:cNvPr id="2579" name="Google Shape;2579;p21"/>
          <p:cNvSpPr/>
          <p:nvPr/>
        </p:nvSpPr>
        <p:spPr>
          <a:xfrm>
            <a:off x="5516085" y="1502633"/>
            <a:ext cx="6120000" cy="4641151"/>
          </a:xfrm>
          <a:prstGeom prst="rect">
            <a:avLst/>
          </a:prstGeom>
          <a:no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580" name="Google Shape;2580;p21"/>
          <p:cNvSpPr/>
          <p:nvPr/>
        </p:nvSpPr>
        <p:spPr>
          <a:xfrm>
            <a:off x="5516087" y="1107706"/>
            <a:ext cx="6120000" cy="422920"/>
          </a:xfrm>
          <a:prstGeom prst="rect">
            <a:avLst/>
          </a:prstGeom>
          <a:solidFill>
            <a:schemeClr val="accent1"/>
          </a:solid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Century Gothic"/>
              <a:buNone/>
            </a:pPr>
            <a:r>
              <a:rPr lang="de-CH" sz="1800" b="1" i="0" u="none" strike="noStrike" cap="none">
                <a:solidFill>
                  <a:srgbClr val="FFFFFF"/>
                </a:solidFill>
                <a:latin typeface="Century Gothic"/>
                <a:ea typeface="Century Gothic"/>
                <a:cs typeface="Century Gothic"/>
                <a:sym typeface="Century Gothic"/>
              </a:rPr>
              <a:t>Exemple </a:t>
            </a:r>
            <a:endParaRPr/>
          </a:p>
        </p:txBody>
      </p:sp>
      <p:sp>
        <p:nvSpPr>
          <p:cNvPr id="2581" name="Google Shape;2581;p21"/>
          <p:cNvSpPr/>
          <p:nvPr/>
        </p:nvSpPr>
        <p:spPr>
          <a:xfrm>
            <a:off x="616958" y="917660"/>
            <a:ext cx="900000" cy="900000"/>
          </a:xfrm>
          <a:prstGeom prst="ellipse">
            <a:avLst/>
          </a:prstGeom>
          <a:solidFill>
            <a:srgbClr val="D1793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4200"/>
              <a:buFont typeface="Century Gothic"/>
              <a:buNone/>
            </a:pPr>
            <a:r>
              <a:rPr lang="de-CH" sz="4200" b="1" i="0" u="none" strike="noStrike" cap="none">
                <a:solidFill>
                  <a:srgbClr val="FFFFFF"/>
                </a:solidFill>
                <a:latin typeface="Century Gothic"/>
                <a:ea typeface="Century Gothic"/>
                <a:cs typeface="Century Gothic"/>
                <a:sym typeface="Century Gothic"/>
              </a:rPr>
              <a:t>3 </a:t>
            </a:r>
            <a:endParaRPr/>
          </a:p>
        </p:txBody>
      </p:sp>
      <p:sp>
        <p:nvSpPr>
          <p:cNvPr id="2582" name="Google Shape;2582;p21"/>
          <p:cNvSpPr/>
          <p:nvPr/>
        </p:nvSpPr>
        <p:spPr>
          <a:xfrm>
            <a:off x="5681118" y="1609301"/>
            <a:ext cx="58289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686868"/>
              </a:buClr>
              <a:buSzPts val="1600"/>
              <a:buFont typeface="Century Gothic"/>
              <a:buNone/>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Imaginez que vous faites un apprentissage d’</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opticien·ne</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et travaillez dans un magasin d’optique. </a:t>
            </a:r>
            <a:endParaRPr lang="fr-CH" sz="1500" noProof="0" dirty="0">
              <a:latin typeface="Century Gothic" panose="020B0502020202020204" pitchFamily="34" charset="0"/>
            </a:endParaRPr>
          </a:p>
        </p:txBody>
      </p:sp>
      <p:sp>
        <p:nvSpPr>
          <p:cNvPr id="2583" name="Google Shape;2583;p21"/>
          <p:cNvSpPr/>
          <p:nvPr/>
        </p:nvSpPr>
        <p:spPr>
          <a:xfrm>
            <a:off x="5683842" y="2227096"/>
            <a:ext cx="5952243" cy="4001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Les processus de travail récurrents dans un magasin d’optique sont par exemple : </a:t>
            </a:r>
            <a:endParaRPr lang="fr-CH" sz="1500" noProof="0" dirty="0">
              <a:latin typeface="Century Gothic" panose="020B0502020202020204" pitchFamily="34" charset="0"/>
            </a:endParaRPr>
          </a:p>
          <a:p>
            <a:pPr marL="354013" marR="0" lvl="0" indent="-354013" algn="l" rtl="0">
              <a:lnSpc>
                <a:spcPct val="100000"/>
              </a:lnSpc>
              <a:spcBef>
                <a:spcPts val="0"/>
              </a:spcBef>
              <a:spcAft>
                <a:spcPts val="0"/>
              </a:spcAft>
              <a:buClr>
                <a:srgbClr val="686868"/>
              </a:buClr>
              <a:buSzPts val="1600"/>
              <a:buFont typeface="Century Gothic"/>
              <a:buAutoNum type="arabicPeriod"/>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Des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client·e·s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qui ont besoin d’un examen de la vue et, sur la base des résultats, reçoivent de nouvelles lunettes. </a:t>
            </a:r>
            <a:endParaRPr lang="fr-CH" sz="1500" noProof="0" dirty="0">
              <a:latin typeface="Century Gothic" panose="020B0502020202020204" pitchFamily="34" charset="0"/>
            </a:endParaRPr>
          </a:p>
          <a:p>
            <a:pPr marL="354013" marR="0" lvl="0" indent="-354013" algn="l" rtl="0">
              <a:lnSpc>
                <a:spcPct val="100000"/>
              </a:lnSpc>
              <a:spcBef>
                <a:spcPts val="0"/>
              </a:spcBef>
              <a:spcAft>
                <a:spcPts val="0"/>
              </a:spcAft>
              <a:buClr>
                <a:srgbClr val="686868"/>
              </a:buClr>
              <a:buSzPts val="1600"/>
              <a:buFont typeface="Century Gothic"/>
              <a:buAutoNum type="arabicPeriod"/>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Des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client·e·s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qui ont besoin d’une réparation de leurs lunettes. </a:t>
            </a:r>
            <a:endParaRPr lang="fr-CH" sz="1500" noProof="0" dirty="0">
              <a:latin typeface="Century Gothic" panose="020B0502020202020204" pitchFamily="34" charset="0"/>
            </a:endParaRPr>
          </a:p>
          <a:p>
            <a:pPr marL="354013" marR="0" lvl="0" indent="-354013" algn="l" rtl="0">
              <a:lnSpc>
                <a:spcPct val="100000"/>
              </a:lnSpc>
              <a:spcBef>
                <a:spcPts val="0"/>
              </a:spcBef>
              <a:spcAft>
                <a:spcPts val="0"/>
              </a:spcAft>
              <a:buClr>
                <a:srgbClr val="686868"/>
              </a:buClr>
              <a:buSzPts val="1600"/>
              <a:buFont typeface="Century Gothic"/>
              <a:buAutoNum type="arabicPeriod"/>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Des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client·e·s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qui souhaitent acheter des lunettes de soleil. </a:t>
            </a:r>
            <a:endParaRPr lang="fr-CH" sz="1500" noProof="0" dirty="0">
              <a:latin typeface="Century Gothic" panose="020B0502020202020204" pitchFamily="34" charset="0"/>
            </a:endParaRPr>
          </a:p>
          <a:p>
            <a:pPr marL="0" marR="0" lvl="0" indent="0" algn="l" rtl="0">
              <a:lnSpc>
                <a:spcPct val="100000"/>
              </a:lnSpc>
              <a:spcBef>
                <a:spcPts val="0"/>
              </a:spcBef>
              <a:spcAft>
                <a:spcPts val="0"/>
              </a:spcAft>
              <a:buClr>
                <a:srgbClr val="898F97"/>
              </a:buClr>
              <a:buSzPts val="1600"/>
              <a:buFont typeface="Century Gothic"/>
              <a:buNone/>
            </a:pPr>
            <a:endParaRPr lang="fr-CH" sz="1500" b="0" i="0" u="none" strike="noStrike" cap="none" noProof="0" dirty="0">
              <a:solidFill>
                <a:srgbClr val="686868"/>
              </a:solidFill>
              <a:latin typeface="Century Gothic" panose="020B0502020202020204" pitchFamily="34" charset="0"/>
              <a:ea typeface="Century Gothic"/>
              <a:cs typeface="Century Gothic"/>
              <a:sym typeface="Century Gothic"/>
            </a:endParaRPr>
          </a:p>
          <a:p>
            <a:pPr marL="0" marR="0" lvl="0" indent="0" algn="l" rtl="0">
              <a:lnSpc>
                <a:spcPct val="100000"/>
              </a:lnSpc>
              <a:spcBef>
                <a:spcPts val="0"/>
              </a:spcBef>
              <a:spcAft>
                <a:spcPts val="0"/>
              </a:spcAft>
              <a:buClr>
                <a:srgbClr val="898F97"/>
              </a:buClr>
              <a:buSzPts val="1600"/>
              <a:buFont typeface="Century Gothic"/>
              <a:buNone/>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Jouez la première situation (examen de la vue) à deux, sous forme de jeu de rôle. Vous remarquerez peut-être alors des inefficacités ou des frustrations, par exemple : </a:t>
            </a:r>
            <a:endParaRPr lang="fr-CH" sz="1500" noProof="0" dirty="0">
              <a:latin typeface="Century Gothic" panose="020B0502020202020204" pitchFamily="34" charset="0"/>
            </a:endParaRPr>
          </a:p>
          <a:p>
            <a:pPr marL="354013" marR="0" lvl="0" indent="-354013" algn="l" rtl="0">
              <a:lnSpc>
                <a:spcPct val="100000"/>
              </a:lnSpc>
              <a:spcBef>
                <a:spcPts val="0"/>
              </a:spcBef>
              <a:spcAft>
                <a:spcPts val="0"/>
              </a:spcAft>
              <a:buClr>
                <a:srgbClr val="686868"/>
              </a:buClr>
              <a:buSzPts val="1600"/>
              <a:buFont typeface="Century Gothic"/>
              <a:buChar char="●"/>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Des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client·e·s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frustré·e·s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à cause de longs délais d’attente pour leur rendez-vous. </a:t>
            </a:r>
            <a:endParaRPr lang="fr-CH" sz="1500" noProof="0" dirty="0">
              <a:latin typeface="Century Gothic" panose="020B0502020202020204" pitchFamily="34" charset="0"/>
            </a:endParaRPr>
          </a:p>
          <a:p>
            <a:pPr marL="354013" marR="0" lvl="0" indent="-354013" algn="l" rtl="0">
              <a:lnSpc>
                <a:spcPct val="100000"/>
              </a:lnSpc>
              <a:spcBef>
                <a:spcPts val="0"/>
              </a:spcBef>
              <a:spcAft>
                <a:spcPts val="0"/>
              </a:spcAft>
              <a:buClr>
                <a:srgbClr val="686868"/>
              </a:buClr>
              <a:buSzPts val="1600"/>
              <a:buFont typeface="Century Gothic"/>
              <a:buChar char="●"/>
            </a:pP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Des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client·e·s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qui sont </a:t>
            </a:r>
            <a:r>
              <a:rPr lang="fr-CH" sz="1500" b="0" i="0" u="none" strike="noStrike" cap="none" noProof="0" dirty="0" err="1">
                <a:solidFill>
                  <a:srgbClr val="686868"/>
                </a:solidFill>
                <a:latin typeface="Century Gothic" panose="020B0502020202020204" pitchFamily="34" charset="0"/>
                <a:ea typeface="Century Gothic"/>
                <a:cs typeface="Century Gothic"/>
                <a:sym typeface="Century Gothic"/>
              </a:rPr>
              <a:t>mécontent·e·s</a:t>
            </a:r>
            <a: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t> parce que leurs lunettes ne sont pas bien ajustées quand ceux-ci viennent les chercher.</a:t>
            </a:r>
            <a:endParaRPr lang="fr-CH" sz="1500" noProof="0" dirty="0">
              <a:latin typeface="Century Gothic" panose="020B0502020202020204" pitchFamily="34" charset="0"/>
            </a:endParaRPr>
          </a:p>
          <a:p>
            <a:pPr marL="811213" marR="0" lvl="1" indent="-252413" algn="l" rtl="0">
              <a:lnSpc>
                <a:spcPct val="100000"/>
              </a:lnSpc>
              <a:spcBef>
                <a:spcPts val="0"/>
              </a:spcBef>
              <a:spcAft>
                <a:spcPts val="0"/>
              </a:spcAft>
              <a:buClr>
                <a:srgbClr val="898F97"/>
              </a:buClr>
              <a:buSzPts val="1600"/>
              <a:buFont typeface="Century Gothic"/>
              <a:buNone/>
            </a:pPr>
            <a:endParaRPr b="0" i="0" u="none" strike="noStrike" cap="none" dirty="0">
              <a:solidFill>
                <a:srgbClr val="686868"/>
              </a:solidFill>
              <a:latin typeface="Century Gothic" panose="020B0502020202020204" pitchFamily="34" charset="0"/>
              <a:ea typeface="Century Gothic"/>
              <a:cs typeface="Century Gothic"/>
              <a:sym typeface="Century Gothic"/>
            </a:endParaRPr>
          </a:p>
        </p:txBody>
      </p:sp>
      <p:sp>
        <p:nvSpPr>
          <p:cNvPr id="3" name="Google Shape;2543;p19">
            <a:extLst>
              <a:ext uri="{FF2B5EF4-FFF2-40B4-BE49-F238E27FC236}">
                <a16:creationId xmlns:a16="http://schemas.microsoft.com/office/drawing/2014/main" id="{73816F74-B4EB-6554-6B0B-A3EF8A568668}"/>
              </a:ext>
            </a:extLst>
          </p:cNvPr>
          <p:cNvSpPr txBox="1"/>
          <p:nvPr/>
        </p:nvSpPr>
        <p:spPr>
          <a:xfrm>
            <a:off x="943873" y="309052"/>
            <a:ext cx="9976701"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rPr>
              <a:t>1. Identifier les problématiques dans votre domaine professionnel</a:t>
            </a:r>
            <a:br>
              <a:rPr lang="fr-CH" sz="2400" b="1" i="0" u="none" strike="noStrike" cap="none" noProof="0" dirty="0">
                <a:solidFill>
                  <a:srgbClr val="D17930"/>
                </a:solidFill>
                <a:latin typeface="Century Gothic"/>
                <a:ea typeface="Century Gothic"/>
                <a:cs typeface="Century Gothic"/>
                <a:sym typeface="Century Gothic"/>
              </a:rPr>
            </a:br>
            <a:endParaRPr lang="fr-CH" sz="2400" b="0" i="1" u="none" strike="noStrike" cap="none" noProof="0" dirty="0">
              <a:solidFill>
                <a:srgbClr val="D1793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30">
          <a:extLst>
            <a:ext uri="{FF2B5EF4-FFF2-40B4-BE49-F238E27FC236}">
              <a16:creationId xmlns:a16="http://schemas.microsoft.com/office/drawing/2014/main" id="{E1710491-2AF5-8672-C3CA-B6818FAB43C0}"/>
            </a:ext>
          </a:extLst>
        </p:cNvPr>
        <p:cNvGrpSpPr/>
        <p:nvPr/>
      </p:nvGrpSpPr>
      <p:grpSpPr>
        <a:xfrm>
          <a:off x="0" y="0"/>
          <a:ext cx="0" cy="0"/>
          <a:chOff x="0" y="0"/>
          <a:chExt cx="0" cy="0"/>
        </a:xfrm>
      </p:grpSpPr>
      <p:sp>
        <p:nvSpPr>
          <p:cNvPr id="2531" name="Google Shape;2531;p18">
            <a:extLst>
              <a:ext uri="{FF2B5EF4-FFF2-40B4-BE49-F238E27FC236}">
                <a16:creationId xmlns:a16="http://schemas.microsoft.com/office/drawing/2014/main" id="{F091BCBF-EEB4-82D0-35D6-D5755B25BFBE}"/>
              </a:ext>
            </a:extLst>
          </p:cNvPr>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23</a:t>
            </a:fld>
            <a:endParaRPr sz="2400" b="1" i="0" u="none" strike="noStrike" cap="none">
              <a:solidFill>
                <a:srgbClr val="FFFFFF"/>
              </a:solidFill>
              <a:latin typeface="Century Gothic"/>
              <a:ea typeface="Century Gothic"/>
              <a:cs typeface="Century Gothic"/>
              <a:sym typeface="Century Gothic"/>
            </a:endParaRPr>
          </a:p>
        </p:txBody>
      </p:sp>
      <p:sp>
        <p:nvSpPr>
          <p:cNvPr id="2532" name="Google Shape;2532;p18">
            <a:extLst>
              <a:ext uri="{FF2B5EF4-FFF2-40B4-BE49-F238E27FC236}">
                <a16:creationId xmlns:a16="http://schemas.microsoft.com/office/drawing/2014/main" id="{CDC720F6-09DE-3F06-416A-0A2BFE62218E}"/>
              </a:ext>
            </a:extLst>
          </p:cNvPr>
          <p:cNvSpPr txBox="1"/>
          <p:nvPr/>
        </p:nvSpPr>
        <p:spPr>
          <a:xfrm>
            <a:off x="918171" y="3517637"/>
            <a:ext cx="10588540" cy="1662609"/>
          </a:xfrm>
          <a:prstGeom prst="rect">
            <a:avLst/>
          </a:prstGeom>
          <a:noFill/>
          <a:ln>
            <a:noFill/>
          </a:ln>
        </p:spPr>
        <p:txBody>
          <a:bodyPr spcFirstLastPara="1" wrap="square" lIns="92075" tIns="46025" rIns="92075" bIns="46025" anchor="t" anchorCtr="0">
            <a:spAutoFit/>
          </a:bodyPr>
          <a:lstStyle/>
          <a:p>
            <a:pPr marL="457200" lvl="1" indent="-457200">
              <a:spcBef>
                <a:spcPts val="600"/>
              </a:spcBef>
              <a:spcAft>
                <a:spcPts val="600"/>
              </a:spcAft>
              <a:buClr>
                <a:srgbClr val="686868"/>
              </a:buClr>
              <a:buSzPts val="2400"/>
              <a:buAutoNum type="arabicPeriod"/>
            </a:pPr>
            <a:r>
              <a:rPr lang="fr-CH" sz="2400" dirty="0">
                <a:solidFill>
                  <a:srgbClr val="686868"/>
                </a:solidFill>
                <a:latin typeface="Century Gothic"/>
                <a:sym typeface="Century Gothic"/>
              </a:rPr>
              <a:t>Identifiez les problématiques dans votre domaine professionnel</a:t>
            </a:r>
          </a:p>
          <a:p>
            <a:pPr marL="457200" lvl="1" indent="-457200">
              <a:spcBef>
                <a:spcPts val="600"/>
              </a:spcBef>
              <a:spcAft>
                <a:spcPts val="600"/>
              </a:spcAft>
              <a:buClr>
                <a:srgbClr val="D17930"/>
              </a:buClr>
              <a:buSzPts val="2400"/>
              <a:buAutoNum type="arabicPeriod"/>
            </a:pPr>
            <a:r>
              <a:rPr lang="fr-CH" sz="2400" b="1" kern="1200" dirty="0">
                <a:solidFill>
                  <a:srgbClr val="D17930"/>
                </a:solidFill>
                <a:latin typeface="Century Gothic"/>
                <a:ea typeface="+mn-ea"/>
                <a:cs typeface="Arial" pitchFamily="34" charset="0"/>
                <a:sym typeface="Century Gothic"/>
              </a:rPr>
              <a:t>Misez sur vos propres forces et centres d’intérêt </a:t>
            </a:r>
            <a:endParaRPr lang="fr-CH" sz="2400" b="1" kern="1200" dirty="0">
              <a:solidFill>
                <a:srgbClr val="D17930"/>
              </a:solidFill>
              <a:latin typeface="Century Gothic"/>
              <a:ea typeface="+mn-ea"/>
              <a:cs typeface="Arial" pitchFamily="34" charset="0"/>
            </a:endParaRPr>
          </a:p>
          <a:p>
            <a:pPr marL="457200" lvl="1" indent="-457200">
              <a:spcBef>
                <a:spcPts val="600"/>
              </a:spcBef>
              <a:spcAft>
                <a:spcPts val="600"/>
              </a:spcAft>
              <a:buClr>
                <a:srgbClr val="686868"/>
              </a:buClr>
              <a:buSzPts val="2400"/>
              <a:buAutoNum type="arabicPeriod"/>
            </a:pPr>
            <a:r>
              <a:rPr lang="fr-CH" sz="2400" i="0" u="none" strike="noStrike" cap="none" noProof="0" dirty="0">
                <a:solidFill>
                  <a:srgbClr val="686868"/>
                </a:solidFill>
                <a:latin typeface="Century Gothic"/>
                <a:ea typeface="Century Gothic"/>
                <a:cs typeface="Century Gothic"/>
                <a:sym typeface="Century Gothic"/>
              </a:rPr>
              <a:t>Repérez des problèmes importants sur le plan social et écologique </a:t>
            </a:r>
            <a:endParaRPr lang="fr-CH" noProof="0" dirty="0">
              <a:solidFill>
                <a:srgbClr val="686868"/>
              </a:solidFill>
            </a:endParaRPr>
          </a:p>
        </p:txBody>
      </p:sp>
      <p:sp>
        <p:nvSpPr>
          <p:cNvPr id="2534" name="Google Shape;2534;p18">
            <a:extLst>
              <a:ext uri="{FF2B5EF4-FFF2-40B4-BE49-F238E27FC236}">
                <a16:creationId xmlns:a16="http://schemas.microsoft.com/office/drawing/2014/main" id="{72128023-F5EB-F0A4-CC55-5073BF1114D6}"/>
              </a:ext>
            </a:extLst>
          </p:cNvPr>
          <p:cNvSpPr/>
          <p:nvPr/>
        </p:nvSpPr>
        <p:spPr>
          <a:xfrm>
            <a:off x="717939" y="4049905"/>
            <a:ext cx="10676496" cy="557144"/>
          </a:xfrm>
          <a:prstGeom prst="rect">
            <a:avLst/>
          </a:prstGeom>
          <a:noFill/>
          <a:ln w="38100" cap="flat" cmpd="sng">
            <a:solidFill>
              <a:srgbClr val="D179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AC2BF38D-ED8B-A86D-B78A-C141A495255D}"/>
              </a:ext>
            </a:extLst>
          </p:cNvPr>
          <p:cNvSpPr txBox="1"/>
          <p:nvPr/>
        </p:nvSpPr>
        <p:spPr>
          <a:xfrm>
            <a:off x="931459" y="184582"/>
            <a:ext cx="9741090" cy="830997"/>
          </a:xfrm>
          <a:prstGeom prst="rect">
            <a:avLst/>
          </a:prstGeom>
          <a:noFill/>
        </p:spPr>
        <p:txBody>
          <a:bodyPr wrap="square">
            <a:spAutoFit/>
          </a:bodyPr>
          <a:lstStyle/>
          <a:p>
            <a:pPr marL="0" marR="0" lvl="1" indent="0" algn="l" rtl="0">
              <a:lnSpc>
                <a:spcPct val="100000"/>
              </a:lnSpc>
              <a:spcBef>
                <a:spcPts val="1200"/>
              </a:spcBef>
              <a:spcAft>
                <a:spcPts val="0"/>
              </a:spcAft>
              <a:buClr>
                <a:srgbClr val="686868"/>
              </a:buClr>
              <a:buSzPts val="2400"/>
              <a:buFont typeface="Century Gothic"/>
              <a:buNone/>
            </a:pPr>
            <a:r>
              <a:rPr lang="fr-FR" sz="2400" b="1" dirty="0">
                <a:solidFill>
                  <a:srgbClr val="0B4874"/>
                </a:solidFill>
                <a:latin typeface="Century Gothic"/>
                <a:sym typeface="Century Gothic"/>
              </a:rPr>
              <a:t>Plusieurs approches peuvent vous aider à trouver un problème qui vaut la peine d’être résolu</a:t>
            </a:r>
            <a:endParaRPr lang="fr-FR" sz="2400" b="1" dirty="0">
              <a:solidFill>
                <a:srgbClr val="0B4874"/>
              </a:solidFill>
              <a:latin typeface="Century Gothic"/>
            </a:endParaRPr>
          </a:p>
        </p:txBody>
      </p:sp>
    </p:spTree>
    <p:extLst>
      <p:ext uri="{BB962C8B-B14F-4D97-AF65-F5344CB8AC3E}">
        <p14:creationId xmlns:p14="http://schemas.microsoft.com/office/powerpoint/2010/main" val="1461473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97"/>
        <p:cNvGrpSpPr/>
        <p:nvPr/>
      </p:nvGrpSpPr>
      <p:grpSpPr>
        <a:xfrm>
          <a:off x="0" y="0"/>
          <a:ext cx="0" cy="0"/>
          <a:chOff x="0" y="0"/>
          <a:chExt cx="0" cy="0"/>
        </a:xfrm>
      </p:grpSpPr>
      <p:sp>
        <p:nvSpPr>
          <p:cNvPr id="2598" name="Google Shape;2598;p2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24</a:t>
            </a:fld>
            <a:endParaRPr sz="2400" b="1" i="0" u="none" strike="noStrike" cap="none">
              <a:solidFill>
                <a:srgbClr val="FFFFFF"/>
              </a:solidFill>
              <a:latin typeface="Century Gothic"/>
              <a:ea typeface="Century Gothic"/>
              <a:cs typeface="Century Gothic"/>
              <a:sym typeface="Century Gothic"/>
            </a:endParaRPr>
          </a:p>
        </p:txBody>
      </p:sp>
      <p:sp>
        <p:nvSpPr>
          <p:cNvPr id="2599" name="Google Shape;2599;p23"/>
          <p:cNvSpPr txBox="1"/>
          <p:nvPr/>
        </p:nvSpPr>
        <p:spPr>
          <a:xfrm>
            <a:off x="950265" y="123170"/>
            <a:ext cx="9406555"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rPr>
              <a:t>2. Utiliser vos propres forces et intérêts</a:t>
            </a:r>
            <a:endParaRPr lang="fr-CH" sz="2400" b="1" kern="1200" noProof="0" dirty="0">
              <a:solidFill>
                <a:srgbClr val="D17930"/>
              </a:solidFill>
              <a:latin typeface="+mn-lt"/>
              <a:ea typeface="+mn-ea"/>
              <a:cs typeface="Arial" pitchFamily="34" charset="0"/>
              <a:sym typeface="Century Gothic"/>
            </a:endParaRPr>
          </a:p>
        </p:txBody>
      </p:sp>
      <p:pic>
        <p:nvPicPr>
          <p:cNvPr id="2600" name="Google Shape;2600;p2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995623" y="582548"/>
            <a:ext cx="988900" cy="2041759"/>
          </a:xfrm>
          <a:prstGeom prst="rect">
            <a:avLst/>
          </a:prstGeom>
          <a:solidFill>
            <a:srgbClr val="96CB00"/>
          </a:solidFill>
          <a:ln>
            <a:noFill/>
          </a:ln>
        </p:spPr>
      </p:pic>
      <p:sp>
        <p:nvSpPr>
          <p:cNvPr id="2601" name="Google Shape;2601;p23"/>
          <p:cNvSpPr/>
          <p:nvPr/>
        </p:nvSpPr>
        <p:spPr>
          <a:xfrm>
            <a:off x="939555" y="2616818"/>
            <a:ext cx="3154094" cy="1015622"/>
          </a:xfrm>
          <a:prstGeom prst="rect">
            <a:avLst/>
          </a:prstGeom>
          <a:noFill/>
          <a:ln>
            <a:noFill/>
          </a:ln>
        </p:spPr>
        <p:txBody>
          <a:bodyPr spcFirstLastPara="1" wrap="square" lIns="91425" tIns="45700" rIns="91425" bIns="45700" anchor="t" anchorCtr="0">
            <a:spAutoFit/>
          </a:bodyPr>
          <a:lstStyle/>
          <a:p>
            <a:pPr lvl="0">
              <a:buClr>
                <a:srgbClr val="686868"/>
              </a:buClr>
              <a:buSzPts val="1600"/>
            </a:pPr>
            <a:r>
              <a:rPr lang="fr-CH" sz="1500" noProof="0" dirty="0">
                <a:solidFill>
                  <a:srgbClr val="686868"/>
                </a:solidFill>
                <a:latin typeface="Century Gothic" panose="020B0502020202020204" pitchFamily="34" charset="0"/>
              </a:rPr>
              <a:t>Réfléchissez à </a:t>
            </a:r>
            <a:r>
              <a:rPr lang="fr-CH" sz="1500" b="1" noProof="0" dirty="0">
                <a:solidFill>
                  <a:srgbClr val="686868"/>
                </a:solidFill>
                <a:latin typeface="Century Gothic" panose="020B0502020202020204" pitchFamily="34" charset="0"/>
              </a:rPr>
              <a:t>cinq points forts</a:t>
            </a:r>
            <a:r>
              <a:rPr lang="fr-CH" sz="1500" noProof="0" dirty="0">
                <a:solidFill>
                  <a:srgbClr val="686868"/>
                </a:solidFill>
                <a:latin typeface="Century Gothic" panose="020B0502020202020204" pitchFamily="34" charset="0"/>
              </a:rPr>
              <a:t>, c'est-à-dire à des choses que vous savez très bien faire.</a:t>
            </a:r>
            <a:br>
              <a:rPr lang="fr-CH" sz="1500" b="0" i="0" u="none" strike="noStrike" cap="none" noProof="0" dirty="0">
                <a:solidFill>
                  <a:srgbClr val="686868"/>
                </a:solidFill>
                <a:latin typeface="Century Gothic" panose="020B0502020202020204" pitchFamily="34" charset="0"/>
                <a:ea typeface="Century Gothic"/>
                <a:cs typeface="Century Gothic"/>
                <a:sym typeface="Century Gothic"/>
              </a:rPr>
            </a:br>
            <a:endParaRPr lang="fr-CH" sz="1500" b="0" i="0" u="none" strike="noStrike" cap="none" noProof="0" dirty="0">
              <a:solidFill>
                <a:srgbClr val="686868"/>
              </a:solidFill>
              <a:latin typeface="Century Gothic" panose="020B0502020202020204" pitchFamily="34" charset="0"/>
              <a:ea typeface="Century Gothic"/>
              <a:cs typeface="Century Gothic"/>
              <a:sym typeface="Century Gothic"/>
            </a:endParaRPr>
          </a:p>
        </p:txBody>
      </p:sp>
      <p:sp>
        <p:nvSpPr>
          <p:cNvPr id="2602" name="Google Shape;2602;p23"/>
          <p:cNvSpPr/>
          <p:nvPr/>
        </p:nvSpPr>
        <p:spPr>
          <a:xfrm>
            <a:off x="4441900" y="2590237"/>
            <a:ext cx="3275410" cy="1246455"/>
          </a:xfrm>
          <a:prstGeom prst="rect">
            <a:avLst/>
          </a:prstGeom>
          <a:noFill/>
          <a:ln>
            <a:noFill/>
          </a:ln>
        </p:spPr>
        <p:txBody>
          <a:bodyPr spcFirstLastPara="1" wrap="square" lIns="91425" tIns="45700" rIns="91425" bIns="45700" anchor="t" anchorCtr="0">
            <a:spAutoFit/>
          </a:bodyPr>
          <a:lstStyle/>
          <a:p>
            <a:pPr lvl="0">
              <a:buClr>
                <a:srgbClr val="686868"/>
              </a:buClr>
              <a:buSzPts val="1600"/>
            </a:pPr>
            <a:r>
              <a:rPr lang="fr-CH" sz="1500" noProof="0" dirty="0">
                <a:solidFill>
                  <a:srgbClr val="686868"/>
                </a:solidFill>
                <a:latin typeface="Century Gothic" panose="020B0502020202020204" pitchFamily="34" charset="0"/>
              </a:rPr>
              <a:t>Présentez-vous à tour de rôle     devant la classe et présentez précisément ces cinq points forts aux autres. Ce n'est pas de la vantardise !</a:t>
            </a:r>
            <a:endParaRPr lang="fr-CH" sz="1500" b="0" i="0" u="none" strike="noStrike" cap="none" noProof="0" dirty="0">
              <a:solidFill>
                <a:srgbClr val="686868"/>
              </a:solidFill>
              <a:latin typeface="Century Gothic" panose="020B0502020202020204" pitchFamily="34" charset="0"/>
              <a:ea typeface="Century Gothic"/>
              <a:cs typeface="Century Gothic"/>
              <a:sym typeface="Century Gothic"/>
            </a:endParaRPr>
          </a:p>
        </p:txBody>
      </p:sp>
      <p:pic>
        <p:nvPicPr>
          <p:cNvPr id="2603" name="Google Shape;2603;p2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024311" y="780964"/>
            <a:ext cx="1410634" cy="1834595"/>
          </a:xfrm>
          <a:prstGeom prst="rect">
            <a:avLst/>
          </a:prstGeom>
          <a:noFill/>
          <a:ln>
            <a:noFill/>
          </a:ln>
        </p:spPr>
      </p:pic>
      <p:sp>
        <p:nvSpPr>
          <p:cNvPr id="2604" name="Google Shape;2604;p23"/>
          <p:cNvSpPr/>
          <p:nvPr/>
        </p:nvSpPr>
        <p:spPr>
          <a:xfrm>
            <a:off x="8393889" y="2603882"/>
            <a:ext cx="2809067" cy="1246455"/>
          </a:xfrm>
          <a:prstGeom prst="rect">
            <a:avLst/>
          </a:prstGeom>
          <a:noFill/>
          <a:ln>
            <a:noFill/>
          </a:ln>
        </p:spPr>
        <p:txBody>
          <a:bodyPr spcFirstLastPara="1" wrap="square" lIns="91425" tIns="45700" rIns="91425" bIns="45700" anchor="t" anchorCtr="0">
            <a:spAutoFit/>
          </a:bodyPr>
          <a:lstStyle/>
          <a:p>
            <a:pPr lvl="0"/>
            <a:r>
              <a:rPr lang="fr-CH" sz="1500" noProof="0" dirty="0">
                <a:solidFill>
                  <a:srgbClr val="686868"/>
                </a:solidFill>
                <a:latin typeface="Century Gothic" panose="020B0502020202020204" pitchFamily="34" charset="0"/>
              </a:rPr>
              <a:t>Réfléchissez ensuite à des domaines où vous pourriez bien utiliser vos propres forces afin de développer des solutions.</a:t>
            </a:r>
            <a:endParaRPr lang="fr-CH" sz="1500" noProof="0" dirty="0">
              <a:solidFill>
                <a:srgbClr val="686868"/>
              </a:solidFill>
              <a:latin typeface="Century Gothic" panose="020B0502020202020204" pitchFamily="34" charset="0"/>
              <a:ea typeface="Century Gothic"/>
              <a:cs typeface="Century Gothic"/>
              <a:sym typeface="Century Gothic"/>
            </a:endParaRPr>
          </a:p>
        </p:txBody>
      </p:sp>
      <p:sp>
        <p:nvSpPr>
          <p:cNvPr id="2605" name="Google Shape;2605;p23"/>
          <p:cNvSpPr/>
          <p:nvPr/>
        </p:nvSpPr>
        <p:spPr>
          <a:xfrm>
            <a:off x="948438" y="3930551"/>
            <a:ext cx="10849974" cy="1959006"/>
          </a:xfrm>
          <a:prstGeom prst="rect">
            <a:avLst/>
          </a:prstGeom>
          <a:solidFill>
            <a:schemeClr val="lt1"/>
          </a:solidFill>
          <a:ln w="19050" cap="flat" cmpd="sng">
            <a:solidFill>
              <a:srgbClr val="D17930"/>
            </a:solidFill>
            <a:prstDash val="solid"/>
            <a:miter lim="800000"/>
            <a:headEnd type="none" w="sm" len="sm"/>
            <a:tailEnd type="none" w="sm" len="sm"/>
          </a:ln>
        </p:spPr>
        <p:txBody>
          <a:bodyPr spcFirstLastPara="1" wrap="square" lIns="91425" tIns="45700" rIns="91425" bIns="45700" anchor="ctr" anchorCtr="0">
            <a:noAutofit/>
          </a:bodyPr>
          <a:lstStyle/>
          <a:p>
            <a:r>
              <a:rPr lang="fr-CH" sz="1500" b="1" noProof="0" dirty="0">
                <a:solidFill>
                  <a:srgbClr val="686868"/>
                </a:solidFill>
                <a:latin typeface="Century Gothic" panose="020B0502020202020204" pitchFamily="34" charset="0"/>
              </a:rPr>
              <a:t>Exemple :</a:t>
            </a:r>
            <a:r>
              <a:rPr lang="fr-CH" sz="1500" noProof="0" dirty="0">
                <a:solidFill>
                  <a:srgbClr val="686868"/>
                </a:solidFill>
                <a:latin typeface="Century Gothic" panose="020B0502020202020204" pitchFamily="34" charset="0"/>
              </a:rPr>
              <a:t> Heiko adore les costumes et les déguisements. Il est un grand fan de cosplay*. Il s'est déjà rendu à de nombreux événements cosplay, souvent avec ses propres costumes, qui ont été très bien accueillis. Heiko identifie les domaines suivants sur lesquels il pourrait bien travailler en raison de ses points forts et de ses intérêts :</a:t>
            </a:r>
          </a:p>
          <a:p>
            <a:pPr marL="285750" indent="-285750">
              <a:spcBef>
                <a:spcPts val="200"/>
              </a:spcBef>
              <a:spcAft>
                <a:spcPts val="200"/>
              </a:spcAft>
              <a:buClr>
                <a:srgbClr val="686868"/>
              </a:buClr>
              <a:buSzPct val="140000"/>
              <a:buFont typeface="Arial" panose="020B0604020202020204" pitchFamily="34" charset="0"/>
              <a:buChar char="•"/>
            </a:pPr>
            <a:r>
              <a:rPr lang="fr-CH" sz="1500" noProof="0" dirty="0">
                <a:solidFill>
                  <a:srgbClr val="686868"/>
                </a:solidFill>
                <a:latin typeface="Century Gothic" panose="020B0502020202020204" pitchFamily="34" charset="0"/>
              </a:rPr>
              <a:t>Souvent, les costumes des </a:t>
            </a:r>
            <a:r>
              <a:rPr lang="fr-CH" sz="1500" noProof="0" dirty="0" err="1">
                <a:solidFill>
                  <a:srgbClr val="686868"/>
                </a:solidFill>
                <a:latin typeface="Century Gothic" panose="020B0502020202020204" pitchFamily="34" charset="0"/>
              </a:rPr>
              <a:t>visiteur·euse·s</a:t>
            </a:r>
            <a:r>
              <a:rPr lang="fr-CH" sz="1500" noProof="0" dirty="0">
                <a:solidFill>
                  <a:srgbClr val="686868"/>
                </a:solidFill>
                <a:latin typeface="Century Gothic" panose="020B0502020202020204" pitchFamily="34" charset="0"/>
              </a:rPr>
              <a:t> ne sont pas très inspirants.</a:t>
            </a:r>
          </a:p>
          <a:p>
            <a:pPr marL="285750" indent="-285750">
              <a:spcBef>
                <a:spcPts val="200"/>
              </a:spcBef>
              <a:spcAft>
                <a:spcPts val="200"/>
              </a:spcAft>
              <a:buClr>
                <a:srgbClr val="686868"/>
              </a:buClr>
              <a:buSzPct val="140000"/>
              <a:buFont typeface="Arial" panose="020B0604020202020204" pitchFamily="34" charset="0"/>
              <a:buChar char="•"/>
            </a:pPr>
            <a:r>
              <a:rPr lang="fr-CH" sz="1500" noProof="0" dirty="0">
                <a:solidFill>
                  <a:srgbClr val="686868"/>
                </a:solidFill>
                <a:latin typeface="Century Gothic" panose="020B0502020202020204" pitchFamily="34" charset="0"/>
              </a:rPr>
              <a:t>Beaucoup de gens rencontrent des difficultés à obtenir des costumes de qualité.</a:t>
            </a:r>
          </a:p>
          <a:p>
            <a:pPr marL="285750" indent="-285750">
              <a:spcBef>
                <a:spcPts val="200"/>
              </a:spcBef>
              <a:spcAft>
                <a:spcPts val="200"/>
              </a:spcAft>
              <a:buClr>
                <a:srgbClr val="686868"/>
              </a:buClr>
              <a:buSzPct val="140000"/>
              <a:buFont typeface="Arial" panose="020B0604020202020204" pitchFamily="34" charset="0"/>
              <a:buChar char="•"/>
            </a:pPr>
            <a:r>
              <a:rPr lang="fr-CH" sz="1500" noProof="0" dirty="0">
                <a:solidFill>
                  <a:srgbClr val="686868"/>
                </a:solidFill>
                <a:latin typeface="Century Gothic" panose="020B0502020202020204" pitchFamily="34" charset="0"/>
              </a:rPr>
              <a:t>Comme on ne veut pas toujours porter le même costume, on en porte un différent à chaque fois. Les autres restent souvent inutilisés à la maison.</a:t>
            </a:r>
          </a:p>
        </p:txBody>
      </p:sp>
      <p:pic>
        <p:nvPicPr>
          <p:cNvPr id="2607" name="Google Shape;2607;p23"/>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388893" y="895964"/>
            <a:ext cx="1410634" cy="1691840"/>
          </a:xfrm>
          <a:prstGeom prst="rect">
            <a:avLst/>
          </a:prstGeom>
          <a:noFill/>
          <a:ln>
            <a:noFill/>
          </a:ln>
        </p:spPr>
      </p:pic>
      <p:sp>
        <p:nvSpPr>
          <p:cNvPr id="2608" name="Google Shape;2608;p23"/>
          <p:cNvSpPr txBox="1"/>
          <p:nvPr/>
        </p:nvSpPr>
        <p:spPr>
          <a:xfrm>
            <a:off x="1636361" y="6094277"/>
            <a:ext cx="9549517" cy="540148"/>
          </a:xfrm>
          <a:prstGeom prst="rect">
            <a:avLst/>
          </a:prstGeom>
          <a:solidFill>
            <a:schemeClr val="lt1"/>
          </a:solidFill>
          <a:ln>
            <a:noFill/>
          </a:ln>
        </p:spPr>
        <p:txBody>
          <a:bodyPr spcFirstLastPara="1" wrap="square" lIns="0" tIns="0" rIns="0" bIns="0" anchor="t" anchorCtr="0">
            <a:spAutoFit/>
          </a:bodyPr>
          <a:lstStyle/>
          <a:p>
            <a:pPr lvl="0">
              <a:lnSpc>
                <a:spcPct val="90000"/>
              </a:lnSpc>
              <a:buClr>
                <a:srgbClr val="686868"/>
              </a:buClr>
              <a:buSzPts val="1300"/>
            </a:pPr>
            <a:r>
              <a:rPr lang="fr-CH" sz="1300" noProof="0" dirty="0">
                <a:solidFill>
                  <a:srgbClr val="686868"/>
                </a:solidFill>
                <a:latin typeface="Century Gothic" panose="020B0502020202020204" pitchFamily="34" charset="0"/>
              </a:rPr>
              <a:t>* Le terme « cosplay » est la contraction de « costume » et de « </a:t>
            </a:r>
            <a:r>
              <a:rPr lang="fr-CH" sz="1300" noProof="0" dirty="0" err="1">
                <a:solidFill>
                  <a:srgbClr val="686868"/>
                </a:solidFill>
                <a:latin typeface="Century Gothic" panose="020B0502020202020204" pitchFamily="34" charset="0"/>
              </a:rPr>
              <a:t>play</a:t>
            </a:r>
            <a:r>
              <a:rPr lang="fr-CH" sz="1300" noProof="0" dirty="0">
                <a:solidFill>
                  <a:srgbClr val="686868"/>
                </a:solidFill>
                <a:latin typeface="Century Gothic" panose="020B0502020202020204" pitchFamily="34" charset="0"/>
              </a:rPr>
              <a:t> (jeu) ». Les fans de mangas, de films ou de mondes imaginaires issus d'histoires se rencontrent lors de grands événements où beaucoup se déguisent en leur personnage préféré. Des scènes sont notamment rejouées et des ateliers sont organisés avec des stars.</a:t>
            </a:r>
            <a:endParaRPr lang="fr-CH" sz="1300" b="0" i="0" u="none" strike="noStrike" cap="none" noProof="0" dirty="0">
              <a:solidFill>
                <a:srgbClr val="686868"/>
              </a:solidFill>
              <a:latin typeface="Century Gothic" panose="020B0502020202020204" pitchFamily="34" charset="0"/>
              <a:ea typeface="Century Gothic"/>
              <a:cs typeface="Century Gothic"/>
              <a:sym typeface="Century Gothic"/>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30">
          <a:extLst>
            <a:ext uri="{FF2B5EF4-FFF2-40B4-BE49-F238E27FC236}">
              <a16:creationId xmlns:a16="http://schemas.microsoft.com/office/drawing/2014/main" id="{3AB94D3C-314B-A12A-6A48-4153003B28CE}"/>
            </a:ext>
          </a:extLst>
        </p:cNvPr>
        <p:cNvGrpSpPr/>
        <p:nvPr/>
      </p:nvGrpSpPr>
      <p:grpSpPr>
        <a:xfrm>
          <a:off x="0" y="0"/>
          <a:ext cx="0" cy="0"/>
          <a:chOff x="0" y="0"/>
          <a:chExt cx="0" cy="0"/>
        </a:xfrm>
      </p:grpSpPr>
      <p:sp>
        <p:nvSpPr>
          <p:cNvPr id="2531" name="Google Shape;2531;p18">
            <a:extLst>
              <a:ext uri="{FF2B5EF4-FFF2-40B4-BE49-F238E27FC236}">
                <a16:creationId xmlns:a16="http://schemas.microsoft.com/office/drawing/2014/main" id="{0AD28410-432D-A20B-C97B-C688F059900F}"/>
              </a:ext>
            </a:extLst>
          </p:cNvPr>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25</a:t>
            </a:fld>
            <a:endParaRPr sz="2400" b="1" i="0" u="none" strike="noStrike" cap="none">
              <a:solidFill>
                <a:srgbClr val="FFFFFF"/>
              </a:solidFill>
              <a:latin typeface="Century Gothic"/>
              <a:ea typeface="Century Gothic"/>
              <a:cs typeface="Century Gothic"/>
              <a:sym typeface="Century Gothic"/>
            </a:endParaRPr>
          </a:p>
        </p:txBody>
      </p:sp>
      <p:sp>
        <p:nvSpPr>
          <p:cNvPr id="2532" name="Google Shape;2532;p18">
            <a:extLst>
              <a:ext uri="{FF2B5EF4-FFF2-40B4-BE49-F238E27FC236}">
                <a16:creationId xmlns:a16="http://schemas.microsoft.com/office/drawing/2014/main" id="{629C98B1-CDF7-CCC7-4A16-A3B038CDEC9D}"/>
              </a:ext>
            </a:extLst>
          </p:cNvPr>
          <p:cNvSpPr txBox="1"/>
          <p:nvPr/>
        </p:nvSpPr>
        <p:spPr>
          <a:xfrm>
            <a:off x="918171" y="3517637"/>
            <a:ext cx="10588540" cy="1662609"/>
          </a:xfrm>
          <a:prstGeom prst="rect">
            <a:avLst/>
          </a:prstGeom>
          <a:noFill/>
          <a:ln>
            <a:noFill/>
          </a:ln>
        </p:spPr>
        <p:txBody>
          <a:bodyPr spcFirstLastPara="1" wrap="square" lIns="92075" tIns="46025" rIns="92075" bIns="46025" anchor="t" anchorCtr="0">
            <a:spAutoFit/>
          </a:bodyPr>
          <a:lstStyle/>
          <a:p>
            <a:pPr marL="457200" lvl="1" indent="-457200">
              <a:spcBef>
                <a:spcPts val="600"/>
              </a:spcBef>
              <a:spcAft>
                <a:spcPts val="600"/>
              </a:spcAft>
              <a:buClr>
                <a:srgbClr val="686868"/>
              </a:buClr>
              <a:buSzPts val="2400"/>
              <a:buAutoNum type="arabicPeriod"/>
            </a:pPr>
            <a:r>
              <a:rPr lang="fr-CH" sz="2400" dirty="0">
                <a:solidFill>
                  <a:srgbClr val="686868"/>
                </a:solidFill>
                <a:latin typeface="Century Gothic"/>
                <a:sym typeface="Century Gothic"/>
              </a:rPr>
              <a:t>Identifiez les problématiques dans votre domaine professionnel</a:t>
            </a:r>
          </a:p>
          <a:p>
            <a:pPr marL="457200" lvl="1" indent="-457200">
              <a:spcBef>
                <a:spcPts val="600"/>
              </a:spcBef>
              <a:spcAft>
                <a:spcPts val="600"/>
              </a:spcAft>
              <a:buClr>
                <a:srgbClr val="686868"/>
              </a:buClr>
              <a:buSzPts val="2400"/>
              <a:buAutoNum type="arabicPeriod"/>
            </a:pPr>
            <a:r>
              <a:rPr lang="fr-CH" sz="2400" dirty="0">
                <a:solidFill>
                  <a:srgbClr val="686868"/>
                </a:solidFill>
                <a:latin typeface="Century Gothic"/>
                <a:sym typeface="Century Gothic"/>
              </a:rPr>
              <a:t>Misez sur vos propres forces et centres d’intérêt </a:t>
            </a:r>
            <a:endParaRPr lang="fr-CH" sz="2400" dirty="0">
              <a:solidFill>
                <a:srgbClr val="686868"/>
              </a:solidFill>
              <a:latin typeface="Century Gothic"/>
            </a:endParaRPr>
          </a:p>
          <a:p>
            <a:pPr marL="457200" lvl="1" indent="-457200">
              <a:spcBef>
                <a:spcPts val="600"/>
              </a:spcBef>
              <a:spcAft>
                <a:spcPts val="600"/>
              </a:spcAft>
              <a:buClr>
                <a:srgbClr val="D17930"/>
              </a:buClr>
              <a:buSzPts val="2400"/>
              <a:buAutoNum type="arabicPeriod"/>
            </a:pPr>
            <a:r>
              <a:rPr lang="fr-CH" sz="2400" b="1" dirty="0">
                <a:solidFill>
                  <a:srgbClr val="D17930"/>
                </a:solidFill>
                <a:latin typeface="Century Gothic"/>
                <a:sym typeface="Century Gothic"/>
              </a:rPr>
              <a:t>Repérez des problèmes importants sur le plan social et écologique </a:t>
            </a:r>
            <a:endParaRPr lang="fr-CH" sz="2400" b="1" dirty="0">
              <a:solidFill>
                <a:srgbClr val="D17930"/>
              </a:solidFill>
              <a:latin typeface="Century Gothic"/>
            </a:endParaRPr>
          </a:p>
        </p:txBody>
      </p:sp>
      <p:sp>
        <p:nvSpPr>
          <p:cNvPr id="2534" name="Google Shape;2534;p18">
            <a:extLst>
              <a:ext uri="{FF2B5EF4-FFF2-40B4-BE49-F238E27FC236}">
                <a16:creationId xmlns:a16="http://schemas.microsoft.com/office/drawing/2014/main" id="{D48B686A-70DE-9423-D0F0-825929AD826A}"/>
              </a:ext>
            </a:extLst>
          </p:cNvPr>
          <p:cNvSpPr/>
          <p:nvPr/>
        </p:nvSpPr>
        <p:spPr>
          <a:xfrm>
            <a:off x="717938" y="4619247"/>
            <a:ext cx="10962227" cy="557144"/>
          </a:xfrm>
          <a:prstGeom prst="rect">
            <a:avLst/>
          </a:prstGeom>
          <a:noFill/>
          <a:ln w="38100" cap="flat" cmpd="sng">
            <a:solidFill>
              <a:srgbClr val="D179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entury Gothic"/>
              <a:buNone/>
            </a:pPr>
            <a:endParaRPr sz="1800" b="0" i="0" u="none" strike="noStrike" cap="none">
              <a:solidFill>
                <a:srgbClr val="FFFFFF"/>
              </a:solidFill>
              <a:latin typeface="Century Gothic"/>
              <a:ea typeface="Century Gothic"/>
              <a:cs typeface="Century Gothic"/>
              <a:sym typeface="Century Gothic"/>
            </a:endParaRPr>
          </a:p>
        </p:txBody>
      </p:sp>
      <p:sp>
        <p:nvSpPr>
          <p:cNvPr id="3" name="Textfeld 2">
            <a:extLst>
              <a:ext uri="{FF2B5EF4-FFF2-40B4-BE49-F238E27FC236}">
                <a16:creationId xmlns:a16="http://schemas.microsoft.com/office/drawing/2014/main" id="{7AD35137-BACC-144A-F7C3-129EAA2D6F84}"/>
              </a:ext>
            </a:extLst>
          </p:cNvPr>
          <p:cNvSpPr txBox="1"/>
          <p:nvPr/>
        </p:nvSpPr>
        <p:spPr>
          <a:xfrm>
            <a:off x="931459" y="184582"/>
            <a:ext cx="9741090" cy="830997"/>
          </a:xfrm>
          <a:prstGeom prst="rect">
            <a:avLst/>
          </a:prstGeom>
          <a:noFill/>
        </p:spPr>
        <p:txBody>
          <a:bodyPr wrap="square">
            <a:spAutoFit/>
          </a:bodyPr>
          <a:lstStyle/>
          <a:p>
            <a:pPr marL="0" marR="0" lvl="1" indent="0" algn="l" rtl="0">
              <a:lnSpc>
                <a:spcPct val="100000"/>
              </a:lnSpc>
              <a:spcBef>
                <a:spcPts val="1200"/>
              </a:spcBef>
              <a:spcAft>
                <a:spcPts val="0"/>
              </a:spcAft>
              <a:buClr>
                <a:srgbClr val="686868"/>
              </a:buClr>
              <a:buSzPts val="2400"/>
              <a:buFont typeface="Century Gothic"/>
              <a:buNone/>
            </a:pPr>
            <a:r>
              <a:rPr lang="fr-FR" sz="2400" b="1" dirty="0">
                <a:solidFill>
                  <a:srgbClr val="0B4874"/>
                </a:solidFill>
                <a:latin typeface="Century Gothic"/>
                <a:sym typeface="Century Gothic"/>
              </a:rPr>
              <a:t>Plusieurs approches peuvent vous aider à trouver un problème qui vaut la peine d’être résolu</a:t>
            </a:r>
            <a:endParaRPr lang="fr-FR" sz="2400" b="1" dirty="0">
              <a:solidFill>
                <a:srgbClr val="0B4874"/>
              </a:solidFill>
              <a:latin typeface="Century Gothic"/>
            </a:endParaRPr>
          </a:p>
        </p:txBody>
      </p:sp>
      <p:pic>
        <p:nvPicPr>
          <p:cNvPr id="6" name="Grafik 5">
            <a:extLst>
              <a:ext uri="{FF2B5EF4-FFF2-40B4-BE49-F238E27FC236}">
                <a16:creationId xmlns:a16="http://schemas.microsoft.com/office/drawing/2014/main" id="{42DE8E03-CA55-ED04-AD44-B5299D7330F0}"/>
              </a:ext>
            </a:extLst>
          </p:cNvPr>
          <p:cNvPicPr>
            <a:picLocks noChangeAspect="1"/>
          </p:cNvPicPr>
          <p:nvPr/>
        </p:nvPicPr>
        <p:blipFill>
          <a:blip r:embed="rId3" cstate="email">
            <a:extLst>
              <a:ext uri="{28A0092B-C50C-407E-A947-70E740481C1C}">
                <a14:useLocalDpi xmlns:a14="http://schemas.microsoft.com/office/drawing/2010/main"/>
              </a:ext>
            </a:extLst>
          </a:blip>
          <a:srcRect l="16070" t="14959" r="15637" b="15772"/>
          <a:stretch>
            <a:fillRect/>
          </a:stretch>
        </p:blipFill>
        <p:spPr>
          <a:xfrm>
            <a:off x="10975412" y="-5045"/>
            <a:ext cx="1214850" cy="1232205"/>
          </a:xfrm>
          <a:prstGeom prst="rect">
            <a:avLst/>
          </a:prstGeom>
        </p:spPr>
      </p:pic>
    </p:spTree>
    <p:extLst>
      <p:ext uri="{BB962C8B-B14F-4D97-AF65-F5344CB8AC3E}">
        <p14:creationId xmlns:p14="http://schemas.microsoft.com/office/powerpoint/2010/main" val="1143287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23"/>
        <p:cNvGrpSpPr/>
        <p:nvPr/>
      </p:nvGrpSpPr>
      <p:grpSpPr>
        <a:xfrm>
          <a:off x="0" y="0"/>
          <a:ext cx="0" cy="0"/>
          <a:chOff x="0" y="0"/>
          <a:chExt cx="0" cy="0"/>
        </a:xfrm>
      </p:grpSpPr>
      <p:sp>
        <p:nvSpPr>
          <p:cNvPr id="2624" name="Google Shape;2624;p2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26</a:t>
            </a:fld>
            <a:endParaRPr sz="2400" b="1" i="0" u="none" strike="noStrike" cap="none">
              <a:solidFill>
                <a:srgbClr val="FFFFFF"/>
              </a:solidFill>
              <a:latin typeface="Century Gothic"/>
              <a:ea typeface="Century Gothic"/>
              <a:cs typeface="Century Gothic"/>
              <a:sym typeface="Century Gothic"/>
            </a:endParaRPr>
          </a:p>
        </p:txBody>
      </p:sp>
      <p:pic>
        <p:nvPicPr>
          <p:cNvPr id="2627" name="Google Shape;2627;p25" descr="Ein Bild, das Text, Rechteck, Stempel enthält.&#10;&#10;KI-generierte Inhalte können fehlerhaft sein."/>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886341" y="1288672"/>
            <a:ext cx="3802048" cy="2628385"/>
          </a:xfrm>
          <a:prstGeom prst="rect">
            <a:avLst/>
          </a:prstGeom>
          <a:noFill/>
          <a:ln w="9525" cap="flat" cmpd="sng">
            <a:solidFill>
              <a:srgbClr val="A5A5A5"/>
            </a:solidFill>
            <a:prstDash val="solid"/>
            <a:round/>
            <a:headEnd type="none" w="sm" len="sm"/>
            <a:tailEnd type="none" w="sm" len="sm"/>
          </a:ln>
          <a:effectLst>
            <a:outerShdw blurRad="50800" dist="38100" dir="2700000" algn="tl" rotWithShape="0">
              <a:srgbClr val="000000">
                <a:alpha val="40000"/>
              </a:srgbClr>
            </a:outerShdw>
          </a:effectLst>
        </p:spPr>
      </p:pic>
      <p:sp>
        <p:nvSpPr>
          <p:cNvPr id="3" name="Textfeld 2">
            <a:extLst>
              <a:ext uri="{FF2B5EF4-FFF2-40B4-BE49-F238E27FC236}">
                <a16:creationId xmlns:a16="http://schemas.microsoft.com/office/drawing/2014/main" id="{8CCEDEE7-C90B-4C22-F2BE-1360EA1E6C04}"/>
              </a:ext>
            </a:extLst>
          </p:cNvPr>
          <p:cNvSpPr txBox="1"/>
          <p:nvPr/>
        </p:nvSpPr>
        <p:spPr>
          <a:xfrm>
            <a:off x="942619" y="927752"/>
            <a:ext cx="2278188" cy="461665"/>
          </a:xfrm>
          <a:prstGeom prst="rect">
            <a:avLst/>
          </a:prstGeom>
          <a:noFill/>
        </p:spPr>
        <p:txBody>
          <a:bodyPr wrap="none" rtlCol="0">
            <a:spAutoFit/>
          </a:bodyPr>
          <a:lstStyle/>
          <a:p>
            <a:r>
              <a:rPr lang="de-CH" sz="2400" b="1" kern="1200" dirty="0" err="1">
                <a:solidFill>
                  <a:srgbClr val="073450"/>
                </a:solidFill>
                <a:latin typeface="Century Gothic"/>
                <a:ea typeface="+mn-ea"/>
                <a:cs typeface="+mn-cs"/>
              </a:rPr>
              <a:t>Storyboarding</a:t>
            </a:r>
            <a:endParaRPr lang="de-DE" sz="2400" b="1" kern="1200" dirty="0">
              <a:solidFill>
                <a:srgbClr val="073450"/>
              </a:solidFill>
              <a:latin typeface="Century Gothic"/>
              <a:ea typeface="+mn-ea"/>
              <a:cs typeface="+mn-cs"/>
            </a:endParaRPr>
          </a:p>
        </p:txBody>
      </p:sp>
      <p:sp>
        <p:nvSpPr>
          <p:cNvPr id="4" name="Textfeld 3">
            <a:extLst>
              <a:ext uri="{FF2B5EF4-FFF2-40B4-BE49-F238E27FC236}">
                <a16:creationId xmlns:a16="http://schemas.microsoft.com/office/drawing/2014/main" id="{6E6C8D7B-3AF8-4AA3-2D30-3D3DBADD932C}"/>
              </a:ext>
            </a:extLst>
          </p:cNvPr>
          <p:cNvSpPr txBox="1"/>
          <p:nvPr/>
        </p:nvSpPr>
        <p:spPr>
          <a:xfrm>
            <a:off x="950673" y="1852213"/>
            <a:ext cx="6787608" cy="4308872"/>
          </a:xfrm>
          <a:prstGeom prst="rect">
            <a:avLst/>
          </a:prstGeom>
          <a:noFill/>
        </p:spPr>
        <p:txBody>
          <a:bodyPr wrap="square" rtlCol="0">
            <a:spAutoFit/>
          </a:bodyPr>
          <a:lstStyle/>
          <a:p>
            <a:r>
              <a:rPr lang="fr-CH" sz="1700" b="1" dirty="0">
                <a:solidFill>
                  <a:srgbClr val="686868"/>
                </a:solidFill>
                <a:latin typeface="Century Gothic"/>
                <a:ea typeface="Century Gothic"/>
                <a:cs typeface="Century Gothic"/>
                <a:sym typeface="Century Gothic"/>
              </a:rPr>
              <a:t>Idée principale :</a:t>
            </a:r>
            <a:r>
              <a:rPr lang="fr-CH" sz="1700" b="1" kern="1200" noProof="0" dirty="0">
                <a:solidFill>
                  <a:srgbClr val="686868"/>
                </a:solidFill>
                <a:latin typeface="Century Gothic"/>
                <a:ea typeface="+mn-ea"/>
                <a:cs typeface="+mn-cs"/>
              </a:rPr>
              <a:t> </a:t>
            </a:r>
            <a:r>
              <a:rPr lang="fr-CH" sz="1700" kern="1200" noProof="0" dirty="0">
                <a:solidFill>
                  <a:srgbClr val="686868"/>
                </a:solidFill>
                <a:latin typeface="Century Gothic"/>
                <a:ea typeface="+mn-ea"/>
                <a:cs typeface="+mn-cs"/>
              </a:rPr>
              <a:t>utiliser les 17 Objectifs de développement durable (ODD) comme point de départ pour identifier des problè</a:t>
            </a:r>
            <a:r>
              <a:rPr lang="fr-CH" sz="1700" kern="1200" noProof="0" dirty="0">
                <a:solidFill>
                  <a:srgbClr val="686868"/>
                </a:solidFill>
                <a:latin typeface="Century Gothic" panose="020B0502020202020204" pitchFamily="34" charset="0"/>
                <a:ea typeface="+mn-ea"/>
                <a:cs typeface="+mn-cs"/>
              </a:rPr>
              <a:t>mes locaux (</a:t>
            </a:r>
            <a:r>
              <a:rPr lang="de-CH" sz="1700" u="sng" dirty="0">
                <a:latin typeface="Century Gothic" panose="020B0502020202020204" pitchFamily="34" charset="0"/>
                <a:hlinkClick r:id="rId4"/>
              </a:rPr>
              <a:t>https://sdgs.un.org/fr/goals</a:t>
            </a:r>
            <a:r>
              <a:rPr lang="de-CH" sz="1700" u="sng" dirty="0">
                <a:latin typeface="Century Gothic" panose="020B0502020202020204" pitchFamily="34" charset="0"/>
              </a:rPr>
              <a:t>)</a:t>
            </a:r>
            <a:r>
              <a:rPr lang="fr-CH" sz="1700" kern="1200" noProof="0" dirty="0">
                <a:solidFill>
                  <a:srgbClr val="686868"/>
                </a:solidFill>
                <a:latin typeface="Century Gothic" panose="020B0502020202020204" pitchFamily="34" charset="0"/>
                <a:ea typeface="+mn-ea"/>
                <a:cs typeface="+mn-cs"/>
              </a:rPr>
              <a:t>.</a:t>
            </a:r>
          </a:p>
          <a:p>
            <a:endParaRPr lang="fr-CH" sz="1700" kern="1200" noProof="0" dirty="0">
              <a:solidFill>
                <a:srgbClr val="686868"/>
              </a:solidFill>
              <a:latin typeface="Century Gothic"/>
              <a:ea typeface="+mn-ea"/>
              <a:cs typeface="+mn-cs"/>
            </a:endParaRPr>
          </a:p>
          <a:p>
            <a:r>
              <a:rPr lang="de-CH" sz="1700" b="1" dirty="0" err="1">
                <a:solidFill>
                  <a:srgbClr val="686868"/>
                </a:solidFill>
                <a:latin typeface="Century Gothic"/>
                <a:ea typeface="Century Gothic"/>
                <a:cs typeface="Century Gothic"/>
                <a:sym typeface="Century Gothic"/>
              </a:rPr>
              <a:t>Démarche</a:t>
            </a:r>
            <a:r>
              <a:rPr lang="de-CH" sz="1700" b="1" dirty="0">
                <a:solidFill>
                  <a:srgbClr val="686868"/>
                </a:solidFill>
                <a:latin typeface="Century Gothic"/>
                <a:ea typeface="Century Gothic"/>
                <a:cs typeface="Century Gothic"/>
                <a:sym typeface="Century Gothic"/>
              </a:rPr>
              <a:t> : </a:t>
            </a:r>
            <a:endParaRPr lang="fr-CH" sz="1700" b="1" kern="1200" noProof="0" dirty="0">
              <a:solidFill>
                <a:srgbClr val="686868"/>
              </a:solidFill>
              <a:latin typeface="Century Gothic"/>
              <a:ea typeface="+mn-ea"/>
              <a:cs typeface="+mn-cs"/>
            </a:endParaRPr>
          </a:p>
          <a:p>
            <a:pPr marL="285750" indent="-285750">
              <a:spcBef>
                <a:spcPts val="200"/>
              </a:spcBef>
              <a:buClr>
                <a:srgbClr val="686868"/>
              </a:buClr>
              <a:buSzPct val="150000"/>
              <a:buFont typeface="Arial" panose="020B0604020202020204" pitchFamily="34" charset="0"/>
              <a:buChar char="•"/>
            </a:pPr>
            <a:r>
              <a:rPr lang="fr-CH" sz="1700" kern="1200" dirty="0">
                <a:solidFill>
                  <a:srgbClr val="686868"/>
                </a:solidFill>
                <a:latin typeface="Century Gothic" panose="020B0502020202020204" pitchFamily="34" charset="0"/>
                <a:ea typeface="+mn-ea"/>
                <a:cs typeface="+mn-cs"/>
              </a:rPr>
              <a:t>Visualisez comment les enjeux sociétaux liés aux ODD influencent la vie des habitants. Concentrez-vous de préférence sur des personnes de votre communauté ou de Suisse, à moins que vous n'ayez des liens directs ou des expériences dans un autre pays.</a:t>
            </a:r>
          </a:p>
          <a:p>
            <a:pPr marL="285750" indent="-285750">
              <a:spcBef>
                <a:spcPts val="200"/>
              </a:spcBef>
              <a:buClr>
                <a:srgbClr val="686868"/>
              </a:buClr>
              <a:buSzPct val="150000"/>
              <a:buFont typeface="Arial" panose="020B0604020202020204" pitchFamily="34" charset="0"/>
              <a:buChar char="•"/>
            </a:pPr>
            <a:r>
              <a:rPr lang="fr-CH" sz="1700" kern="1200" dirty="0">
                <a:solidFill>
                  <a:srgbClr val="686868"/>
                </a:solidFill>
                <a:latin typeface="Century Gothic" panose="020B0502020202020204" pitchFamily="34" charset="0"/>
                <a:ea typeface="+mn-ea"/>
                <a:cs typeface="+mn-cs"/>
              </a:rPr>
              <a:t>Illustrez le quotidien d'une personne touchée par un problème social, par exemple un enfant qui n'a pas accès à une éducation adéquate (ODD n° 4).</a:t>
            </a:r>
          </a:p>
          <a:p>
            <a:pPr marL="285750" indent="-285750">
              <a:spcBef>
                <a:spcPts val="200"/>
              </a:spcBef>
              <a:buClr>
                <a:srgbClr val="686868"/>
              </a:buClr>
              <a:buSzPct val="150000"/>
              <a:buFont typeface="Arial" panose="020B0604020202020204" pitchFamily="34" charset="0"/>
              <a:buChar char="•"/>
            </a:pPr>
            <a:r>
              <a:rPr lang="fr-CH" sz="1700" kern="1200" dirty="0">
                <a:solidFill>
                  <a:srgbClr val="686868"/>
                </a:solidFill>
                <a:latin typeface="Century Gothic" panose="020B0502020202020204" pitchFamily="34" charset="0"/>
                <a:ea typeface="+mn-ea"/>
                <a:cs typeface="+mn-cs"/>
              </a:rPr>
              <a:t>Notez ensuite les problèmes ou les désavantages que cette personne est susceptible de rencontrer</a:t>
            </a:r>
            <a:r>
              <a:rPr lang="fr-CH" sz="1700" kern="1200" noProof="0" dirty="0">
                <a:solidFill>
                  <a:srgbClr val="686868"/>
                </a:solidFill>
                <a:latin typeface="Century Gothic"/>
                <a:ea typeface="+mn-ea"/>
                <a:cs typeface="+mn-cs"/>
              </a:rPr>
              <a:t>.</a:t>
            </a:r>
          </a:p>
          <a:p>
            <a:endParaRPr lang="de-DE" dirty="0"/>
          </a:p>
        </p:txBody>
      </p:sp>
      <p:sp>
        <p:nvSpPr>
          <p:cNvPr id="6" name="Google Shape;2638;p26">
            <a:extLst>
              <a:ext uri="{FF2B5EF4-FFF2-40B4-BE49-F238E27FC236}">
                <a16:creationId xmlns:a16="http://schemas.microsoft.com/office/drawing/2014/main" id="{29245F6A-DF84-938A-0DA8-479A847E34C2}"/>
              </a:ext>
            </a:extLst>
          </p:cNvPr>
          <p:cNvSpPr txBox="1"/>
          <p:nvPr/>
        </p:nvSpPr>
        <p:spPr>
          <a:xfrm>
            <a:off x="956197" y="109620"/>
            <a:ext cx="10279606"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sym typeface="Century Gothic"/>
              </a:rPr>
              <a:t>3. </a:t>
            </a:r>
            <a:r>
              <a:rPr lang="fr-CH" sz="2400" b="1" kern="1200" noProof="0" dirty="0">
                <a:solidFill>
                  <a:srgbClr val="D17930"/>
                </a:solidFill>
                <a:latin typeface="+mn-lt"/>
                <a:ea typeface="+mn-ea"/>
                <a:cs typeface="Arial" pitchFamily="34" charset="0"/>
              </a:rPr>
              <a:t>Explorez des enjeux sociétaux et écologiques pertinents</a:t>
            </a:r>
            <a:endParaRPr lang="fr-CH" sz="2400" b="1" kern="1200" noProof="0" dirty="0">
              <a:solidFill>
                <a:srgbClr val="D17930"/>
              </a:solidFill>
              <a:latin typeface="+mn-lt"/>
              <a:ea typeface="+mn-ea"/>
              <a:cs typeface="Arial" pitchFamily="34" charset="0"/>
              <a:sym typeface="Century Gothic"/>
            </a:endParaRPr>
          </a:p>
        </p:txBody>
      </p:sp>
      <p:pic>
        <p:nvPicPr>
          <p:cNvPr id="8" name="Grafik 7">
            <a:extLst>
              <a:ext uri="{FF2B5EF4-FFF2-40B4-BE49-F238E27FC236}">
                <a16:creationId xmlns:a16="http://schemas.microsoft.com/office/drawing/2014/main" id="{93950590-89C8-E5EA-1A29-B12ACA050677}"/>
              </a:ext>
            </a:extLst>
          </p:cNvPr>
          <p:cNvPicPr>
            <a:picLocks noChangeAspect="1"/>
          </p:cNvPicPr>
          <p:nvPr/>
        </p:nvPicPr>
        <p:blipFill>
          <a:blip r:embed="rId5" cstate="email">
            <a:extLst>
              <a:ext uri="{28A0092B-C50C-407E-A947-70E740481C1C}">
                <a14:useLocalDpi xmlns:a14="http://schemas.microsoft.com/office/drawing/2010/main"/>
              </a:ext>
            </a:extLst>
          </a:blip>
          <a:srcRect l="16070" t="14959" r="15637" b="15772"/>
          <a:stretch>
            <a:fillRect/>
          </a:stretch>
        </p:blipFill>
        <p:spPr>
          <a:xfrm>
            <a:off x="10975412" y="-5045"/>
            <a:ext cx="1214850" cy="123220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33"/>
        <p:cNvGrpSpPr/>
        <p:nvPr/>
      </p:nvGrpSpPr>
      <p:grpSpPr>
        <a:xfrm>
          <a:off x="0" y="0"/>
          <a:ext cx="0" cy="0"/>
          <a:chOff x="0" y="0"/>
          <a:chExt cx="0" cy="0"/>
        </a:xfrm>
      </p:grpSpPr>
      <p:sp>
        <p:nvSpPr>
          <p:cNvPr id="2634" name="Google Shape;2634;p2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27</a:t>
            </a:fld>
            <a:endParaRPr sz="2400" b="1" i="0" u="none" strike="noStrike" cap="none">
              <a:solidFill>
                <a:srgbClr val="FFFFFF"/>
              </a:solidFill>
              <a:latin typeface="Century Gothic"/>
              <a:ea typeface="Century Gothic"/>
              <a:cs typeface="Century Gothic"/>
              <a:sym typeface="Century Gothic"/>
            </a:endParaRPr>
          </a:p>
        </p:txBody>
      </p:sp>
      <p:sp>
        <p:nvSpPr>
          <p:cNvPr id="2635" name="Google Shape;2635;p26"/>
          <p:cNvSpPr txBox="1"/>
          <p:nvPr/>
        </p:nvSpPr>
        <p:spPr>
          <a:xfrm>
            <a:off x="927106" y="1140075"/>
            <a:ext cx="5136992"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73450"/>
              </a:buClr>
              <a:buSzPts val="2400"/>
              <a:buFont typeface="Century Gothic"/>
              <a:buNone/>
            </a:pPr>
            <a:r>
              <a:rPr lang="de-CH" sz="2400" b="1" i="0" u="none" strike="noStrike" cap="none">
                <a:solidFill>
                  <a:srgbClr val="073450"/>
                </a:solidFill>
                <a:latin typeface="Century Gothic"/>
                <a:ea typeface="Century Gothic"/>
                <a:cs typeface="Century Gothic"/>
                <a:sym typeface="Century Gothic"/>
              </a:rPr>
              <a:t>Changement de perspective </a:t>
            </a:r>
            <a:endParaRPr/>
          </a:p>
        </p:txBody>
      </p:sp>
      <p:sp>
        <p:nvSpPr>
          <p:cNvPr id="2636" name="Google Shape;2636;p26"/>
          <p:cNvSpPr/>
          <p:nvPr/>
        </p:nvSpPr>
        <p:spPr>
          <a:xfrm>
            <a:off x="948371" y="1663679"/>
            <a:ext cx="5849243" cy="40677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898F97"/>
              </a:buClr>
              <a:buSzPts val="1700"/>
              <a:buFont typeface="Century Gothic"/>
              <a:buNone/>
            </a:pPr>
            <a:r>
              <a:rPr lang="fr-CH" sz="1700" b="1" i="0" u="none" strike="noStrike" cap="none" noProof="0" dirty="0">
                <a:solidFill>
                  <a:srgbClr val="686868"/>
                </a:solidFill>
                <a:latin typeface="Century Gothic"/>
                <a:ea typeface="Century Gothic"/>
                <a:cs typeface="Century Gothic"/>
                <a:sym typeface="Century Gothic"/>
              </a:rPr>
              <a:t>Idée principale : </a:t>
            </a:r>
            <a:r>
              <a:rPr lang="fr-CH" sz="1700" i="0" u="none" strike="noStrike" cap="none" noProof="0" dirty="0">
                <a:solidFill>
                  <a:srgbClr val="686868"/>
                </a:solidFill>
                <a:latin typeface="Century Gothic"/>
                <a:ea typeface="Century Gothic"/>
                <a:cs typeface="Century Gothic"/>
                <a:sym typeface="Century Gothic"/>
              </a:rPr>
              <a:t>Adoptez un autre point de vue pour identifier les problèmes et défis du groupe concerné. </a:t>
            </a:r>
            <a:endParaRPr lang="fr-CH" noProof="0" dirty="0"/>
          </a:p>
          <a:p>
            <a:pPr marL="0" marR="0" lvl="0" indent="0" algn="l" rtl="0">
              <a:lnSpc>
                <a:spcPct val="100000"/>
              </a:lnSpc>
              <a:spcBef>
                <a:spcPts val="0"/>
              </a:spcBef>
              <a:spcAft>
                <a:spcPts val="0"/>
              </a:spcAft>
              <a:buClr>
                <a:srgbClr val="898F97"/>
              </a:buClr>
              <a:buSzPts val="1700"/>
              <a:buFont typeface="Century Gothic"/>
              <a:buNone/>
            </a:pPr>
            <a:endParaRPr lang="fr-CH" sz="1700" b="0" i="0" u="none" strike="noStrike" cap="none" noProof="0" dirty="0">
              <a:solidFill>
                <a:srgbClr val="686868"/>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898F97"/>
              </a:buClr>
              <a:buSzPts val="1700"/>
              <a:buFont typeface="Century Gothic"/>
              <a:buNone/>
            </a:pPr>
            <a:r>
              <a:rPr lang="fr-CH" sz="1700" b="1" i="0" u="none" strike="noStrike" cap="none" noProof="0" dirty="0">
                <a:solidFill>
                  <a:srgbClr val="686868"/>
                </a:solidFill>
                <a:latin typeface="Century Gothic"/>
                <a:ea typeface="Century Gothic"/>
                <a:cs typeface="Century Gothic"/>
                <a:sym typeface="Century Gothic"/>
              </a:rPr>
              <a:t>Démarche : </a:t>
            </a:r>
            <a:endParaRPr lang="fr-CH" noProof="0" dirty="0"/>
          </a:p>
          <a:p>
            <a:pPr marL="354013" marR="0" lvl="0" indent="-354013" algn="l" rtl="0">
              <a:lnSpc>
                <a:spcPct val="100000"/>
              </a:lnSpc>
              <a:spcBef>
                <a:spcPts val="200"/>
              </a:spcBef>
              <a:spcAft>
                <a:spcPts val="0"/>
              </a:spcAft>
              <a:buClr>
                <a:srgbClr val="686868"/>
              </a:buClr>
              <a:buSzPts val="1700"/>
              <a:buFont typeface="Century Gothic"/>
              <a:buChar char="●"/>
            </a:pPr>
            <a:r>
              <a:rPr lang="fr-CH" sz="1700" b="0" i="0" u="none" strike="noStrike" cap="none" noProof="0" dirty="0">
                <a:solidFill>
                  <a:srgbClr val="686868"/>
                </a:solidFill>
                <a:latin typeface="Century Gothic"/>
                <a:ea typeface="Century Gothic"/>
                <a:cs typeface="Century Gothic"/>
                <a:sym typeface="Century Gothic"/>
              </a:rPr>
              <a:t>Adoptez par exemple le rôle de : </a:t>
            </a:r>
            <a:endParaRPr lang="fr-CH" noProof="0" dirty="0"/>
          </a:p>
          <a:p>
            <a:pPr marL="811213" marR="0" lvl="1" indent="-354013" algn="l" rtl="0">
              <a:lnSpc>
                <a:spcPct val="100000"/>
              </a:lnSpc>
              <a:spcBef>
                <a:spcPts val="0"/>
              </a:spcBef>
              <a:spcAft>
                <a:spcPts val="0"/>
              </a:spcAft>
              <a:buClr>
                <a:srgbClr val="686868"/>
              </a:buClr>
              <a:buSzPts val="1700"/>
              <a:buFont typeface="Century Gothic"/>
              <a:buChar char="●"/>
            </a:pPr>
            <a:r>
              <a:rPr lang="fr-CH" sz="1700" b="0" i="0" u="none" strike="noStrike" cap="none" noProof="0" dirty="0">
                <a:solidFill>
                  <a:srgbClr val="686868"/>
                </a:solidFill>
                <a:latin typeface="Century Gothic"/>
                <a:ea typeface="Century Gothic"/>
                <a:cs typeface="Century Gothic"/>
                <a:sym typeface="Century Gothic"/>
              </a:rPr>
              <a:t>animaux qui perdent leur habitat naturel </a:t>
            </a:r>
            <a:endParaRPr lang="fr-CH" noProof="0" dirty="0"/>
          </a:p>
          <a:p>
            <a:pPr marL="811213" marR="0" lvl="1" indent="-354013" algn="l" rtl="0">
              <a:lnSpc>
                <a:spcPct val="100000"/>
              </a:lnSpc>
              <a:spcBef>
                <a:spcPts val="0"/>
              </a:spcBef>
              <a:spcAft>
                <a:spcPts val="0"/>
              </a:spcAft>
              <a:buClr>
                <a:srgbClr val="686868"/>
              </a:buClr>
              <a:buSzPts val="1700"/>
              <a:buFont typeface="Century Gothic"/>
              <a:buChar char="●"/>
            </a:pPr>
            <a:r>
              <a:rPr lang="fr-CH" sz="1700" b="0" i="0" u="none" strike="noStrike" cap="none" noProof="0" dirty="0">
                <a:solidFill>
                  <a:srgbClr val="686868"/>
                </a:solidFill>
                <a:latin typeface="Century Gothic"/>
                <a:ea typeface="Century Gothic"/>
                <a:cs typeface="Century Gothic"/>
                <a:sym typeface="Century Gothic"/>
              </a:rPr>
              <a:t>habitants vivant dans une zone polluée </a:t>
            </a:r>
            <a:endParaRPr lang="fr-CH" noProof="0" dirty="0"/>
          </a:p>
          <a:p>
            <a:pPr marL="811213" marR="0" lvl="1" indent="-354013" algn="l" rtl="0">
              <a:lnSpc>
                <a:spcPct val="100000"/>
              </a:lnSpc>
              <a:spcBef>
                <a:spcPts val="0"/>
              </a:spcBef>
              <a:spcAft>
                <a:spcPts val="0"/>
              </a:spcAft>
              <a:buClr>
                <a:srgbClr val="686868"/>
              </a:buClr>
              <a:buSzPts val="1700"/>
              <a:buFont typeface="Century Gothic"/>
              <a:buChar char="●"/>
            </a:pPr>
            <a:r>
              <a:rPr lang="fr-CH" sz="1700" b="0" i="0" u="none" strike="noStrike" cap="none" noProof="0" dirty="0">
                <a:solidFill>
                  <a:srgbClr val="686868"/>
                </a:solidFill>
                <a:latin typeface="Century Gothic"/>
                <a:ea typeface="Century Gothic"/>
                <a:cs typeface="Century Gothic"/>
                <a:sym typeface="Century Gothic"/>
              </a:rPr>
              <a:t>responsables politiques chargés de la réglementation environnementale </a:t>
            </a:r>
            <a:endParaRPr lang="fr-CH" noProof="0" dirty="0"/>
          </a:p>
          <a:p>
            <a:pPr marL="811213" marR="0" lvl="1" indent="-354013" algn="l" rtl="0">
              <a:lnSpc>
                <a:spcPct val="100000"/>
              </a:lnSpc>
              <a:spcBef>
                <a:spcPts val="0"/>
              </a:spcBef>
              <a:spcAft>
                <a:spcPts val="0"/>
              </a:spcAft>
              <a:buClr>
                <a:srgbClr val="686868"/>
              </a:buClr>
              <a:buSzPts val="1700"/>
              <a:buFont typeface="Century Gothic"/>
              <a:buChar char="●"/>
            </a:pPr>
            <a:r>
              <a:rPr lang="fr-CH" sz="1700" b="0" i="0" u="none" strike="noStrike" cap="none" noProof="0" dirty="0" err="1">
                <a:solidFill>
                  <a:srgbClr val="686868"/>
                </a:solidFill>
                <a:latin typeface="Century Gothic"/>
                <a:ea typeface="Century Gothic"/>
                <a:cs typeface="Century Gothic"/>
                <a:sym typeface="Century Gothic"/>
              </a:rPr>
              <a:t>entrepreneur·e·s</a:t>
            </a:r>
            <a:r>
              <a:rPr lang="fr-CH" sz="1700" b="0" i="0" u="none" strike="noStrike" cap="none" noProof="0" dirty="0">
                <a:solidFill>
                  <a:srgbClr val="686868"/>
                </a:solidFill>
                <a:latin typeface="Century Gothic"/>
                <a:ea typeface="Century Gothic"/>
                <a:cs typeface="Century Gothic"/>
                <a:sym typeface="Century Gothic"/>
              </a:rPr>
              <a:t> </a:t>
            </a:r>
            <a:r>
              <a:rPr lang="fr-CH" sz="1700" b="0" i="0" u="none" strike="noStrike" cap="none" noProof="0" dirty="0" err="1">
                <a:solidFill>
                  <a:srgbClr val="686868"/>
                </a:solidFill>
                <a:latin typeface="Century Gothic"/>
                <a:ea typeface="Century Gothic"/>
                <a:cs typeface="Century Gothic"/>
                <a:sym typeface="Century Gothic"/>
              </a:rPr>
              <a:t>locaux·ales</a:t>
            </a:r>
            <a:r>
              <a:rPr lang="fr-CH" sz="1700" b="0" i="0" u="none" strike="noStrike" cap="none" noProof="0" dirty="0">
                <a:solidFill>
                  <a:srgbClr val="686868"/>
                </a:solidFill>
                <a:latin typeface="Century Gothic"/>
                <a:ea typeface="Century Gothic"/>
                <a:cs typeface="Century Gothic"/>
                <a:sym typeface="Century Gothic"/>
              </a:rPr>
              <a:t> dont les activités dépendent des ressources naturelles </a:t>
            </a:r>
            <a:endParaRPr lang="fr-CH" noProof="0" dirty="0"/>
          </a:p>
          <a:p>
            <a:pPr marL="354013" marR="0" lvl="0" indent="-354013" algn="l" rtl="0">
              <a:lnSpc>
                <a:spcPct val="100000"/>
              </a:lnSpc>
              <a:spcBef>
                <a:spcPts val="200"/>
              </a:spcBef>
              <a:spcAft>
                <a:spcPts val="0"/>
              </a:spcAft>
              <a:buClr>
                <a:srgbClr val="686868"/>
              </a:buClr>
              <a:buSzPts val="1700"/>
              <a:buFont typeface="Century Gothic"/>
              <a:buChar char="●"/>
            </a:pPr>
            <a:r>
              <a:rPr lang="fr-CH" sz="1700" noProof="0" dirty="0">
                <a:solidFill>
                  <a:srgbClr val="686868"/>
                </a:solidFill>
                <a:latin typeface="Century Gothic"/>
                <a:ea typeface="Century Gothic"/>
                <a:cs typeface="Century Gothic"/>
                <a:sym typeface="Century Gothic"/>
              </a:rPr>
              <a:t>Réfléchissez ensuite : Quels sont les problèmes auxquels ces différents groupes sont confrontés ? Faites-en une liste ! </a:t>
            </a:r>
            <a:endParaRPr lang="fr-CH" noProof="0" dirty="0"/>
          </a:p>
          <a:p>
            <a:pPr marL="0" marR="0" lvl="0" indent="0" algn="l" rtl="0">
              <a:lnSpc>
                <a:spcPct val="100000"/>
              </a:lnSpc>
              <a:spcBef>
                <a:spcPts val="0"/>
              </a:spcBef>
              <a:spcAft>
                <a:spcPts val="0"/>
              </a:spcAft>
              <a:buClr>
                <a:srgbClr val="898F97"/>
              </a:buClr>
              <a:buSzPts val="1700"/>
              <a:buFont typeface="Century Gothic"/>
              <a:buNone/>
            </a:pPr>
            <a:endParaRPr sz="1700" b="0" i="0" u="none" strike="noStrike" cap="none" dirty="0">
              <a:solidFill>
                <a:srgbClr val="898F97"/>
              </a:solidFill>
              <a:latin typeface="Century Gothic"/>
              <a:ea typeface="Century Gothic"/>
              <a:cs typeface="Century Gothic"/>
              <a:sym typeface="Century Gothic"/>
            </a:endParaRPr>
          </a:p>
        </p:txBody>
      </p:sp>
      <p:pic>
        <p:nvPicPr>
          <p:cNvPr id="2637" name="Google Shape;2637;p2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547212" y="1273049"/>
            <a:ext cx="3750043" cy="3380838"/>
          </a:xfrm>
          <a:prstGeom prst="rect">
            <a:avLst/>
          </a:prstGeom>
          <a:noFill/>
          <a:ln>
            <a:noFill/>
          </a:ln>
        </p:spPr>
      </p:pic>
      <p:sp>
        <p:nvSpPr>
          <p:cNvPr id="2638" name="Google Shape;2638;p26"/>
          <p:cNvSpPr txBox="1"/>
          <p:nvPr/>
        </p:nvSpPr>
        <p:spPr>
          <a:xfrm>
            <a:off x="956197" y="109620"/>
            <a:ext cx="10279606"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sym typeface="Century Gothic"/>
              </a:rPr>
              <a:t>3. </a:t>
            </a:r>
            <a:r>
              <a:rPr lang="fr-CH" sz="2400" b="1" kern="1200" noProof="0" dirty="0">
                <a:solidFill>
                  <a:srgbClr val="D17930"/>
                </a:solidFill>
                <a:latin typeface="+mn-lt"/>
                <a:ea typeface="+mn-ea"/>
                <a:cs typeface="Arial" pitchFamily="34" charset="0"/>
              </a:rPr>
              <a:t>Explorez des enjeux sociétaux et écologiques pertinents</a:t>
            </a:r>
            <a:endParaRPr lang="fr-CH" sz="2400" b="1" kern="1200" noProof="0" dirty="0">
              <a:solidFill>
                <a:srgbClr val="D17930"/>
              </a:solidFill>
              <a:latin typeface="+mn-lt"/>
              <a:ea typeface="+mn-ea"/>
              <a:cs typeface="Arial" pitchFamily="34" charset="0"/>
              <a:sym typeface="Century Gothic"/>
            </a:endParaRPr>
          </a:p>
        </p:txBody>
      </p:sp>
      <p:pic>
        <p:nvPicPr>
          <p:cNvPr id="3" name="Grafik 2">
            <a:extLst>
              <a:ext uri="{FF2B5EF4-FFF2-40B4-BE49-F238E27FC236}">
                <a16:creationId xmlns:a16="http://schemas.microsoft.com/office/drawing/2014/main" id="{4317AD40-3B49-0F52-4563-8A4F7EB50484}"/>
              </a:ext>
            </a:extLst>
          </p:cNvPr>
          <p:cNvPicPr>
            <a:picLocks noChangeAspect="1"/>
          </p:cNvPicPr>
          <p:nvPr/>
        </p:nvPicPr>
        <p:blipFill>
          <a:blip r:embed="rId4" cstate="email">
            <a:extLst>
              <a:ext uri="{28A0092B-C50C-407E-A947-70E740481C1C}">
                <a14:useLocalDpi xmlns:a14="http://schemas.microsoft.com/office/drawing/2010/main"/>
              </a:ext>
            </a:extLst>
          </a:blip>
          <a:srcRect l="16070" t="14959" r="15637" b="15772"/>
          <a:stretch>
            <a:fillRect/>
          </a:stretch>
        </p:blipFill>
        <p:spPr>
          <a:xfrm>
            <a:off x="10975412" y="-5045"/>
            <a:ext cx="1214850" cy="1232205"/>
          </a:xfrm>
          <a:prstGeom prst="rect">
            <a:avLst/>
          </a:prstGeom>
        </p:spPr>
      </p:pic>
      <p:sp>
        <p:nvSpPr>
          <p:cNvPr id="4" name="Textfeld 3">
            <a:extLst>
              <a:ext uri="{FF2B5EF4-FFF2-40B4-BE49-F238E27FC236}">
                <a16:creationId xmlns:a16="http://schemas.microsoft.com/office/drawing/2014/main" id="{870904C2-AD2D-8F64-9F06-1811C850DDA7}"/>
              </a:ext>
            </a:extLst>
          </p:cNvPr>
          <p:cNvSpPr txBox="1"/>
          <p:nvPr/>
        </p:nvSpPr>
        <p:spPr>
          <a:xfrm>
            <a:off x="7674014" y="4653887"/>
            <a:ext cx="2540643"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 iStock.com/</a:t>
            </a:r>
            <a:r>
              <a:rPr lang="de-CH" sz="10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simonbradfield</a:t>
            </a:r>
            <a:endParaRPr lang="de-CH" dirty="0">
              <a:solidFill>
                <a:srgbClr val="686868"/>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43"/>
        <p:cNvGrpSpPr/>
        <p:nvPr/>
      </p:nvGrpSpPr>
      <p:grpSpPr>
        <a:xfrm>
          <a:off x="0" y="0"/>
          <a:ext cx="0" cy="0"/>
          <a:chOff x="0" y="0"/>
          <a:chExt cx="0" cy="0"/>
        </a:xfrm>
      </p:grpSpPr>
      <p:sp>
        <p:nvSpPr>
          <p:cNvPr id="2644" name="Google Shape;2644;p2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28</a:t>
            </a:fld>
            <a:endParaRPr sz="2400" b="1" i="0" u="none" strike="noStrike" cap="none">
              <a:solidFill>
                <a:srgbClr val="FFFFFF"/>
              </a:solidFill>
              <a:latin typeface="Century Gothic"/>
              <a:ea typeface="Century Gothic"/>
              <a:cs typeface="Century Gothic"/>
              <a:sym typeface="Century Gothic"/>
            </a:endParaRPr>
          </a:p>
        </p:txBody>
      </p:sp>
      <p:sp>
        <p:nvSpPr>
          <p:cNvPr id="2645" name="Google Shape;2645;p27"/>
          <p:cNvSpPr txBox="1"/>
          <p:nvPr/>
        </p:nvSpPr>
        <p:spPr>
          <a:xfrm>
            <a:off x="6234544" y="1300201"/>
            <a:ext cx="5136992"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800"/>
              <a:buFont typeface="Century Gothic"/>
              <a:buNone/>
            </a:pPr>
            <a:endParaRPr sz="1800" b="1" i="0" u="none" strike="noStrike" cap="none">
              <a:solidFill>
                <a:srgbClr val="07345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73450"/>
              </a:buClr>
              <a:buSzPts val="1800"/>
              <a:buFont typeface="Century Gothic"/>
              <a:buNone/>
            </a:pPr>
            <a:br>
              <a:rPr lang="de-CH" sz="1800" b="0" i="0" u="none" strike="noStrike" cap="none">
                <a:solidFill>
                  <a:srgbClr val="073450"/>
                </a:solidFill>
                <a:latin typeface="Century Gothic"/>
                <a:ea typeface="Century Gothic"/>
                <a:cs typeface="Century Gothic"/>
                <a:sym typeface="Century Gothic"/>
              </a:rPr>
            </a:br>
            <a:endParaRPr sz="1800" b="0" i="0" u="none" strike="noStrike" cap="none">
              <a:solidFill>
                <a:srgbClr val="073450"/>
              </a:solidFill>
              <a:latin typeface="Century Gothic"/>
              <a:ea typeface="Century Gothic"/>
              <a:cs typeface="Century Gothic"/>
              <a:sym typeface="Century Gothic"/>
            </a:endParaRPr>
          </a:p>
        </p:txBody>
      </p:sp>
      <p:pic>
        <p:nvPicPr>
          <p:cNvPr id="2648" name="Google Shape;2648;p2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6497134" y="1261213"/>
            <a:ext cx="4620319" cy="4671751"/>
          </a:xfrm>
          <a:prstGeom prst="rect">
            <a:avLst/>
          </a:prstGeom>
          <a:noFill/>
          <a:ln>
            <a:noFill/>
          </a:ln>
        </p:spPr>
      </p:pic>
      <p:sp>
        <p:nvSpPr>
          <p:cNvPr id="2" name="Textfeld 1">
            <a:extLst>
              <a:ext uri="{FF2B5EF4-FFF2-40B4-BE49-F238E27FC236}">
                <a16:creationId xmlns:a16="http://schemas.microsoft.com/office/drawing/2014/main" id="{79C60C17-F1BE-E90A-336A-0847AD9C20BA}"/>
              </a:ext>
            </a:extLst>
          </p:cNvPr>
          <p:cNvSpPr txBox="1"/>
          <p:nvPr/>
        </p:nvSpPr>
        <p:spPr>
          <a:xfrm>
            <a:off x="916000" y="1206621"/>
            <a:ext cx="2218877" cy="461665"/>
          </a:xfrm>
          <a:prstGeom prst="rect">
            <a:avLst/>
          </a:prstGeom>
          <a:noFill/>
        </p:spPr>
        <p:txBody>
          <a:bodyPr wrap="none" rtlCol="0">
            <a:spAutoFit/>
          </a:bodyPr>
          <a:lstStyle/>
          <a:p>
            <a:r>
              <a:rPr lang="de-CH" sz="2400" b="1" kern="1200" dirty="0">
                <a:solidFill>
                  <a:srgbClr val="073450"/>
                </a:solidFill>
                <a:latin typeface="Century Gothic"/>
                <a:ea typeface="+mn-ea"/>
                <a:cs typeface="+mn-cs"/>
              </a:rPr>
              <a:t>Eco-Mapping</a:t>
            </a:r>
            <a:endParaRPr lang="de-DE" sz="2400" b="1" kern="1200" dirty="0">
              <a:solidFill>
                <a:srgbClr val="073450"/>
              </a:solidFill>
              <a:latin typeface="Century Gothic"/>
              <a:ea typeface="+mn-ea"/>
              <a:cs typeface="+mn-cs"/>
            </a:endParaRPr>
          </a:p>
        </p:txBody>
      </p:sp>
      <p:sp>
        <p:nvSpPr>
          <p:cNvPr id="3" name="Textfeld 2">
            <a:extLst>
              <a:ext uri="{FF2B5EF4-FFF2-40B4-BE49-F238E27FC236}">
                <a16:creationId xmlns:a16="http://schemas.microsoft.com/office/drawing/2014/main" id="{BFC3AE08-EEDE-D36A-8AEC-654EFE433EBD}"/>
              </a:ext>
            </a:extLst>
          </p:cNvPr>
          <p:cNvSpPr txBox="1"/>
          <p:nvPr/>
        </p:nvSpPr>
        <p:spPr>
          <a:xfrm>
            <a:off x="951716" y="1888951"/>
            <a:ext cx="5282828" cy="4206280"/>
          </a:xfrm>
          <a:prstGeom prst="rect">
            <a:avLst/>
          </a:prstGeom>
          <a:noFill/>
        </p:spPr>
        <p:txBody>
          <a:bodyPr wrap="square" rtlCol="0">
            <a:spAutoFit/>
          </a:bodyPr>
          <a:lstStyle/>
          <a:p>
            <a:r>
              <a:rPr lang="fr-CH" sz="1600" b="1" dirty="0">
                <a:solidFill>
                  <a:srgbClr val="686868"/>
                </a:solidFill>
                <a:latin typeface="Century Gothic"/>
                <a:ea typeface="Century Gothic"/>
                <a:cs typeface="Century Gothic"/>
                <a:sym typeface="Century Gothic"/>
              </a:rPr>
              <a:t>Idée principale : </a:t>
            </a:r>
            <a:r>
              <a:rPr lang="fr-CH" sz="1600" kern="1200" noProof="0" dirty="0">
                <a:solidFill>
                  <a:srgbClr val="686868"/>
                </a:solidFill>
                <a:latin typeface="Century Gothic" panose="020B0502020202020204" pitchFamily="34" charset="0"/>
                <a:ea typeface="+mn-ea"/>
                <a:cs typeface="+mn-cs"/>
              </a:rPr>
              <a:t>Identifier systématiquement les enjeux environnementaux locaux.</a:t>
            </a:r>
          </a:p>
          <a:p>
            <a:endParaRPr lang="fr-CH" sz="1600" b="1" kern="1200" noProof="0" dirty="0">
              <a:solidFill>
                <a:srgbClr val="686868"/>
              </a:solidFill>
              <a:latin typeface="Century Gothic" panose="020B0502020202020204" pitchFamily="34" charset="0"/>
              <a:ea typeface="+mn-ea"/>
              <a:cs typeface="+mn-cs"/>
            </a:endParaRPr>
          </a:p>
          <a:p>
            <a:r>
              <a:rPr lang="fr-CH" sz="1600" b="1" dirty="0">
                <a:solidFill>
                  <a:srgbClr val="686868"/>
                </a:solidFill>
                <a:latin typeface="Century Gothic"/>
                <a:ea typeface="Century Gothic"/>
                <a:cs typeface="Century Gothic"/>
                <a:sym typeface="Century Gothic"/>
              </a:rPr>
              <a:t>Démarche :</a:t>
            </a:r>
            <a:endParaRPr lang="fr-CH" sz="1600" b="1" kern="1200" noProof="0" dirty="0">
              <a:solidFill>
                <a:srgbClr val="686868"/>
              </a:solidFill>
              <a:latin typeface="Century Gothic" panose="020B0502020202020204" pitchFamily="34" charset="0"/>
              <a:ea typeface="+mn-ea"/>
              <a:cs typeface="+mn-cs"/>
            </a:endParaRPr>
          </a:p>
          <a:p>
            <a:pPr marL="285750" indent="-285750">
              <a:spcBef>
                <a:spcPts val="200"/>
              </a:spcBef>
              <a:spcAft>
                <a:spcPts val="200"/>
              </a:spcAft>
              <a:buClr>
                <a:srgbClr val="686868"/>
              </a:buClr>
              <a:buFont typeface="Arial" panose="020B0604020202020204" pitchFamily="34" charset="0"/>
              <a:buChar char="•"/>
            </a:pPr>
            <a:r>
              <a:rPr lang="fr-CH" sz="1600" kern="1200" noProof="0" dirty="0">
                <a:solidFill>
                  <a:srgbClr val="686868"/>
                </a:solidFill>
                <a:latin typeface="Century Gothic" panose="020B0502020202020204" pitchFamily="34" charset="0"/>
                <a:ea typeface="+mn-ea"/>
                <a:cs typeface="+mn-cs"/>
              </a:rPr>
              <a:t>Selon le territoire que vous souhaitez explorer : imprimez une carte de votre école, de votre village ou de votre ville.</a:t>
            </a:r>
          </a:p>
          <a:p>
            <a:pPr marL="285750" indent="-285750">
              <a:spcBef>
                <a:spcPts val="200"/>
              </a:spcBef>
              <a:spcAft>
                <a:spcPts val="200"/>
              </a:spcAft>
              <a:buClr>
                <a:srgbClr val="686868"/>
              </a:buClr>
              <a:buFont typeface="Arial" panose="020B0604020202020204" pitchFamily="34" charset="0"/>
              <a:buChar char="•"/>
            </a:pPr>
            <a:r>
              <a:rPr lang="fr-CH" sz="1600" kern="1200" noProof="0" dirty="0">
                <a:solidFill>
                  <a:srgbClr val="686868"/>
                </a:solidFill>
                <a:latin typeface="Century Gothic" panose="020B0502020202020204" pitchFamily="34" charset="0"/>
                <a:ea typeface="+mn-ea"/>
                <a:cs typeface="+mn-cs"/>
              </a:rPr>
              <a:t>Sélectionnez des symboles pour différents enjeux environnementaux, par exemple : déchets, absence de stations de recyclage, champs contaminés par des pesticides.</a:t>
            </a:r>
          </a:p>
          <a:p>
            <a:pPr marL="285750" indent="-285750">
              <a:spcBef>
                <a:spcPts val="200"/>
              </a:spcBef>
              <a:spcAft>
                <a:spcPts val="200"/>
              </a:spcAft>
              <a:buClr>
                <a:srgbClr val="686868"/>
              </a:buClr>
              <a:buFont typeface="Arial" panose="020B0604020202020204" pitchFamily="34" charset="0"/>
              <a:buChar char="•"/>
            </a:pPr>
            <a:r>
              <a:rPr lang="fr-CH" sz="1600" kern="1200" noProof="0" dirty="0">
                <a:solidFill>
                  <a:srgbClr val="686868"/>
                </a:solidFill>
                <a:latin typeface="Century Gothic" panose="020B0502020202020204" pitchFamily="34" charset="0"/>
                <a:ea typeface="+mn-ea"/>
                <a:cs typeface="+mn-cs"/>
              </a:rPr>
              <a:t>Discutez et recherchez où ces enjeux surviennent et marquez-les sur la carte.</a:t>
            </a:r>
          </a:p>
          <a:p>
            <a:pPr marL="285750" indent="-285750">
              <a:spcBef>
                <a:spcPts val="200"/>
              </a:spcBef>
              <a:spcAft>
                <a:spcPts val="200"/>
              </a:spcAft>
              <a:buClr>
                <a:srgbClr val="686868"/>
              </a:buClr>
              <a:buFont typeface="Arial" panose="020B0604020202020204" pitchFamily="34" charset="0"/>
              <a:buChar char="•"/>
            </a:pPr>
            <a:r>
              <a:rPr lang="fr-CH" sz="1600" kern="1200" noProof="0" dirty="0">
                <a:solidFill>
                  <a:srgbClr val="686868"/>
                </a:solidFill>
                <a:latin typeface="Century Gothic" panose="020B0502020202020204" pitchFamily="34" charset="0"/>
                <a:ea typeface="+mn-ea"/>
                <a:cs typeface="+mn-cs"/>
              </a:rPr>
              <a:t>Discutez des enjeux les plus urgents et expliquez pourquoi.</a:t>
            </a:r>
          </a:p>
          <a:p>
            <a:endParaRPr lang="fr-CH" noProof="0" dirty="0"/>
          </a:p>
        </p:txBody>
      </p:sp>
      <p:sp>
        <p:nvSpPr>
          <p:cNvPr id="5" name="Google Shape;2638;p26">
            <a:extLst>
              <a:ext uri="{FF2B5EF4-FFF2-40B4-BE49-F238E27FC236}">
                <a16:creationId xmlns:a16="http://schemas.microsoft.com/office/drawing/2014/main" id="{C524C94C-3DED-A603-A458-6869FF05C7CB}"/>
              </a:ext>
            </a:extLst>
          </p:cNvPr>
          <p:cNvSpPr txBox="1"/>
          <p:nvPr/>
        </p:nvSpPr>
        <p:spPr>
          <a:xfrm>
            <a:off x="956197" y="109620"/>
            <a:ext cx="10279606" cy="657225"/>
          </a:xfrm>
          <a:prstGeom prst="rect">
            <a:avLst/>
          </a:prstGeom>
          <a:noFill/>
          <a:ln>
            <a:noFill/>
          </a:ln>
        </p:spPr>
        <p:txBody>
          <a:bodyPr spcFirstLastPara="1" wrap="square" lIns="91425" tIns="45700" rIns="91425" bIns="45700" anchor="ctr" anchorCtr="0">
            <a:noAutofit/>
          </a:bodyPr>
          <a:lstStyle/>
          <a:p>
            <a:pPr lvl="0"/>
            <a:r>
              <a:rPr lang="fr-CH" sz="2400" b="1" kern="1200" noProof="0" dirty="0">
                <a:solidFill>
                  <a:srgbClr val="D17930"/>
                </a:solidFill>
                <a:latin typeface="+mn-lt"/>
                <a:ea typeface="+mn-ea"/>
                <a:cs typeface="Arial" pitchFamily="34" charset="0"/>
                <a:sym typeface="Century Gothic"/>
              </a:rPr>
              <a:t>3. </a:t>
            </a:r>
            <a:r>
              <a:rPr lang="fr-CH" sz="2400" b="1" kern="1200" noProof="0" dirty="0">
                <a:solidFill>
                  <a:srgbClr val="D17930"/>
                </a:solidFill>
                <a:latin typeface="+mn-lt"/>
                <a:ea typeface="+mn-ea"/>
                <a:cs typeface="Arial" pitchFamily="34" charset="0"/>
              </a:rPr>
              <a:t>Explorez des enjeux sociétaux et écologiques pertinents</a:t>
            </a:r>
            <a:endParaRPr lang="fr-CH" sz="2400" b="1" kern="1200" noProof="0" dirty="0">
              <a:solidFill>
                <a:srgbClr val="D17930"/>
              </a:solidFill>
              <a:latin typeface="+mn-lt"/>
              <a:ea typeface="+mn-ea"/>
              <a:cs typeface="Arial" pitchFamily="34" charset="0"/>
              <a:sym typeface="Century Gothic"/>
            </a:endParaRPr>
          </a:p>
        </p:txBody>
      </p:sp>
      <p:pic>
        <p:nvPicPr>
          <p:cNvPr id="6" name="Grafik 5">
            <a:extLst>
              <a:ext uri="{FF2B5EF4-FFF2-40B4-BE49-F238E27FC236}">
                <a16:creationId xmlns:a16="http://schemas.microsoft.com/office/drawing/2014/main" id="{F9BA3CAB-9F52-4B0C-0315-9C831D053619}"/>
              </a:ext>
            </a:extLst>
          </p:cNvPr>
          <p:cNvPicPr>
            <a:picLocks noChangeAspect="1"/>
          </p:cNvPicPr>
          <p:nvPr/>
        </p:nvPicPr>
        <p:blipFill>
          <a:blip r:embed="rId4" cstate="email">
            <a:extLst>
              <a:ext uri="{28A0092B-C50C-407E-A947-70E740481C1C}">
                <a14:useLocalDpi xmlns:a14="http://schemas.microsoft.com/office/drawing/2010/main"/>
              </a:ext>
            </a:extLst>
          </a:blip>
          <a:srcRect l="16070" t="14959" r="15637" b="15772"/>
          <a:stretch>
            <a:fillRect/>
          </a:stretch>
        </p:blipFill>
        <p:spPr>
          <a:xfrm>
            <a:off x="10975412" y="-5045"/>
            <a:ext cx="1214850" cy="1232205"/>
          </a:xfrm>
          <a:prstGeom prst="rect">
            <a:avLst/>
          </a:prstGeom>
        </p:spPr>
      </p:pic>
      <p:sp>
        <p:nvSpPr>
          <p:cNvPr id="7" name="Textfeld 6">
            <a:extLst>
              <a:ext uri="{FF2B5EF4-FFF2-40B4-BE49-F238E27FC236}">
                <a16:creationId xmlns:a16="http://schemas.microsoft.com/office/drawing/2014/main" id="{A5856227-C147-7410-39A9-13FB0D394565}"/>
              </a:ext>
            </a:extLst>
          </p:cNvPr>
          <p:cNvSpPr txBox="1"/>
          <p:nvPr/>
        </p:nvSpPr>
        <p:spPr>
          <a:xfrm>
            <a:off x="6683660" y="5967017"/>
            <a:ext cx="2618384"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 iStock.com/</a:t>
            </a:r>
            <a:r>
              <a:rPr lang="de-CH" sz="1000" dirty="0" err="1">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akinbostanci</a:t>
            </a:r>
            <a:endParaRPr lang="de-CH" dirty="0">
              <a:solidFill>
                <a:srgbClr val="686868"/>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53"/>
        <p:cNvGrpSpPr/>
        <p:nvPr/>
      </p:nvGrpSpPr>
      <p:grpSpPr>
        <a:xfrm>
          <a:off x="0" y="0"/>
          <a:ext cx="0" cy="0"/>
          <a:chOff x="0" y="0"/>
          <a:chExt cx="0" cy="0"/>
        </a:xfrm>
      </p:grpSpPr>
      <p:sp>
        <p:nvSpPr>
          <p:cNvPr id="2654" name="Google Shape;2654;p2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29</a:t>
            </a:fld>
            <a:endParaRPr sz="2400" b="1" i="0" u="none" strike="noStrike" cap="none">
              <a:solidFill>
                <a:srgbClr val="FFFFFF"/>
              </a:solidFill>
              <a:latin typeface="Century Gothic"/>
              <a:ea typeface="Century Gothic"/>
              <a:cs typeface="Century Gothic"/>
              <a:sym typeface="Century Gothic"/>
            </a:endParaRPr>
          </a:p>
        </p:txBody>
      </p:sp>
      <p:sp>
        <p:nvSpPr>
          <p:cNvPr id="2" name="Textfeld 1">
            <a:extLst>
              <a:ext uri="{FF2B5EF4-FFF2-40B4-BE49-F238E27FC236}">
                <a16:creationId xmlns:a16="http://schemas.microsoft.com/office/drawing/2014/main" id="{62A1CB7F-FB2A-EEF3-73B1-248AA2B390A6}"/>
              </a:ext>
            </a:extLst>
          </p:cNvPr>
          <p:cNvSpPr txBox="1"/>
          <p:nvPr/>
        </p:nvSpPr>
        <p:spPr>
          <a:xfrm>
            <a:off x="940062" y="223329"/>
            <a:ext cx="8891582" cy="830997"/>
          </a:xfrm>
          <a:prstGeom prst="rect">
            <a:avLst/>
          </a:prstGeom>
          <a:noFill/>
        </p:spPr>
        <p:txBody>
          <a:bodyPr wrap="square" rtlCol="0">
            <a:spAutoFit/>
          </a:bodyPr>
          <a:lstStyle/>
          <a:p>
            <a:r>
              <a:rPr lang="fr-CH" sz="2400" b="1" kern="1200" noProof="0" dirty="0">
                <a:solidFill>
                  <a:srgbClr val="D17930"/>
                </a:solidFill>
                <a:latin typeface="Century Gothic"/>
                <a:ea typeface="ＭＳ Ｐゴシック" charset="0"/>
              </a:rPr>
              <a:t>Formation des groupes :</a:t>
            </a:r>
            <a:br>
              <a:rPr lang="fr-CH" sz="2400" b="1" kern="1200" noProof="0" dirty="0">
                <a:solidFill>
                  <a:srgbClr val="D17930"/>
                </a:solidFill>
                <a:latin typeface="Century Gothic"/>
                <a:ea typeface="ＭＳ Ｐゴシック" charset="0"/>
              </a:rPr>
            </a:br>
            <a:r>
              <a:rPr lang="fr-CH" sz="2400" b="1" kern="1200" noProof="0" dirty="0">
                <a:solidFill>
                  <a:srgbClr val="D17930"/>
                </a:solidFill>
                <a:latin typeface="Century Gothic"/>
                <a:ea typeface="ＭＳ Ｐゴシック" charset="0"/>
              </a:rPr>
              <a:t>Quels domaines souhaitez-vous explorer davantage ?</a:t>
            </a:r>
          </a:p>
        </p:txBody>
      </p:sp>
      <p:sp>
        <p:nvSpPr>
          <p:cNvPr id="3" name="Textfeld 2">
            <a:extLst>
              <a:ext uri="{FF2B5EF4-FFF2-40B4-BE49-F238E27FC236}">
                <a16:creationId xmlns:a16="http://schemas.microsoft.com/office/drawing/2014/main" id="{9C3B1A02-7D16-BF0D-31D4-24F3F0552C31}"/>
              </a:ext>
            </a:extLst>
          </p:cNvPr>
          <p:cNvSpPr txBox="1"/>
          <p:nvPr/>
        </p:nvSpPr>
        <p:spPr>
          <a:xfrm>
            <a:off x="922809" y="2586999"/>
            <a:ext cx="9708796" cy="2128788"/>
          </a:xfrm>
          <a:prstGeom prst="rect">
            <a:avLst/>
          </a:prstGeom>
          <a:noFill/>
        </p:spPr>
        <p:txBody>
          <a:bodyPr wrap="square" rtlCol="0">
            <a:spAutoFit/>
          </a:bodyPr>
          <a:lstStyle/>
          <a:p>
            <a:pPr marL="285750" indent="-285750">
              <a:spcBef>
                <a:spcPts val="200"/>
              </a:spcBef>
              <a:spcAft>
                <a:spcPts val="200"/>
              </a:spcAft>
              <a:buClr>
                <a:srgbClr val="738D05"/>
              </a:buClr>
              <a:buFont typeface="Arial" panose="020B0604020202020204" pitchFamily="34" charset="0"/>
              <a:buChar char="•"/>
            </a:pPr>
            <a:r>
              <a:rPr lang="fr-CH" sz="2200" kern="1200" noProof="0" dirty="0">
                <a:solidFill>
                  <a:srgbClr val="D0D0D0">
                    <a:lumMod val="50000"/>
                  </a:srgbClr>
                </a:solidFill>
                <a:latin typeface="Century Gothic"/>
                <a:ea typeface="+mn-ea"/>
                <a:cs typeface="Arial" pitchFamily="34" charset="0"/>
              </a:rPr>
              <a:t>Quel domaine vous passionne particulièrement ?</a:t>
            </a:r>
          </a:p>
          <a:p>
            <a:pPr marL="285750" indent="-285750">
              <a:spcBef>
                <a:spcPts val="200"/>
              </a:spcBef>
              <a:spcAft>
                <a:spcPts val="200"/>
              </a:spcAft>
              <a:buClr>
                <a:srgbClr val="738D05"/>
              </a:buClr>
              <a:buFont typeface="Arial" panose="020B0604020202020204" pitchFamily="34" charset="0"/>
              <a:buChar char="•"/>
            </a:pPr>
            <a:r>
              <a:rPr lang="fr-CH" sz="2200" kern="1200" noProof="0" dirty="0">
                <a:solidFill>
                  <a:srgbClr val="D0D0D0">
                    <a:lumMod val="50000"/>
                  </a:srgbClr>
                </a:solidFill>
                <a:latin typeface="Century Gothic"/>
                <a:ea typeface="+mn-ea"/>
                <a:cs typeface="Arial" pitchFamily="34" charset="0"/>
              </a:rPr>
              <a:t>Formez des groupes de 2 personnes, et exceptionnellement de 3.</a:t>
            </a:r>
          </a:p>
          <a:p>
            <a:pPr marL="285750" indent="-285750">
              <a:spcBef>
                <a:spcPts val="200"/>
              </a:spcBef>
              <a:spcAft>
                <a:spcPts val="200"/>
              </a:spcAft>
              <a:buClr>
                <a:srgbClr val="738D05"/>
              </a:buClr>
              <a:buFont typeface="Arial" panose="020B0604020202020204" pitchFamily="34" charset="0"/>
              <a:buChar char="•"/>
            </a:pPr>
            <a:r>
              <a:rPr lang="fr-CH" sz="2200" kern="1200" noProof="0" dirty="0">
                <a:solidFill>
                  <a:srgbClr val="D0D0D0">
                    <a:lumMod val="50000"/>
                  </a:srgbClr>
                </a:solidFill>
                <a:latin typeface="Century Gothic"/>
                <a:ea typeface="+mn-ea"/>
                <a:cs typeface="Arial" pitchFamily="34" charset="0"/>
              </a:rPr>
              <a:t>Dans les prochaines unités d'apprentissage, vous explorerez en profondeur votre domaine, choisirez un problème spécifique et développerez des idées pour un plan d'affaires.</a:t>
            </a:r>
          </a:p>
          <a:p>
            <a:endParaRPr lang="de-DE" dirty="0"/>
          </a:p>
        </p:txBody>
      </p:sp>
      <p:sp>
        <p:nvSpPr>
          <p:cNvPr id="5" name="Textfeld 4">
            <a:extLst>
              <a:ext uri="{FF2B5EF4-FFF2-40B4-BE49-F238E27FC236}">
                <a16:creationId xmlns:a16="http://schemas.microsoft.com/office/drawing/2014/main" id="{D2D7C758-CB91-60B8-A3C9-5F7D086E06C4}"/>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8"/>
        <p:cNvGrpSpPr/>
        <p:nvPr/>
      </p:nvGrpSpPr>
      <p:grpSpPr>
        <a:xfrm>
          <a:off x="0" y="0"/>
          <a:ext cx="0" cy="0"/>
          <a:chOff x="0" y="0"/>
          <a:chExt cx="0" cy="0"/>
        </a:xfrm>
      </p:grpSpPr>
      <p:sp>
        <p:nvSpPr>
          <p:cNvPr id="2350" name="Google Shape;2350;p2"/>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3</a:t>
            </a:fld>
            <a:endParaRPr sz="2400" b="1" i="0" u="none" strike="noStrike" cap="none">
              <a:solidFill>
                <a:srgbClr val="FFFFFF"/>
              </a:solidFill>
              <a:latin typeface="Century Gothic"/>
              <a:ea typeface="Century Gothic"/>
              <a:cs typeface="Century Gothic"/>
              <a:sym typeface="Century Gothic"/>
            </a:endParaRPr>
          </a:p>
        </p:txBody>
      </p:sp>
      <p:sp>
        <p:nvSpPr>
          <p:cNvPr id="3" name="Textplatzhalter 2">
            <a:extLst>
              <a:ext uri="{FF2B5EF4-FFF2-40B4-BE49-F238E27FC236}">
                <a16:creationId xmlns:a16="http://schemas.microsoft.com/office/drawing/2014/main" id="{1CB1FCF8-E31C-7F41-540F-E45F0CBA91B0}"/>
              </a:ext>
            </a:extLst>
          </p:cNvPr>
          <p:cNvSpPr txBox="1">
            <a:spLocks/>
          </p:cNvSpPr>
          <p:nvPr/>
        </p:nvSpPr>
        <p:spPr>
          <a:xfrm>
            <a:off x="241763" y="5353888"/>
            <a:ext cx="11728051" cy="13853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CH" sz="2000" dirty="0">
                <a:solidFill>
                  <a:schemeClr val="accent6">
                    <a:lumMod val="50000"/>
                  </a:schemeClr>
                </a:solidFill>
                <a:latin typeface="Century Gothic" panose="020B0502020202020204" pitchFamily="34" charset="0"/>
              </a:rPr>
              <a:t>Journée d'inspiration </a:t>
            </a:r>
            <a:r>
              <a:rPr lang="fr-CH" sz="2000" b="1" noProof="0" dirty="0">
                <a:solidFill>
                  <a:srgbClr val="B11B96"/>
                </a:solidFill>
                <a:latin typeface="Century Gothic" panose="020B0502020202020204" pitchFamily="34" charset="0"/>
              </a:rPr>
              <a:t>| </a:t>
            </a:r>
            <a:r>
              <a:rPr lang="fr-CH" sz="2000" b="1" dirty="0">
                <a:solidFill>
                  <a:srgbClr val="B11B96"/>
                </a:solidFill>
                <a:latin typeface="Century Gothic" panose="020B0502020202020204" pitchFamily="34" charset="0"/>
              </a:rPr>
              <a:t>Module 1 : </a:t>
            </a:r>
            <a:r>
              <a:rPr lang="fr-FR" sz="2000" b="1" dirty="0">
                <a:solidFill>
                  <a:srgbClr val="B11B96"/>
                </a:solidFill>
                <a:latin typeface="Century Gothic" panose="020B0502020202020204" pitchFamily="34" charset="0"/>
              </a:rPr>
              <a:t>Trouver un problème qui mérite d’être résolu</a:t>
            </a:r>
            <a:r>
              <a:rPr lang="fr-CH" sz="2000" b="1" dirty="0">
                <a:solidFill>
                  <a:srgbClr val="B11B96"/>
                </a:solidFill>
                <a:latin typeface="Century Gothic" panose="020B0502020202020204" pitchFamily="34" charset="0"/>
              </a:rPr>
              <a:t> </a:t>
            </a:r>
            <a:r>
              <a:rPr lang="fr-CH" sz="2000" dirty="0">
                <a:solidFill>
                  <a:schemeClr val="accent6">
                    <a:lumMod val="50000"/>
                  </a:schemeClr>
                </a:solidFill>
                <a:latin typeface="Century Gothic" panose="020B0502020202020204" pitchFamily="34" charset="0"/>
              </a:rPr>
              <a:t>| Module 2 : Développer une solution appropriée | Module 3 : </a:t>
            </a:r>
            <a:r>
              <a:rPr lang="fr-FR" sz="2000" dirty="0">
                <a:solidFill>
                  <a:schemeClr val="accent6">
                    <a:lumMod val="50000"/>
                  </a:schemeClr>
                </a:solidFill>
                <a:latin typeface="Century Gothic" panose="020B0502020202020204" pitchFamily="34" charset="0"/>
              </a:rPr>
              <a:t>Développer un modèle d’affaires viable </a:t>
            </a:r>
            <a:r>
              <a:rPr lang="fr-CH" sz="2000" dirty="0">
                <a:solidFill>
                  <a:schemeClr val="accent6">
                    <a:lumMod val="50000"/>
                  </a:schemeClr>
                </a:solidFill>
                <a:latin typeface="Century Gothic" panose="020B0502020202020204" pitchFamily="34" charset="0"/>
              </a:rPr>
              <a:t>| Module 4 : Assurer la viabilité financière | Module 5 : Entrer sur le marché | Module 6 : Présentation et clôture</a:t>
            </a:r>
          </a:p>
        </p:txBody>
      </p:sp>
      <p:sp>
        <p:nvSpPr>
          <p:cNvPr id="6" name="Google Shape;2357;p2">
            <a:extLst>
              <a:ext uri="{FF2B5EF4-FFF2-40B4-BE49-F238E27FC236}">
                <a16:creationId xmlns:a16="http://schemas.microsoft.com/office/drawing/2014/main" id="{FE3F4EF6-7375-CEEB-FD68-99344D0F3645}"/>
              </a:ext>
            </a:extLst>
          </p:cNvPr>
          <p:cNvSpPr txBox="1">
            <a:spLocks/>
          </p:cNvSpPr>
          <p:nvPr/>
        </p:nvSpPr>
        <p:spPr>
          <a:xfrm>
            <a:off x="253893" y="3995504"/>
            <a:ext cx="4068725" cy="107381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entury Gothic"/>
              <a:buNone/>
              <a:defRPr sz="4400" b="1"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ct val="100000"/>
            </a:pPr>
            <a:r>
              <a:rPr lang="fr-FR" sz="4000" dirty="0">
                <a:solidFill>
                  <a:schemeClr val="lt1"/>
                </a:solidFill>
              </a:rPr>
              <a:t>Module 1 :</a:t>
            </a:r>
            <a:br>
              <a:rPr lang="fr-FR" sz="4000" dirty="0">
                <a:solidFill>
                  <a:schemeClr val="lt1"/>
                </a:solidFill>
              </a:rPr>
            </a:br>
            <a:r>
              <a:rPr lang="fr-FR" sz="2000" dirty="0">
                <a:solidFill>
                  <a:schemeClr val="lt1"/>
                </a:solidFill>
              </a:rPr>
              <a:t>Trouver un problème qui</a:t>
            </a:r>
            <a:br>
              <a:rPr lang="fr-FR" sz="2000" dirty="0">
                <a:solidFill>
                  <a:schemeClr val="lt1"/>
                </a:solidFill>
              </a:rPr>
            </a:br>
            <a:r>
              <a:rPr lang="fr-FR" sz="2000" dirty="0">
                <a:solidFill>
                  <a:schemeClr val="lt1"/>
                </a:solidFill>
              </a:rPr>
              <a:t>mérite d’être résolu</a:t>
            </a:r>
            <a:br>
              <a:rPr lang="fr-FR" sz="2000" dirty="0">
                <a:solidFill>
                  <a:schemeClr val="lt1"/>
                </a:solidFill>
              </a:rPr>
            </a:br>
            <a:endParaRPr lang="fr-FR"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56"/>
        <p:cNvGrpSpPr/>
        <p:nvPr/>
      </p:nvGrpSpPr>
      <p:grpSpPr>
        <a:xfrm>
          <a:off x="0" y="0"/>
          <a:ext cx="0" cy="0"/>
          <a:chOff x="0" y="0"/>
          <a:chExt cx="0" cy="0"/>
        </a:xfrm>
      </p:grpSpPr>
      <p:sp>
        <p:nvSpPr>
          <p:cNvPr id="2357" name="Google Shape;2357;p3"/>
          <p:cNvSpPr/>
          <p:nvPr/>
        </p:nvSpPr>
        <p:spPr>
          <a:xfrm>
            <a:off x="4641458" y="1904345"/>
            <a:ext cx="3159648" cy="3159216"/>
          </a:xfrm>
          <a:prstGeom prst="ellipse">
            <a:avLst/>
          </a:prstGeom>
          <a:solidFill>
            <a:srgbClr val="BEBEBE"/>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58" name="Google Shape;2358;p3"/>
          <p:cNvSpPr/>
          <p:nvPr/>
        </p:nvSpPr>
        <p:spPr>
          <a:xfrm>
            <a:off x="1855612" y="1904345"/>
            <a:ext cx="3160758" cy="3159216"/>
          </a:xfrm>
          <a:prstGeom prst="ellipse">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59" name="Google Shape;2359;p3"/>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4</a:t>
            </a:fld>
            <a:endParaRPr sz="2400" b="1" i="0" u="none" strike="noStrike" cap="none">
              <a:solidFill>
                <a:srgbClr val="FFFFFF"/>
              </a:solidFill>
              <a:latin typeface="Century Gothic"/>
              <a:ea typeface="Century Gothic"/>
              <a:cs typeface="Century Gothic"/>
              <a:sym typeface="Century Gothic"/>
            </a:endParaRPr>
          </a:p>
        </p:txBody>
      </p:sp>
      <p:sp>
        <p:nvSpPr>
          <p:cNvPr id="2360" name="Google Shape;2360;p3"/>
          <p:cNvSpPr/>
          <p:nvPr/>
        </p:nvSpPr>
        <p:spPr>
          <a:xfrm>
            <a:off x="7403556" y="1904345"/>
            <a:ext cx="3160758" cy="3159216"/>
          </a:xfrm>
          <a:prstGeom prst="ellipse">
            <a:avLst/>
          </a:pr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61" name="Google Shape;2361;p3"/>
          <p:cNvSpPr/>
          <p:nvPr/>
        </p:nvSpPr>
        <p:spPr>
          <a:xfrm>
            <a:off x="1380205" y="1550481"/>
            <a:ext cx="3369088" cy="3924666"/>
          </a:xfrm>
          <a:custGeom>
            <a:avLst/>
            <a:gdLst/>
            <a:ahLst/>
            <a:cxnLst/>
            <a:rect l="l" t="t" r="r" b="b"/>
            <a:pathLst>
              <a:path w="1550" h="1805" extrusionOk="0">
                <a:moveTo>
                  <a:pt x="1338" y="1585"/>
                </a:moveTo>
                <a:cubicBezTo>
                  <a:pt x="956" y="1805"/>
                  <a:pt x="465" y="1674"/>
                  <a:pt x="244" y="1292"/>
                </a:cubicBezTo>
                <a:cubicBezTo>
                  <a:pt x="24" y="909"/>
                  <a:pt x="155" y="419"/>
                  <a:pt x="537" y="198"/>
                </a:cubicBezTo>
                <a:cubicBezTo>
                  <a:pt x="843" y="22"/>
                  <a:pt x="1227" y="66"/>
                  <a:pt x="1483" y="305"/>
                </a:cubicBezTo>
                <a:cubicBezTo>
                  <a:pt x="1454" y="335"/>
                  <a:pt x="1454" y="335"/>
                  <a:pt x="1454" y="335"/>
                </a:cubicBezTo>
                <a:cubicBezTo>
                  <a:pt x="1550" y="357"/>
                  <a:pt x="1550" y="357"/>
                  <a:pt x="1550" y="357"/>
                </a:cubicBezTo>
                <a:cubicBezTo>
                  <a:pt x="1524" y="263"/>
                  <a:pt x="1524" y="263"/>
                  <a:pt x="1524" y="263"/>
                </a:cubicBezTo>
                <a:cubicBezTo>
                  <a:pt x="1497" y="290"/>
                  <a:pt x="1497" y="290"/>
                  <a:pt x="1497" y="290"/>
                </a:cubicBezTo>
                <a:cubicBezTo>
                  <a:pt x="1234" y="46"/>
                  <a:pt x="841" y="0"/>
                  <a:pt x="527" y="180"/>
                </a:cubicBezTo>
                <a:cubicBezTo>
                  <a:pt x="135" y="407"/>
                  <a:pt x="0" y="910"/>
                  <a:pt x="227" y="1302"/>
                </a:cubicBezTo>
                <a:cubicBezTo>
                  <a:pt x="379" y="1565"/>
                  <a:pt x="655" y="1712"/>
                  <a:pt x="939" y="1712"/>
                </a:cubicBezTo>
                <a:cubicBezTo>
                  <a:pt x="1078" y="1712"/>
                  <a:pt x="1219" y="1677"/>
                  <a:pt x="1348" y="1602"/>
                </a:cubicBezTo>
                <a:cubicBezTo>
                  <a:pt x="1415" y="1564"/>
                  <a:pt x="1476" y="1516"/>
                  <a:pt x="1529" y="1461"/>
                </a:cubicBezTo>
                <a:cubicBezTo>
                  <a:pt x="1515" y="1446"/>
                  <a:pt x="1515" y="1446"/>
                  <a:pt x="1515" y="1446"/>
                </a:cubicBezTo>
                <a:cubicBezTo>
                  <a:pt x="1463" y="1500"/>
                  <a:pt x="1403" y="1547"/>
                  <a:pt x="1338" y="1585"/>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62" name="Google Shape;2362;p3"/>
          <p:cNvSpPr/>
          <p:nvPr/>
        </p:nvSpPr>
        <p:spPr>
          <a:xfrm>
            <a:off x="7679277" y="1522255"/>
            <a:ext cx="3360198" cy="3923397"/>
          </a:xfrm>
          <a:custGeom>
            <a:avLst/>
            <a:gdLst/>
            <a:ahLst/>
            <a:cxnLst/>
            <a:rect l="l" t="t" r="r" b="b"/>
            <a:pathLst>
              <a:path w="1546" h="1804" extrusionOk="0">
                <a:moveTo>
                  <a:pt x="1019" y="179"/>
                </a:moveTo>
                <a:cubicBezTo>
                  <a:pt x="708" y="0"/>
                  <a:pt x="313" y="45"/>
                  <a:pt x="51" y="288"/>
                </a:cubicBezTo>
                <a:cubicBezTo>
                  <a:pt x="26" y="262"/>
                  <a:pt x="26" y="262"/>
                  <a:pt x="26" y="262"/>
                </a:cubicBezTo>
                <a:cubicBezTo>
                  <a:pt x="0" y="356"/>
                  <a:pt x="0" y="356"/>
                  <a:pt x="0" y="356"/>
                </a:cubicBezTo>
                <a:cubicBezTo>
                  <a:pt x="95" y="334"/>
                  <a:pt x="95" y="334"/>
                  <a:pt x="95" y="334"/>
                </a:cubicBezTo>
                <a:cubicBezTo>
                  <a:pt x="65" y="303"/>
                  <a:pt x="65" y="303"/>
                  <a:pt x="65" y="303"/>
                </a:cubicBezTo>
                <a:cubicBezTo>
                  <a:pt x="321" y="66"/>
                  <a:pt x="706" y="22"/>
                  <a:pt x="1009" y="197"/>
                </a:cubicBezTo>
                <a:cubicBezTo>
                  <a:pt x="1392" y="418"/>
                  <a:pt x="1523" y="908"/>
                  <a:pt x="1302" y="1291"/>
                </a:cubicBezTo>
                <a:cubicBezTo>
                  <a:pt x="1082" y="1673"/>
                  <a:pt x="591" y="1804"/>
                  <a:pt x="209" y="1584"/>
                </a:cubicBezTo>
                <a:cubicBezTo>
                  <a:pt x="157" y="1554"/>
                  <a:pt x="108" y="1518"/>
                  <a:pt x="64" y="1477"/>
                </a:cubicBezTo>
                <a:cubicBezTo>
                  <a:pt x="97" y="1444"/>
                  <a:pt x="97" y="1444"/>
                  <a:pt x="97" y="1444"/>
                </a:cubicBezTo>
                <a:cubicBezTo>
                  <a:pt x="1" y="1421"/>
                  <a:pt x="1" y="1421"/>
                  <a:pt x="1" y="1421"/>
                </a:cubicBezTo>
                <a:cubicBezTo>
                  <a:pt x="27" y="1516"/>
                  <a:pt x="27" y="1516"/>
                  <a:pt x="27" y="1516"/>
                </a:cubicBezTo>
                <a:cubicBezTo>
                  <a:pt x="50" y="1492"/>
                  <a:pt x="50" y="1492"/>
                  <a:pt x="50" y="1492"/>
                </a:cubicBezTo>
                <a:cubicBezTo>
                  <a:pt x="95" y="1534"/>
                  <a:pt x="145" y="1570"/>
                  <a:pt x="199" y="1601"/>
                </a:cubicBezTo>
                <a:cubicBezTo>
                  <a:pt x="328" y="1676"/>
                  <a:pt x="468" y="1711"/>
                  <a:pt x="608" y="1711"/>
                </a:cubicBezTo>
                <a:cubicBezTo>
                  <a:pt x="892" y="1711"/>
                  <a:pt x="1168" y="1564"/>
                  <a:pt x="1320" y="1301"/>
                </a:cubicBezTo>
                <a:cubicBezTo>
                  <a:pt x="1546" y="909"/>
                  <a:pt x="1411" y="406"/>
                  <a:pt x="1019" y="179"/>
                </a:cubicBezTo>
                <a:close/>
              </a:path>
            </a:pathLst>
          </a:cu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63" name="Google Shape;2363;p3"/>
          <p:cNvSpPr/>
          <p:nvPr/>
        </p:nvSpPr>
        <p:spPr>
          <a:xfrm>
            <a:off x="4976764" y="1515908"/>
            <a:ext cx="2489036" cy="694306"/>
          </a:xfrm>
          <a:custGeom>
            <a:avLst/>
            <a:gdLst/>
            <a:ahLst/>
            <a:cxnLst/>
            <a:rect l="l" t="t" r="r" b="b"/>
            <a:pathLst>
              <a:path w="1145" h="319" extrusionOk="0">
                <a:moveTo>
                  <a:pt x="1130" y="319"/>
                </a:moveTo>
                <a:cubicBezTo>
                  <a:pt x="1083" y="273"/>
                  <a:pt x="1030" y="233"/>
                  <a:pt x="973" y="200"/>
                </a:cubicBezTo>
                <a:cubicBezTo>
                  <a:pt x="664" y="22"/>
                  <a:pt x="270" y="71"/>
                  <a:pt x="14" y="319"/>
                </a:cubicBezTo>
                <a:cubicBezTo>
                  <a:pt x="0" y="305"/>
                  <a:pt x="0" y="305"/>
                  <a:pt x="0" y="305"/>
                </a:cubicBezTo>
                <a:cubicBezTo>
                  <a:pt x="262" y="50"/>
                  <a:pt x="666" y="0"/>
                  <a:pt x="983" y="182"/>
                </a:cubicBezTo>
                <a:cubicBezTo>
                  <a:pt x="1042" y="216"/>
                  <a:pt x="1096" y="258"/>
                  <a:pt x="1145" y="305"/>
                </a:cubicBezTo>
                <a:lnTo>
                  <a:pt x="1130" y="319"/>
                </a:lnTo>
                <a:close/>
              </a:path>
            </a:pathLst>
          </a:custGeom>
          <a:solidFill>
            <a:srgbClr val="BEBEB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64" name="Google Shape;2364;p3"/>
          <p:cNvSpPr/>
          <p:nvPr/>
        </p:nvSpPr>
        <p:spPr>
          <a:xfrm>
            <a:off x="4969144" y="4699305"/>
            <a:ext cx="2504275" cy="656227"/>
          </a:xfrm>
          <a:custGeom>
            <a:avLst/>
            <a:gdLst/>
            <a:ahLst/>
            <a:cxnLst/>
            <a:rect l="l" t="t" r="r" b="b"/>
            <a:pathLst>
              <a:path w="1152" h="302" extrusionOk="0">
                <a:moveTo>
                  <a:pt x="576" y="250"/>
                </a:moveTo>
                <a:cubicBezTo>
                  <a:pt x="435" y="250"/>
                  <a:pt x="294" y="214"/>
                  <a:pt x="166" y="140"/>
                </a:cubicBezTo>
                <a:cubicBezTo>
                  <a:pt x="105" y="105"/>
                  <a:pt x="50" y="63"/>
                  <a:pt x="0" y="14"/>
                </a:cubicBezTo>
                <a:cubicBezTo>
                  <a:pt x="15" y="0"/>
                  <a:pt x="15" y="0"/>
                  <a:pt x="15" y="0"/>
                </a:cubicBezTo>
                <a:cubicBezTo>
                  <a:pt x="63" y="47"/>
                  <a:pt x="117" y="89"/>
                  <a:pt x="176" y="123"/>
                </a:cubicBezTo>
                <a:cubicBezTo>
                  <a:pt x="487" y="302"/>
                  <a:pt x="883" y="252"/>
                  <a:pt x="1138" y="0"/>
                </a:cubicBezTo>
                <a:cubicBezTo>
                  <a:pt x="1152" y="14"/>
                  <a:pt x="1152" y="14"/>
                  <a:pt x="1152" y="14"/>
                </a:cubicBezTo>
                <a:cubicBezTo>
                  <a:pt x="995" y="169"/>
                  <a:pt x="786" y="250"/>
                  <a:pt x="576" y="25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65" name="Google Shape;2365;p3"/>
          <p:cNvSpPr/>
          <p:nvPr/>
        </p:nvSpPr>
        <p:spPr>
          <a:xfrm>
            <a:off x="2118519" y="3352926"/>
            <a:ext cx="2636471" cy="923289"/>
          </a:xfrm>
          <a:prstGeom prst="rect">
            <a:avLst/>
          </a:prstGeom>
          <a:noFill/>
          <a:ln>
            <a:noFill/>
          </a:ln>
        </p:spPr>
        <p:txBody>
          <a:bodyPr spcFirstLastPara="1" wrap="square" lIns="91425" tIns="45700" rIns="91425" bIns="45700" anchor="t" anchorCtr="0">
            <a:spAutoFit/>
          </a:bodyPr>
          <a:lstStyle/>
          <a:p>
            <a:pPr lvl="0" algn="ctr">
              <a:buClr>
                <a:srgbClr val="FFFFFF"/>
              </a:buClr>
              <a:buSzPts val="1800"/>
            </a:pPr>
            <a:r>
              <a:rPr lang="fr-CH" sz="1800" b="1" dirty="0">
                <a:solidFill>
                  <a:srgbClr val="FFFFFF"/>
                </a:solidFill>
                <a:latin typeface="Century Gothic"/>
                <a:sym typeface="Century Gothic"/>
              </a:rPr>
              <a:t>M1.1 </a:t>
            </a:r>
            <a:r>
              <a:rPr lang="fr-CH" sz="1800" b="1" dirty="0">
                <a:solidFill>
                  <a:srgbClr val="FFFFFF"/>
                </a:solidFill>
                <a:latin typeface="Century Gothic"/>
              </a:rPr>
              <a:t>Quelle problématique vous passionne ?</a:t>
            </a:r>
          </a:p>
        </p:txBody>
      </p:sp>
      <p:sp>
        <p:nvSpPr>
          <p:cNvPr id="2366" name="Google Shape;2366;p3"/>
          <p:cNvSpPr/>
          <p:nvPr/>
        </p:nvSpPr>
        <p:spPr>
          <a:xfrm>
            <a:off x="7749140" y="3365724"/>
            <a:ext cx="2667018" cy="1177215"/>
          </a:xfrm>
          <a:prstGeom prst="rect">
            <a:avLst/>
          </a:prstGeom>
          <a:noFill/>
          <a:ln>
            <a:noFill/>
          </a:ln>
        </p:spPr>
        <p:txBody>
          <a:bodyPr spcFirstLastPara="1" wrap="square" lIns="68550" tIns="34275" rIns="68550" bIns="34275" anchor="t" anchorCtr="0">
            <a:spAutoFit/>
          </a:bodyPr>
          <a:lstStyle/>
          <a:p>
            <a:pPr lvl="0" algn="ctr">
              <a:buClr>
                <a:srgbClr val="FFFFFF"/>
              </a:buClr>
              <a:buSzPts val="1800"/>
            </a:pPr>
            <a:r>
              <a:rPr lang="fr-CH" sz="1800" b="1" noProof="0" dirty="0">
                <a:solidFill>
                  <a:srgbClr val="FFFFFF"/>
                </a:solidFill>
                <a:latin typeface="Century Gothic"/>
                <a:sym typeface="Century Gothic"/>
              </a:rPr>
              <a:t>M1.3 </a:t>
            </a:r>
            <a:r>
              <a:rPr lang="fr-FR" sz="1800" b="1" dirty="0">
                <a:solidFill>
                  <a:srgbClr val="FFFFFF"/>
                </a:solidFill>
                <a:latin typeface="Century Gothic"/>
              </a:rPr>
              <a:t>Comment définissez-vous le problème que vous souhaitez aborder ?</a:t>
            </a:r>
            <a:endParaRPr lang="fr-CH" sz="1800" b="1" noProof="0" dirty="0">
              <a:solidFill>
                <a:srgbClr val="FFFFFF"/>
              </a:solidFill>
              <a:latin typeface="Century Gothic"/>
            </a:endParaRPr>
          </a:p>
        </p:txBody>
      </p:sp>
      <p:sp>
        <p:nvSpPr>
          <p:cNvPr id="2367" name="Google Shape;2367;p3"/>
          <p:cNvSpPr/>
          <p:nvPr/>
        </p:nvSpPr>
        <p:spPr>
          <a:xfrm>
            <a:off x="4999361" y="3341051"/>
            <a:ext cx="2626934" cy="1200288"/>
          </a:xfrm>
          <a:prstGeom prst="rect">
            <a:avLst/>
          </a:prstGeom>
          <a:noFill/>
          <a:ln>
            <a:noFill/>
          </a:ln>
        </p:spPr>
        <p:txBody>
          <a:bodyPr spcFirstLastPara="1" wrap="square" lIns="91425" tIns="45700" rIns="91425" bIns="45700" anchor="t" anchorCtr="0">
            <a:spAutoFit/>
          </a:bodyPr>
          <a:lstStyle/>
          <a:p>
            <a:pPr algn="ctr">
              <a:buClr>
                <a:srgbClr val="FFFFFF"/>
              </a:buClr>
              <a:buSzPts val="1800"/>
            </a:pPr>
            <a:r>
              <a:rPr lang="fr-CH" sz="1800" b="1" dirty="0">
                <a:solidFill>
                  <a:srgbClr val="FFFFFF"/>
                </a:solidFill>
                <a:latin typeface="Century Gothic"/>
                <a:sym typeface="Century Gothic"/>
              </a:rPr>
              <a:t>M1.2 </a:t>
            </a:r>
            <a:r>
              <a:rPr lang="fr-FR" sz="1800" b="1" dirty="0">
                <a:solidFill>
                  <a:srgbClr val="FFFFFF"/>
                </a:solidFill>
                <a:latin typeface="Century Gothic"/>
              </a:rPr>
              <a:t>Comment pouvez-vous approfondir un problème ?</a:t>
            </a:r>
            <a:endParaRPr lang="fr-CH" sz="1800" b="1" dirty="0">
              <a:solidFill>
                <a:srgbClr val="FFFFFF"/>
              </a:solidFill>
              <a:latin typeface="Century Gothic"/>
            </a:endParaRPr>
          </a:p>
        </p:txBody>
      </p:sp>
      <p:grpSp>
        <p:nvGrpSpPr>
          <p:cNvPr id="2368" name="Google Shape;2368;p3"/>
          <p:cNvGrpSpPr/>
          <p:nvPr/>
        </p:nvGrpSpPr>
        <p:grpSpPr>
          <a:xfrm>
            <a:off x="8647389" y="2484190"/>
            <a:ext cx="810935" cy="833604"/>
            <a:chOff x="3400" y="815"/>
            <a:chExt cx="4722" cy="4854"/>
          </a:xfrm>
        </p:grpSpPr>
        <p:sp>
          <p:nvSpPr>
            <p:cNvPr id="2369" name="Google Shape;2369;p3"/>
            <p:cNvSpPr/>
            <p:nvPr/>
          </p:nvSpPr>
          <p:spPr>
            <a:xfrm>
              <a:off x="3400" y="815"/>
              <a:ext cx="3828" cy="4854"/>
            </a:xfrm>
            <a:custGeom>
              <a:avLst/>
              <a:gdLst/>
              <a:ahLst/>
              <a:cxnLst/>
              <a:rect l="l" t="t" r="r" b="b"/>
              <a:pathLst>
                <a:path w="1618" h="2052" extrusionOk="0">
                  <a:moveTo>
                    <a:pt x="1516" y="0"/>
                  </a:moveTo>
                  <a:cubicBezTo>
                    <a:pt x="1533" y="7"/>
                    <a:pt x="1551" y="12"/>
                    <a:pt x="1567" y="21"/>
                  </a:cubicBezTo>
                  <a:cubicBezTo>
                    <a:pt x="1601" y="41"/>
                    <a:pt x="1614" y="74"/>
                    <a:pt x="1616" y="110"/>
                  </a:cubicBezTo>
                  <a:cubicBezTo>
                    <a:pt x="1618" y="162"/>
                    <a:pt x="1616" y="213"/>
                    <a:pt x="1616" y="264"/>
                  </a:cubicBezTo>
                  <a:cubicBezTo>
                    <a:pt x="1616" y="295"/>
                    <a:pt x="1593" y="320"/>
                    <a:pt x="1565" y="320"/>
                  </a:cubicBezTo>
                  <a:cubicBezTo>
                    <a:pt x="1535" y="320"/>
                    <a:pt x="1511" y="297"/>
                    <a:pt x="1512" y="264"/>
                  </a:cubicBezTo>
                  <a:cubicBezTo>
                    <a:pt x="1513" y="217"/>
                    <a:pt x="1512" y="170"/>
                    <a:pt x="1512" y="124"/>
                  </a:cubicBezTo>
                  <a:cubicBezTo>
                    <a:pt x="1513" y="110"/>
                    <a:pt x="1509" y="104"/>
                    <a:pt x="1494" y="104"/>
                  </a:cubicBezTo>
                  <a:cubicBezTo>
                    <a:pt x="1170" y="104"/>
                    <a:pt x="847" y="104"/>
                    <a:pt x="524" y="104"/>
                  </a:cubicBezTo>
                  <a:cubicBezTo>
                    <a:pt x="521" y="104"/>
                    <a:pt x="517" y="104"/>
                    <a:pt x="512" y="105"/>
                  </a:cubicBezTo>
                  <a:cubicBezTo>
                    <a:pt x="512" y="113"/>
                    <a:pt x="512" y="120"/>
                    <a:pt x="512" y="127"/>
                  </a:cubicBezTo>
                  <a:cubicBezTo>
                    <a:pt x="512" y="216"/>
                    <a:pt x="512" y="304"/>
                    <a:pt x="512" y="393"/>
                  </a:cubicBezTo>
                  <a:cubicBezTo>
                    <a:pt x="512" y="422"/>
                    <a:pt x="506" y="449"/>
                    <a:pt x="488" y="472"/>
                  </a:cubicBezTo>
                  <a:cubicBezTo>
                    <a:pt x="469" y="497"/>
                    <a:pt x="444" y="512"/>
                    <a:pt x="413" y="512"/>
                  </a:cubicBezTo>
                  <a:cubicBezTo>
                    <a:pt x="317" y="512"/>
                    <a:pt x="221" y="512"/>
                    <a:pt x="125" y="512"/>
                  </a:cubicBezTo>
                  <a:cubicBezTo>
                    <a:pt x="117" y="512"/>
                    <a:pt x="110" y="512"/>
                    <a:pt x="100" y="512"/>
                  </a:cubicBezTo>
                  <a:cubicBezTo>
                    <a:pt x="100" y="520"/>
                    <a:pt x="100" y="527"/>
                    <a:pt x="100" y="534"/>
                  </a:cubicBezTo>
                  <a:cubicBezTo>
                    <a:pt x="100" y="997"/>
                    <a:pt x="100" y="1460"/>
                    <a:pt x="100" y="1924"/>
                  </a:cubicBezTo>
                  <a:cubicBezTo>
                    <a:pt x="100" y="1950"/>
                    <a:pt x="102" y="1952"/>
                    <a:pt x="128" y="1952"/>
                  </a:cubicBezTo>
                  <a:cubicBezTo>
                    <a:pt x="580" y="1952"/>
                    <a:pt x="1032" y="1952"/>
                    <a:pt x="1484" y="1952"/>
                  </a:cubicBezTo>
                  <a:cubicBezTo>
                    <a:pt x="1512" y="1952"/>
                    <a:pt x="1512" y="1952"/>
                    <a:pt x="1512" y="1925"/>
                  </a:cubicBezTo>
                  <a:cubicBezTo>
                    <a:pt x="1512" y="1680"/>
                    <a:pt x="1512" y="1434"/>
                    <a:pt x="1512" y="1189"/>
                  </a:cubicBezTo>
                  <a:cubicBezTo>
                    <a:pt x="1512" y="1162"/>
                    <a:pt x="1527" y="1144"/>
                    <a:pt x="1554" y="1137"/>
                  </a:cubicBezTo>
                  <a:cubicBezTo>
                    <a:pt x="1573" y="1132"/>
                    <a:pt x="1598" y="1143"/>
                    <a:pt x="1608" y="1163"/>
                  </a:cubicBezTo>
                  <a:cubicBezTo>
                    <a:pt x="1613" y="1173"/>
                    <a:pt x="1616" y="1185"/>
                    <a:pt x="1616" y="1197"/>
                  </a:cubicBezTo>
                  <a:cubicBezTo>
                    <a:pt x="1616" y="1445"/>
                    <a:pt x="1617" y="1694"/>
                    <a:pt x="1616" y="1943"/>
                  </a:cubicBezTo>
                  <a:cubicBezTo>
                    <a:pt x="1616" y="1988"/>
                    <a:pt x="1590" y="2033"/>
                    <a:pt x="1540" y="2048"/>
                  </a:cubicBezTo>
                  <a:cubicBezTo>
                    <a:pt x="1539" y="2049"/>
                    <a:pt x="1537" y="2051"/>
                    <a:pt x="1536" y="2052"/>
                  </a:cubicBezTo>
                  <a:cubicBezTo>
                    <a:pt x="1051" y="2052"/>
                    <a:pt x="566" y="2052"/>
                    <a:pt x="80" y="2052"/>
                  </a:cubicBezTo>
                  <a:cubicBezTo>
                    <a:pt x="43" y="2038"/>
                    <a:pt x="15" y="2014"/>
                    <a:pt x="0" y="1976"/>
                  </a:cubicBezTo>
                  <a:cubicBezTo>
                    <a:pt x="0" y="1464"/>
                    <a:pt x="0" y="952"/>
                    <a:pt x="0" y="440"/>
                  </a:cubicBezTo>
                  <a:cubicBezTo>
                    <a:pt x="7" y="432"/>
                    <a:pt x="14" y="424"/>
                    <a:pt x="21" y="417"/>
                  </a:cubicBezTo>
                  <a:cubicBezTo>
                    <a:pt x="149" y="289"/>
                    <a:pt x="276" y="162"/>
                    <a:pt x="404" y="35"/>
                  </a:cubicBezTo>
                  <a:cubicBezTo>
                    <a:pt x="418" y="21"/>
                    <a:pt x="436" y="11"/>
                    <a:pt x="452" y="0"/>
                  </a:cubicBezTo>
                  <a:cubicBezTo>
                    <a:pt x="807" y="0"/>
                    <a:pt x="1162" y="0"/>
                    <a:pt x="1516" y="0"/>
                  </a:cubicBezTo>
                  <a:close/>
                  <a:moveTo>
                    <a:pt x="180" y="412"/>
                  </a:moveTo>
                  <a:cubicBezTo>
                    <a:pt x="251" y="412"/>
                    <a:pt x="324" y="412"/>
                    <a:pt x="396" y="411"/>
                  </a:cubicBezTo>
                  <a:cubicBezTo>
                    <a:pt x="400" y="411"/>
                    <a:pt x="408" y="401"/>
                    <a:pt x="408" y="396"/>
                  </a:cubicBezTo>
                  <a:cubicBezTo>
                    <a:pt x="409" y="360"/>
                    <a:pt x="408" y="325"/>
                    <a:pt x="408" y="290"/>
                  </a:cubicBezTo>
                  <a:cubicBezTo>
                    <a:pt x="408" y="254"/>
                    <a:pt x="408" y="218"/>
                    <a:pt x="408" y="183"/>
                  </a:cubicBezTo>
                  <a:cubicBezTo>
                    <a:pt x="332" y="260"/>
                    <a:pt x="256" y="335"/>
                    <a:pt x="180" y="41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70" name="Google Shape;2370;p3"/>
            <p:cNvSpPr/>
            <p:nvPr/>
          </p:nvSpPr>
          <p:spPr>
            <a:xfrm>
              <a:off x="4159" y="1494"/>
              <a:ext cx="3963" cy="3352"/>
            </a:xfrm>
            <a:custGeom>
              <a:avLst/>
              <a:gdLst/>
              <a:ahLst/>
              <a:cxnLst/>
              <a:rect l="l" t="t" r="r" b="b"/>
              <a:pathLst>
                <a:path w="1675" h="1417" extrusionOk="0">
                  <a:moveTo>
                    <a:pt x="1675" y="253"/>
                  </a:moveTo>
                  <a:cubicBezTo>
                    <a:pt x="1671" y="268"/>
                    <a:pt x="1669" y="285"/>
                    <a:pt x="1662" y="299"/>
                  </a:cubicBezTo>
                  <a:cubicBezTo>
                    <a:pt x="1649" y="321"/>
                    <a:pt x="1636" y="345"/>
                    <a:pt x="1618" y="363"/>
                  </a:cubicBezTo>
                  <a:cubicBezTo>
                    <a:pt x="1306" y="677"/>
                    <a:pt x="992" y="989"/>
                    <a:pt x="680" y="1303"/>
                  </a:cubicBezTo>
                  <a:cubicBezTo>
                    <a:pt x="657" y="1326"/>
                    <a:pt x="629" y="1331"/>
                    <a:pt x="602" y="1339"/>
                  </a:cubicBezTo>
                  <a:cubicBezTo>
                    <a:pt x="516" y="1364"/>
                    <a:pt x="430" y="1387"/>
                    <a:pt x="344" y="1410"/>
                  </a:cubicBezTo>
                  <a:cubicBezTo>
                    <a:pt x="329" y="1414"/>
                    <a:pt x="313" y="1416"/>
                    <a:pt x="297" y="1417"/>
                  </a:cubicBezTo>
                  <a:cubicBezTo>
                    <a:pt x="222" y="1417"/>
                    <a:pt x="146" y="1417"/>
                    <a:pt x="71" y="1417"/>
                  </a:cubicBezTo>
                  <a:cubicBezTo>
                    <a:pt x="26" y="1417"/>
                    <a:pt x="0" y="1375"/>
                    <a:pt x="22" y="1336"/>
                  </a:cubicBezTo>
                  <a:cubicBezTo>
                    <a:pt x="31" y="1321"/>
                    <a:pt x="44" y="1313"/>
                    <a:pt x="62" y="1313"/>
                  </a:cubicBezTo>
                  <a:cubicBezTo>
                    <a:pt x="128" y="1313"/>
                    <a:pt x="194" y="1313"/>
                    <a:pt x="260" y="1313"/>
                  </a:cubicBezTo>
                  <a:cubicBezTo>
                    <a:pt x="275" y="1314"/>
                    <a:pt x="281" y="1309"/>
                    <a:pt x="285" y="1295"/>
                  </a:cubicBezTo>
                  <a:cubicBezTo>
                    <a:pt x="307" y="1211"/>
                    <a:pt x="331" y="1127"/>
                    <a:pt x="355" y="1043"/>
                  </a:cubicBezTo>
                  <a:cubicBezTo>
                    <a:pt x="358" y="1035"/>
                    <a:pt x="361" y="1027"/>
                    <a:pt x="364" y="1018"/>
                  </a:cubicBezTo>
                  <a:cubicBezTo>
                    <a:pt x="358" y="1018"/>
                    <a:pt x="351" y="1017"/>
                    <a:pt x="344" y="1017"/>
                  </a:cubicBezTo>
                  <a:cubicBezTo>
                    <a:pt x="250" y="1017"/>
                    <a:pt x="156" y="1017"/>
                    <a:pt x="62" y="1017"/>
                  </a:cubicBezTo>
                  <a:cubicBezTo>
                    <a:pt x="33" y="1017"/>
                    <a:pt x="15" y="998"/>
                    <a:pt x="15" y="968"/>
                  </a:cubicBezTo>
                  <a:cubicBezTo>
                    <a:pt x="15" y="937"/>
                    <a:pt x="33" y="917"/>
                    <a:pt x="62" y="917"/>
                  </a:cubicBezTo>
                  <a:cubicBezTo>
                    <a:pt x="192" y="917"/>
                    <a:pt x="322" y="917"/>
                    <a:pt x="452" y="917"/>
                  </a:cubicBezTo>
                  <a:cubicBezTo>
                    <a:pt x="460" y="917"/>
                    <a:pt x="471" y="914"/>
                    <a:pt x="477" y="909"/>
                  </a:cubicBezTo>
                  <a:cubicBezTo>
                    <a:pt x="572" y="814"/>
                    <a:pt x="667" y="720"/>
                    <a:pt x="765" y="621"/>
                  </a:cubicBezTo>
                  <a:cubicBezTo>
                    <a:pt x="754" y="621"/>
                    <a:pt x="748" y="621"/>
                    <a:pt x="741" y="621"/>
                  </a:cubicBezTo>
                  <a:cubicBezTo>
                    <a:pt x="516" y="621"/>
                    <a:pt x="291" y="621"/>
                    <a:pt x="65" y="621"/>
                  </a:cubicBezTo>
                  <a:cubicBezTo>
                    <a:pt x="38" y="621"/>
                    <a:pt x="19" y="606"/>
                    <a:pt x="15" y="583"/>
                  </a:cubicBezTo>
                  <a:cubicBezTo>
                    <a:pt x="11" y="555"/>
                    <a:pt x="22" y="533"/>
                    <a:pt x="47" y="524"/>
                  </a:cubicBezTo>
                  <a:cubicBezTo>
                    <a:pt x="54" y="521"/>
                    <a:pt x="62" y="521"/>
                    <a:pt x="70" y="521"/>
                  </a:cubicBezTo>
                  <a:cubicBezTo>
                    <a:pt x="328" y="521"/>
                    <a:pt x="587" y="521"/>
                    <a:pt x="846" y="521"/>
                  </a:cubicBezTo>
                  <a:cubicBezTo>
                    <a:pt x="859" y="521"/>
                    <a:pt x="869" y="518"/>
                    <a:pt x="879" y="508"/>
                  </a:cubicBezTo>
                  <a:cubicBezTo>
                    <a:pt x="1028" y="358"/>
                    <a:pt x="1178" y="208"/>
                    <a:pt x="1328" y="58"/>
                  </a:cubicBezTo>
                  <a:cubicBezTo>
                    <a:pt x="1374" y="12"/>
                    <a:pt x="1429" y="0"/>
                    <a:pt x="1491" y="15"/>
                  </a:cubicBezTo>
                  <a:cubicBezTo>
                    <a:pt x="1521" y="22"/>
                    <a:pt x="1547" y="37"/>
                    <a:pt x="1568" y="60"/>
                  </a:cubicBezTo>
                  <a:cubicBezTo>
                    <a:pt x="1594" y="87"/>
                    <a:pt x="1623" y="112"/>
                    <a:pt x="1645" y="143"/>
                  </a:cubicBezTo>
                  <a:cubicBezTo>
                    <a:pt x="1660" y="164"/>
                    <a:pt x="1665" y="192"/>
                    <a:pt x="1675" y="217"/>
                  </a:cubicBezTo>
                  <a:cubicBezTo>
                    <a:pt x="1675" y="229"/>
                    <a:pt x="1675" y="241"/>
                    <a:pt x="1675" y="253"/>
                  </a:cubicBezTo>
                  <a:close/>
                  <a:moveTo>
                    <a:pt x="631" y="1198"/>
                  </a:moveTo>
                  <a:cubicBezTo>
                    <a:pt x="891" y="938"/>
                    <a:pt x="1152" y="677"/>
                    <a:pt x="1412" y="416"/>
                  </a:cubicBezTo>
                  <a:cubicBezTo>
                    <a:pt x="1364" y="368"/>
                    <a:pt x="1314" y="317"/>
                    <a:pt x="1264" y="268"/>
                  </a:cubicBezTo>
                  <a:cubicBezTo>
                    <a:pt x="1003" y="528"/>
                    <a:pt x="742" y="789"/>
                    <a:pt x="482" y="1049"/>
                  </a:cubicBezTo>
                  <a:cubicBezTo>
                    <a:pt x="532" y="1099"/>
                    <a:pt x="582" y="1149"/>
                    <a:pt x="631" y="1198"/>
                  </a:cubicBezTo>
                  <a:close/>
                  <a:moveTo>
                    <a:pt x="1494" y="342"/>
                  </a:moveTo>
                  <a:cubicBezTo>
                    <a:pt x="1513" y="322"/>
                    <a:pt x="1534" y="303"/>
                    <a:pt x="1552" y="282"/>
                  </a:cubicBezTo>
                  <a:cubicBezTo>
                    <a:pt x="1575" y="256"/>
                    <a:pt x="1581" y="218"/>
                    <a:pt x="1551" y="190"/>
                  </a:cubicBezTo>
                  <a:cubicBezTo>
                    <a:pt x="1531" y="172"/>
                    <a:pt x="1512" y="152"/>
                    <a:pt x="1493" y="133"/>
                  </a:cubicBezTo>
                  <a:cubicBezTo>
                    <a:pt x="1469" y="108"/>
                    <a:pt x="1437" y="104"/>
                    <a:pt x="1410" y="125"/>
                  </a:cubicBezTo>
                  <a:cubicBezTo>
                    <a:pt x="1384" y="145"/>
                    <a:pt x="1362" y="168"/>
                    <a:pt x="1340" y="188"/>
                  </a:cubicBezTo>
                  <a:cubicBezTo>
                    <a:pt x="1392" y="240"/>
                    <a:pt x="1442" y="290"/>
                    <a:pt x="1494" y="342"/>
                  </a:cubicBezTo>
                  <a:close/>
                  <a:moveTo>
                    <a:pt x="527" y="1253"/>
                  </a:moveTo>
                  <a:cubicBezTo>
                    <a:pt x="495" y="1221"/>
                    <a:pt x="463" y="1189"/>
                    <a:pt x="431" y="1156"/>
                  </a:cubicBezTo>
                  <a:cubicBezTo>
                    <a:pt x="419" y="1199"/>
                    <a:pt x="407" y="1243"/>
                    <a:pt x="394" y="1289"/>
                  </a:cubicBezTo>
                  <a:cubicBezTo>
                    <a:pt x="441" y="1276"/>
                    <a:pt x="485" y="1264"/>
                    <a:pt x="527" y="125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grpSp>
        <p:nvGrpSpPr>
          <p:cNvPr id="2371" name="Google Shape;2371;p3"/>
          <p:cNvGrpSpPr/>
          <p:nvPr/>
        </p:nvGrpSpPr>
        <p:grpSpPr>
          <a:xfrm>
            <a:off x="5757692" y="2511925"/>
            <a:ext cx="776986" cy="776986"/>
            <a:chOff x="3923" y="1401"/>
            <a:chExt cx="3678" cy="3678"/>
          </a:xfrm>
        </p:grpSpPr>
        <p:sp>
          <p:nvSpPr>
            <p:cNvPr id="2372" name="Google Shape;2372;p3"/>
            <p:cNvSpPr/>
            <p:nvPr/>
          </p:nvSpPr>
          <p:spPr>
            <a:xfrm>
              <a:off x="4430" y="1908"/>
              <a:ext cx="800" cy="800"/>
            </a:xfrm>
            <a:custGeom>
              <a:avLst/>
              <a:gdLst/>
              <a:ahLst/>
              <a:cxnLst/>
              <a:rect l="l" t="t" r="r" b="b"/>
              <a:pathLst>
                <a:path w="338" h="338" extrusionOk="0">
                  <a:moveTo>
                    <a:pt x="309" y="0"/>
                  </a:moveTo>
                  <a:cubicBezTo>
                    <a:pt x="139" y="0"/>
                    <a:pt x="0" y="139"/>
                    <a:pt x="0" y="309"/>
                  </a:cubicBezTo>
                  <a:cubicBezTo>
                    <a:pt x="0" y="325"/>
                    <a:pt x="13" y="338"/>
                    <a:pt x="29" y="338"/>
                  </a:cubicBezTo>
                  <a:cubicBezTo>
                    <a:pt x="45" y="338"/>
                    <a:pt x="58" y="325"/>
                    <a:pt x="58" y="309"/>
                  </a:cubicBezTo>
                  <a:cubicBezTo>
                    <a:pt x="58" y="171"/>
                    <a:pt x="171" y="59"/>
                    <a:pt x="309" y="59"/>
                  </a:cubicBezTo>
                  <a:cubicBezTo>
                    <a:pt x="325" y="59"/>
                    <a:pt x="338" y="46"/>
                    <a:pt x="338" y="30"/>
                  </a:cubicBezTo>
                  <a:cubicBezTo>
                    <a:pt x="338" y="13"/>
                    <a:pt x="325" y="0"/>
                    <a:pt x="309" y="0"/>
                  </a:cubicBezTo>
                  <a:close/>
                  <a:moveTo>
                    <a:pt x="309" y="0"/>
                  </a:moveTo>
                  <a:cubicBezTo>
                    <a:pt x="309" y="0"/>
                    <a:pt x="309" y="0"/>
                    <a:pt x="309" y="0"/>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73" name="Google Shape;2373;p3"/>
            <p:cNvSpPr/>
            <p:nvPr/>
          </p:nvSpPr>
          <p:spPr>
            <a:xfrm>
              <a:off x="3923" y="1401"/>
              <a:ext cx="3678" cy="3678"/>
            </a:xfrm>
            <a:custGeom>
              <a:avLst/>
              <a:gdLst/>
              <a:ahLst/>
              <a:cxnLst/>
              <a:rect l="l" t="t" r="r" b="b"/>
              <a:pathLst>
                <a:path w="1554" h="1554" extrusionOk="0">
                  <a:moveTo>
                    <a:pt x="1072" y="888"/>
                  </a:moveTo>
                  <a:cubicBezTo>
                    <a:pt x="1061" y="877"/>
                    <a:pt x="1042" y="877"/>
                    <a:pt x="1031" y="888"/>
                  </a:cubicBezTo>
                  <a:cubicBezTo>
                    <a:pt x="980" y="939"/>
                    <a:pt x="980" y="939"/>
                    <a:pt x="980" y="939"/>
                  </a:cubicBezTo>
                  <a:cubicBezTo>
                    <a:pt x="913" y="871"/>
                    <a:pt x="913" y="871"/>
                    <a:pt x="913" y="871"/>
                  </a:cubicBezTo>
                  <a:cubicBezTo>
                    <a:pt x="996" y="779"/>
                    <a:pt x="1046" y="657"/>
                    <a:pt x="1046" y="523"/>
                  </a:cubicBezTo>
                  <a:cubicBezTo>
                    <a:pt x="1046" y="235"/>
                    <a:pt x="812" y="0"/>
                    <a:pt x="523" y="0"/>
                  </a:cubicBezTo>
                  <a:cubicBezTo>
                    <a:pt x="235" y="0"/>
                    <a:pt x="0" y="235"/>
                    <a:pt x="0" y="523"/>
                  </a:cubicBezTo>
                  <a:cubicBezTo>
                    <a:pt x="0" y="811"/>
                    <a:pt x="235" y="1046"/>
                    <a:pt x="523" y="1046"/>
                  </a:cubicBezTo>
                  <a:cubicBezTo>
                    <a:pt x="657" y="1046"/>
                    <a:pt x="779" y="995"/>
                    <a:pt x="871" y="912"/>
                  </a:cubicBezTo>
                  <a:cubicBezTo>
                    <a:pt x="939" y="980"/>
                    <a:pt x="939" y="980"/>
                    <a:pt x="939" y="980"/>
                  </a:cubicBezTo>
                  <a:cubicBezTo>
                    <a:pt x="888" y="1031"/>
                    <a:pt x="888" y="1031"/>
                    <a:pt x="888" y="1031"/>
                  </a:cubicBezTo>
                  <a:cubicBezTo>
                    <a:pt x="883" y="1036"/>
                    <a:pt x="879" y="1044"/>
                    <a:pt x="879" y="1051"/>
                  </a:cubicBezTo>
                  <a:cubicBezTo>
                    <a:pt x="879" y="1059"/>
                    <a:pt x="883" y="1066"/>
                    <a:pt x="888" y="1072"/>
                  </a:cubicBezTo>
                  <a:cubicBezTo>
                    <a:pt x="1342" y="1526"/>
                    <a:pt x="1342" y="1526"/>
                    <a:pt x="1342" y="1526"/>
                  </a:cubicBezTo>
                  <a:cubicBezTo>
                    <a:pt x="1360" y="1544"/>
                    <a:pt x="1384" y="1554"/>
                    <a:pt x="1409" y="1554"/>
                  </a:cubicBezTo>
                  <a:cubicBezTo>
                    <a:pt x="1434" y="1554"/>
                    <a:pt x="1458" y="1544"/>
                    <a:pt x="1476" y="1526"/>
                  </a:cubicBezTo>
                  <a:cubicBezTo>
                    <a:pt x="1526" y="1476"/>
                    <a:pt x="1526" y="1476"/>
                    <a:pt x="1526" y="1476"/>
                  </a:cubicBezTo>
                  <a:cubicBezTo>
                    <a:pt x="1544" y="1458"/>
                    <a:pt x="1554" y="1434"/>
                    <a:pt x="1554" y="1409"/>
                  </a:cubicBezTo>
                  <a:cubicBezTo>
                    <a:pt x="1554" y="1383"/>
                    <a:pt x="1544" y="1360"/>
                    <a:pt x="1526" y="1342"/>
                  </a:cubicBezTo>
                  <a:lnTo>
                    <a:pt x="1072" y="888"/>
                  </a:lnTo>
                  <a:close/>
                  <a:moveTo>
                    <a:pt x="58" y="523"/>
                  </a:moveTo>
                  <a:cubicBezTo>
                    <a:pt x="58" y="267"/>
                    <a:pt x="267" y="58"/>
                    <a:pt x="523" y="58"/>
                  </a:cubicBezTo>
                  <a:cubicBezTo>
                    <a:pt x="780" y="58"/>
                    <a:pt x="988" y="267"/>
                    <a:pt x="988" y="523"/>
                  </a:cubicBezTo>
                  <a:cubicBezTo>
                    <a:pt x="988" y="779"/>
                    <a:pt x="780" y="988"/>
                    <a:pt x="523" y="988"/>
                  </a:cubicBezTo>
                  <a:cubicBezTo>
                    <a:pt x="267" y="988"/>
                    <a:pt x="58" y="779"/>
                    <a:pt x="58" y="523"/>
                  </a:cubicBezTo>
                  <a:close/>
                  <a:moveTo>
                    <a:pt x="1485" y="1435"/>
                  </a:moveTo>
                  <a:cubicBezTo>
                    <a:pt x="1435" y="1485"/>
                    <a:pt x="1435" y="1485"/>
                    <a:pt x="1435" y="1485"/>
                  </a:cubicBezTo>
                  <a:cubicBezTo>
                    <a:pt x="1428" y="1492"/>
                    <a:pt x="1419" y="1496"/>
                    <a:pt x="1409" y="1496"/>
                  </a:cubicBezTo>
                  <a:cubicBezTo>
                    <a:pt x="1399" y="1496"/>
                    <a:pt x="1390" y="1492"/>
                    <a:pt x="1383" y="1485"/>
                  </a:cubicBezTo>
                  <a:cubicBezTo>
                    <a:pt x="949" y="1052"/>
                    <a:pt x="949" y="1052"/>
                    <a:pt x="949" y="1052"/>
                  </a:cubicBezTo>
                  <a:cubicBezTo>
                    <a:pt x="1052" y="949"/>
                    <a:pt x="1052" y="949"/>
                    <a:pt x="1052" y="949"/>
                  </a:cubicBezTo>
                  <a:cubicBezTo>
                    <a:pt x="1485" y="1383"/>
                    <a:pt x="1485" y="1383"/>
                    <a:pt x="1485" y="1383"/>
                  </a:cubicBezTo>
                  <a:cubicBezTo>
                    <a:pt x="1492" y="1390"/>
                    <a:pt x="1496" y="1399"/>
                    <a:pt x="1496" y="1409"/>
                  </a:cubicBezTo>
                  <a:cubicBezTo>
                    <a:pt x="1496" y="1419"/>
                    <a:pt x="1492" y="1428"/>
                    <a:pt x="1485" y="1435"/>
                  </a:cubicBezTo>
                  <a:close/>
                  <a:moveTo>
                    <a:pt x="1485" y="1435"/>
                  </a:moveTo>
                  <a:cubicBezTo>
                    <a:pt x="1485" y="1435"/>
                    <a:pt x="1485" y="1435"/>
                    <a:pt x="1485" y="1435"/>
                  </a:cubicBezTo>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grpSp>
        <p:nvGrpSpPr>
          <p:cNvPr id="2374" name="Google Shape;2374;p3"/>
          <p:cNvGrpSpPr/>
          <p:nvPr/>
        </p:nvGrpSpPr>
        <p:grpSpPr>
          <a:xfrm>
            <a:off x="3038578" y="2619374"/>
            <a:ext cx="659642" cy="659641"/>
            <a:chOff x="2867" y="347"/>
            <a:chExt cx="5790" cy="5790"/>
          </a:xfrm>
        </p:grpSpPr>
        <p:sp>
          <p:nvSpPr>
            <p:cNvPr id="2375" name="Google Shape;2375;p3"/>
            <p:cNvSpPr/>
            <p:nvPr/>
          </p:nvSpPr>
          <p:spPr>
            <a:xfrm>
              <a:off x="2867" y="347"/>
              <a:ext cx="5790" cy="5790"/>
            </a:xfrm>
            <a:custGeom>
              <a:avLst/>
              <a:gdLst/>
              <a:ahLst/>
              <a:cxnLst/>
              <a:rect l="l" t="t" r="r" b="b"/>
              <a:pathLst>
                <a:path w="2448" h="2448" extrusionOk="0">
                  <a:moveTo>
                    <a:pt x="1224" y="0"/>
                  </a:moveTo>
                  <a:cubicBezTo>
                    <a:pt x="549" y="0"/>
                    <a:pt x="0" y="549"/>
                    <a:pt x="0" y="1224"/>
                  </a:cubicBezTo>
                  <a:cubicBezTo>
                    <a:pt x="0" y="1899"/>
                    <a:pt x="549" y="2448"/>
                    <a:pt x="1224" y="2448"/>
                  </a:cubicBezTo>
                  <a:cubicBezTo>
                    <a:pt x="1899" y="2448"/>
                    <a:pt x="2448" y="1899"/>
                    <a:pt x="2448" y="1224"/>
                  </a:cubicBezTo>
                  <a:cubicBezTo>
                    <a:pt x="2448" y="549"/>
                    <a:pt x="1899" y="0"/>
                    <a:pt x="1224" y="0"/>
                  </a:cubicBezTo>
                  <a:close/>
                  <a:moveTo>
                    <a:pt x="1224" y="2316"/>
                  </a:moveTo>
                  <a:cubicBezTo>
                    <a:pt x="924" y="2316"/>
                    <a:pt x="652" y="2194"/>
                    <a:pt x="455" y="1998"/>
                  </a:cubicBezTo>
                  <a:cubicBezTo>
                    <a:pt x="376" y="1919"/>
                    <a:pt x="309" y="1829"/>
                    <a:pt x="257" y="1730"/>
                  </a:cubicBezTo>
                  <a:cubicBezTo>
                    <a:pt x="177" y="1578"/>
                    <a:pt x="132" y="1406"/>
                    <a:pt x="132" y="1224"/>
                  </a:cubicBezTo>
                  <a:cubicBezTo>
                    <a:pt x="132" y="622"/>
                    <a:pt x="622" y="132"/>
                    <a:pt x="1224" y="132"/>
                  </a:cubicBezTo>
                  <a:cubicBezTo>
                    <a:pt x="1510" y="132"/>
                    <a:pt x="1770" y="243"/>
                    <a:pt x="1964" y="423"/>
                  </a:cubicBezTo>
                  <a:cubicBezTo>
                    <a:pt x="2065" y="516"/>
                    <a:pt x="2149" y="628"/>
                    <a:pt x="2209" y="753"/>
                  </a:cubicBezTo>
                  <a:cubicBezTo>
                    <a:pt x="2277" y="896"/>
                    <a:pt x="2316" y="1056"/>
                    <a:pt x="2316" y="1224"/>
                  </a:cubicBezTo>
                  <a:cubicBezTo>
                    <a:pt x="2316" y="1826"/>
                    <a:pt x="1826" y="2316"/>
                    <a:pt x="1224" y="23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76" name="Google Shape;2376;p3"/>
            <p:cNvSpPr/>
            <p:nvPr/>
          </p:nvSpPr>
          <p:spPr>
            <a:xfrm>
              <a:off x="4504" y="2284"/>
              <a:ext cx="627"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77" name="Google Shape;2377;p3"/>
            <p:cNvSpPr/>
            <p:nvPr/>
          </p:nvSpPr>
          <p:spPr>
            <a:xfrm>
              <a:off x="6441" y="2284"/>
              <a:ext cx="625" cy="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sp>
          <p:nvSpPr>
            <p:cNvPr id="2378" name="Google Shape;2378;p3"/>
            <p:cNvSpPr/>
            <p:nvPr/>
          </p:nvSpPr>
          <p:spPr>
            <a:xfrm>
              <a:off x="4251" y="3853"/>
              <a:ext cx="3023" cy="993"/>
            </a:xfrm>
            <a:custGeom>
              <a:avLst/>
              <a:gdLst/>
              <a:ahLst/>
              <a:cxnLst/>
              <a:rect l="l" t="t" r="r" b="b"/>
              <a:pathLst>
                <a:path w="1278" h="420" extrusionOk="0">
                  <a:moveTo>
                    <a:pt x="637" y="420"/>
                  </a:moveTo>
                  <a:cubicBezTo>
                    <a:pt x="893" y="420"/>
                    <a:pt x="1138" y="289"/>
                    <a:pt x="1278" y="72"/>
                  </a:cubicBezTo>
                  <a:cubicBezTo>
                    <a:pt x="1167" y="0"/>
                    <a:pt x="1167" y="0"/>
                    <a:pt x="1167" y="0"/>
                  </a:cubicBezTo>
                  <a:cubicBezTo>
                    <a:pt x="1038" y="200"/>
                    <a:pt x="802" y="311"/>
                    <a:pt x="566" y="284"/>
                  </a:cubicBezTo>
                  <a:cubicBezTo>
                    <a:pt x="382" y="263"/>
                    <a:pt x="212" y="156"/>
                    <a:pt x="111" y="0"/>
                  </a:cubicBezTo>
                  <a:cubicBezTo>
                    <a:pt x="0" y="72"/>
                    <a:pt x="0" y="72"/>
                    <a:pt x="0" y="72"/>
                  </a:cubicBezTo>
                  <a:cubicBezTo>
                    <a:pt x="122" y="261"/>
                    <a:pt x="328" y="390"/>
                    <a:pt x="551" y="415"/>
                  </a:cubicBezTo>
                  <a:cubicBezTo>
                    <a:pt x="580" y="419"/>
                    <a:pt x="608" y="420"/>
                    <a:pt x="637" y="4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entury Gothic"/>
                <a:buNone/>
              </a:pPr>
              <a:endParaRPr sz="1800" b="0" i="0" u="none" strike="noStrike" cap="none">
                <a:solidFill>
                  <a:srgbClr val="073450"/>
                </a:solidFill>
                <a:latin typeface="Century Gothic"/>
                <a:ea typeface="Century Gothic"/>
                <a:cs typeface="Century Gothic"/>
                <a:sym typeface="Century Gothic"/>
              </a:endParaRPr>
            </a:p>
          </p:txBody>
        </p:sp>
      </p:grpSp>
      <p:sp>
        <p:nvSpPr>
          <p:cNvPr id="3" name="Textfeld 2">
            <a:extLst>
              <a:ext uri="{FF2B5EF4-FFF2-40B4-BE49-F238E27FC236}">
                <a16:creationId xmlns:a16="http://schemas.microsoft.com/office/drawing/2014/main" id="{95577846-1A64-0048-8A86-8DDFD2FB262E}"/>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3"/>
        <p:cNvGrpSpPr/>
        <p:nvPr/>
      </p:nvGrpSpPr>
      <p:grpSpPr>
        <a:xfrm>
          <a:off x="0" y="0"/>
          <a:ext cx="0" cy="0"/>
          <a:chOff x="0" y="0"/>
          <a:chExt cx="0" cy="0"/>
        </a:xfrm>
      </p:grpSpPr>
      <p:sp>
        <p:nvSpPr>
          <p:cNvPr id="2384" name="Google Shape;2384;p4"/>
          <p:cNvSpPr txBox="1"/>
          <p:nvPr/>
        </p:nvSpPr>
        <p:spPr>
          <a:xfrm>
            <a:off x="6115050" y="2887888"/>
            <a:ext cx="5641521" cy="1148084"/>
          </a:xfrm>
          <a:prstGeom prst="rect">
            <a:avLst/>
          </a:prstGeom>
          <a:noFill/>
          <a:ln>
            <a:noFill/>
          </a:ln>
        </p:spPr>
        <p:txBody>
          <a:bodyPr spcFirstLastPara="1" wrap="square" lIns="91425" tIns="45700" rIns="91425" bIns="45700" anchor="t" anchorCtr="0">
            <a:noAutofit/>
          </a:bodyPr>
          <a:lstStyle/>
          <a:p>
            <a:pPr lvl="0" eaLnBrk="0" fontAlgn="base" hangingPunct="0">
              <a:spcBef>
                <a:spcPct val="0"/>
              </a:spcBef>
              <a:spcAft>
                <a:spcPct val="0"/>
              </a:spcAft>
              <a:buClrTx/>
            </a:pPr>
            <a:r>
              <a:rPr lang="fr-CH" sz="3200" kern="1200" noProof="0" dirty="0">
                <a:solidFill>
                  <a:srgbClr val="D17930"/>
                </a:solidFill>
                <a:latin typeface="Century Gothic"/>
                <a:ea typeface="+mj-ea"/>
                <a:cs typeface="Arial" pitchFamily="34" charset="0"/>
              </a:rPr>
              <a:t>Unité d'apprentissage :</a:t>
            </a:r>
            <a:br>
              <a:rPr lang="fr-CH" sz="3200" kern="1200" noProof="0" dirty="0">
                <a:solidFill>
                  <a:srgbClr val="D17930"/>
                </a:solidFill>
                <a:latin typeface="Century Gothic"/>
                <a:ea typeface="+mj-ea"/>
                <a:cs typeface="Arial" pitchFamily="34" charset="0"/>
              </a:rPr>
            </a:br>
            <a:r>
              <a:rPr lang="fr-CH" sz="3200" b="1" kern="1200" noProof="0" dirty="0">
                <a:solidFill>
                  <a:srgbClr val="D17930"/>
                </a:solidFill>
                <a:latin typeface="Century Gothic"/>
                <a:ea typeface="+mj-ea"/>
                <a:cs typeface="Arial" pitchFamily="34" charset="0"/>
              </a:rPr>
              <a:t>Ce problème est-il adapté à </a:t>
            </a:r>
            <a:r>
              <a:rPr lang="fr-CH" sz="3200" b="1" i="1" kern="1200" noProof="0" dirty="0">
                <a:solidFill>
                  <a:srgbClr val="D17930"/>
                </a:solidFill>
                <a:latin typeface="Century Gothic"/>
                <a:ea typeface="+mj-ea"/>
                <a:cs typeface="Arial" pitchFamily="34" charset="0"/>
              </a:rPr>
              <a:t>myidea </a:t>
            </a:r>
            <a:r>
              <a:rPr lang="de-DE" altLang="de-DE" sz="3200" b="1" kern="1200" dirty="0">
                <a:solidFill>
                  <a:srgbClr val="D17930"/>
                </a:solidFill>
                <a:latin typeface="Century Gothic"/>
                <a:ea typeface="+mj-ea"/>
                <a:cs typeface="Arial" pitchFamily="34" charset="0"/>
              </a:rPr>
              <a:t>?</a:t>
            </a:r>
          </a:p>
        </p:txBody>
      </p:sp>
      <p:sp>
        <p:nvSpPr>
          <p:cNvPr id="2385" name="Google Shape;2385;p4"/>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2400"/>
              <a:buFont typeface="Century Gothic"/>
              <a:buNone/>
            </a:pPr>
            <a:fld id="{00000000-1234-1234-1234-123412341234}" type="slidenum">
              <a:rPr lang="de-CH" sz="2400" b="1" i="0" u="none" strike="noStrike" cap="none">
                <a:solidFill>
                  <a:srgbClr val="FFFFFF"/>
                </a:solidFill>
                <a:latin typeface="Century Gothic"/>
                <a:ea typeface="Century Gothic"/>
                <a:cs typeface="Century Gothic"/>
                <a:sym typeface="Century Gothic"/>
              </a:rPr>
              <a:t>5</a:t>
            </a:fld>
            <a:endParaRPr sz="2400" b="1" i="0" u="none" strike="noStrike" cap="none">
              <a:solidFill>
                <a:srgbClr val="FFFFFF"/>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0"/>
        <p:cNvGrpSpPr/>
        <p:nvPr/>
      </p:nvGrpSpPr>
      <p:grpSpPr>
        <a:xfrm>
          <a:off x="0" y="0"/>
          <a:ext cx="0" cy="0"/>
          <a:chOff x="0" y="0"/>
          <a:chExt cx="0" cy="0"/>
        </a:xfrm>
      </p:grpSpPr>
      <p:sp>
        <p:nvSpPr>
          <p:cNvPr id="2391" name="Google Shape;2391;p5"/>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6</a:t>
            </a:fld>
            <a:endParaRPr/>
          </a:p>
        </p:txBody>
      </p:sp>
      <p:sp>
        <p:nvSpPr>
          <p:cNvPr id="2392" name="Google Shape;2392;p5"/>
          <p:cNvSpPr txBox="1"/>
          <p:nvPr/>
        </p:nvSpPr>
        <p:spPr>
          <a:xfrm>
            <a:off x="943103" y="652423"/>
            <a:ext cx="9845485" cy="7959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CH" sz="2400" b="1" i="0" u="none" strike="noStrike" cap="none">
                <a:solidFill>
                  <a:srgbClr val="D17930"/>
                </a:solidFill>
                <a:latin typeface="Century Gothic"/>
                <a:ea typeface="Century Gothic"/>
                <a:cs typeface="Century Gothic"/>
                <a:sym typeface="Century Gothic"/>
              </a:rPr>
              <a:t>Gâteau d’anniversaire </a:t>
            </a:r>
            <a:endParaRPr sz="2400" b="1" i="0" u="none" strike="noStrike" cap="none">
              <a:solidFill>
                <a:srgbClr val="D17930"/>
              </a:solidFill>
              <a:latin typeface="Century Gothic"/>
              <a:ea typeface="Century Gothic"/>
              <a:cs typeface="Century Gothic"/>
              <a:sym typeface="Century Gothic"/>
            </a:endParaRPr>
          </a:p>
        </p:txBody>
      </p:sp>
      <p:pic>
        <p:nvPicPr>
          <p:cNvPr id="2393" name="Google Shape;2393;p5"/>
          <p:cNvPicPr preferRelativeResize="0"/>
          <p:nvPr/>
        </p:nvPicPr>
        <p:blipFill rotWithShape="1">
          <a:blip r:embed="rId3" cstate="email">
            <a:alphaModFix amt="35000"/>
            <a:extLst>
              <a:ext uri="{28A0092B-C50C-407E-A947-70E740481C1C}">
                <a14:useLocalDpi xmlns:a14="http://schemas.microsoft.com/office/drawing/2010/main"/>
              </a:ext>
            </a:extLst>
          </a:blip>
          <a:srcRect t="3521" r="14726" b="18608"/>
          <a:stretch/>
        </p:blipFill>
        <p:spPr>
          <a:xfrm>
            <a:off x="6472520" y="-72570"/>
            <a:ext cx="5799310" cy="7061200"/>
          </a:xfrm>
          <a:prstGeom prst="rect">
            <a:avLst/>
          </a:prstGeom>
          <a:noFill/>
          <a:ln>
            <a:noFill/>
          </a:ln>
        </p:spPr>
      </p:pic>
      <p:sp>
        <p:nvSpPr>
          <p:cNvPr id="2394" name="Google Shape;2394;p5"/>
          <p:cNvSpPr txBox="1"/>
          <p:nvPr/>
        </p:nvSpPr>
        <p:spPr>
          <a:xfrm>
            <a:off x="955803" y="1563125"/>
            <a:ext cx="5212768" cy="4091698"/>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686868"/>
              </a:buClr>
              <a:buSzPts val="1800"/>
              <a:buFont typeface="Century Gothic"/>
              <a:buNone/>
            </a:pPr>
            <a:r>
              <a:rPr lang="de-CH" sz="1800" b="0" i="0" u="none" strike="noStrike" cap="none">
                <a:solidFill>
                  <a:srgbClr val="686868"/>
                </a:solidFill>
                <a:latin typeface="Century Gothic"/>
                <a:ea typeface="Century Gothic"/>
                <a:cs typeface="Century Gothic"/>
                <a:sym typeface="Century Gothic"/>
              </a:rPr>
              <a:t>Nous sommes samedi, il est 19h. Vous attendez une amie proche à 20h30 pour fêter son anniversaire chez vous. Vous voulez la surprendre avec un gâteau, mais vous remarquez qu’il ne vous reste plus aucun œuf, alors que la recette en demande 3. </a:t>
            </a:r>
            <a:endParaRPr/>
          </a:p>
          <a:p>
            <a:pPr marL="0" marR="0" lvl="0" indent="0" algn="l" rtl="0">
              <a:lnSpc>
                <a:spcPct val="115000"/>
              </a:lnSpc>
              <a:spcBef>
                <a:spcPts val="800"/>
              </a:spcBef>
              <a:spcAft>
                <a:spcPts val="0"/>
              </a:spcAft>
              <a:buClr>
                <a:srgbClr val="686868"/>
              </a:buClr>
              <a:buSzPts val="1800"/>
              <a:buFont typeface="Century Gothic"/>
              <a:buNone/>
            </a:pPr>
            <a:r>
              <a:rPr lang="de-CH" sz="1800" b="0" i="0" u="none" strike="noStrike" cap="none">
                <a:solidFill>
                  <a:srgbClr val="686868"/>
                </a:solidFill>
                <a:latin typeface="Century Gothic"/>
                <a:ea typeface="Century Gothic"/>
                <a:cs typeface="Century Gothic"/>
                <a:sym typeface="Century Gothic"/>
              </a:rPr>
              <a:t>Les magasins sont déjà fermés et le shop de la station-service est trop loin pour pouvoir préparer le gâteau à temps avant 20h30. </a:t>
            </a:r>
            <a:endParaRPr/>
          </a:p>
          <a:p>
            <a:pPr marL="0" marR="0" lvl="0" indent="0" algn="l" rtl="0">
              <a:lnSpc>
                <a:spcPct val="115000"/>
              </a:lnSpc>
              <a:spcBef>
                <a:spcPts val="800"/>
              </a:spcBef>
              <a:spcAft>
                <a:spcPts val="0"/>
              </a:spcAft>
              <a:buClr>
                <a:srgbClr val="686868"/>
              </a:buClr>
              <a:buSzPts val="1800"/>
              <a:buFont typeface="Century Gothic"/>
              <a:buNone/>
            </a:pPr>
            <a:r>
              <a:rPr lang="de-CH" sz="1800" b="0" i="0" u="none" strike="noStrike" cap="none">
                <a:solidFill>
                  <a:srgbClr val="686868"/>
                </a:solidFill>
                <a:latin typeface="Century Gothic"/>
                <a:ea typeface="Century Gothic"/>
                <a:cs typeface="Century Gothic"/>
                <a:sym typeface="Century Gothic"/>
              </a:rPr>
              <a:t>Résultat : des attentes déçues — et la fête d’anniversaire risque de tomber à l’eau. </a:t>
            </a:r>
            <a:endParaRPr sz="1800" b="0" i="0" u="none" strike="noStrike" cap="none">
              <a:solidFill>
                <a:srgbClr val="686868"/>
              </a:solidFill>
              <a:latin typeface="Century Gothic"/>
              <a:ea typeface="Century Gothic"/>
              <a:cs typeface="Century Gothic"/>
              <a:sym typeface="Century Gothic"/>
            </a:endParaRPr>
          </a:p>
        </p:txBody>
      </p:sp>
      <p:sp>
        <p:nvSpPr>
          <p:cNvPr id="2395" name="Google Shape;2395;p5"/>
          <p:cNvSpPr txBox="1"/>
          <p:nvPr/>
        </p:nvSpPr>
        <p:spPr>
          <a:xfrm>
            <a:off x="7412939" y="2023453"/>
            <a:ext cx="3891968" cy="795947"/>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CH" sz="2400" b="1" i="0" u="none" strike="noStrike" cap="none" noProof="0" dirty="0">
                <a:solidFill>
                  <a:srgbClr val="738D05"/>
                </a:solidFill>
                <a:latin typeface="Century Gothic"/>
                <a:ea typeface="Century Gothic"/>
                <a:cs typeface="Century Gothic"/>
                <a:sym typeface="Century Gothic"/>
              </a:rPr>
              <a:t>S’agit-il vraiment d’un problème ? </a:t>
            </a:r>
          </a:p>
        </p:txBody>
      </p:sp>
      <p:sp>
        <p:nvSpPr>
          <p:cNvPr id="2396" name="Google Shape;2396;p5"/>
          <p:cNvSpPr txBox="1"/>
          <p:nvPr/>
        </p:nvSpPr>
        <p:spPr>
          <a:xfrm>
            <a:off x="7435880" y="2933677"/>
            <a:ext cx="3891968" cy="795947"/>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CH" sz="2400" b="1" i="0" u="none" strike="noStrike" cap="none" noProof="0" dirty="0">
                <a:solidFill>
                  <a:srgbClr val="738D05"/>
                </a:solidFill>
                <a:latin typeface="Century Gothic"/>
                <a:ea typeface="Century Gothic"/>
                <a:cs typeface="Century Gothic"/>
                <a:sym typeface="Century Gothic"/>
              </a:rPr>
              <a:t>Comment allez-vous procéder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95"/>
                                        </p:tgtEl>
                                        <p:attrNameLst>
                                          <p:attrName>style.visibility</p:attrName>
                                        </p:attrNameLst>
                                      </p:cBhvr>
                                      <p:to>
                                        <p:strVal val="visible"/>
                                      </p:to>
                                    </p:set>
                                    <p:animEffect transition="in" filter="fade">
                                      <p:cBhvr>
                                        <p:cTn id="7" dur="500"/>
                                        <p:tgtEl>
                                          <p:spTgt spid="23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96"/>
                                        </p:tgtEl>
                                        <p:attrNameLst>
                                          <p:attrName>style.visibility</p:attrName>
                                        </p:attrNameLst>
                                      </p:cBhvr>
                                      <p:to>
                                        <p:strVal val="visible"/>
                                      </p:to>
                                    </p:set>
                                    <p:animEffect transition="in" filter="fade">
                                      <p:cBhvr>
                                        <p:cTn id="12" dur="500"/>
                                        <p:tgtEl>
                                          <p:spTgt spid="2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01"/>
        <p:cNvGrpSpPr/>
        <p:nvPr/>
      </p:nvGrpSpPr>
      <p:grpSpPr>
        <a:xfrm>
          <a:off x="0" y="0"/>
          <a:ext cx="0" cy="0"/>
          <a:chOff x="0" y="0"/>
          <a:chExt cx="0" cy="0"/>
        </a:xfrm>
      </p:grpSpPr>
      <p:sp>
        <p:nvSpPr>
          <p:cNvPr id="2402" name="Google Shape;2402;p6"/>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7</a:t>
            </a:fld>
            <a:endParaRPr/>
          </a:p>
        </p:txBody>
      </p:sp>
      <p:sp>
        <p:nvSpPr>
          <p:cNvPr id="2403" name="Google Shape;2403;p6"/>
          <p:cNvSpPr txBox="1"/>
          <p:nvPr/>
        </p:nvSpPr>
        <p:spPr>
          <a:xfrm>
            <a:off x="981203" y="140362"/>
            <a:ext cx="9845485" cy="7959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i="0" u="none" strike="noStrike" cap="none" noProof="0" dirty="0">
                <a:solidFill>
                  <a:srgbClr val="D17930"/>
                </a:solidFill>
                <a:latin typeface="Century Gothic"/>
                <a:ea typeface="Century Gothic"/>
                <a:cs typeface="Century Gothic"/>
                <a:sym typeface="Century Gothic"/>
              </a:rPr>
              <a:t>Quand est-ce que quelque chose est un problème ? </a:t>
            </a:r>
          </a:p>
        </p:txBody>
      </p:sp>
      <p:pic>
        <p:nvPicPr>
          <p:cNvPr id="2404" name="Google Shape;2404;p6"/>
          <p:cNvPicPr preferRelativeResize="0"/>
          <p:nvPr/>
        </p:nvPicPr>
        <p:blipFill rotWithShape="1">
          <a:blip r:embed="rId3" cstate="email">
            <a:alphaModFix amt="20000"/>
            <a:extLst>
              <a:ext uri="{28A0092B-C50C-407E-A947-70E740481C1C}">
                <a14:useLocalDpi xmlns:a14="http://schemas.microsoft.com/office/drawing/2010/main"/>
              </a:ext>
            </a:extLst>
          </a:blip>
          <a:srcRect t="3761" r="14619" b="19329"/>
          <a:stretch/>
        </p:blipFill>
        <p:spPr>
          <a:xfrm>
            <a:off x="6385433" y="0"/>
            <a:ext cx="5806567" cy="6974114"/>
          </a:xfrm>
          <a:prstGeom prst="rect">
            <a:avLst/>
          </a:prstGeom>
          <a:noFill/>
          <a:ln>
            <a:noFill/>
          </a:ln>
        </p:spPr>
      </p:pic>
      <p:sp>
        <p:nvSpPr>
          <p:cNvPr id="2405" name="Google Shape;2405;p6"/>
          <p:cNvSpPr txBox="1"/>
          <p:nvPr/>
        </p:nvSpPr>
        <p:spPr>
          <a:xfrm>
            <a:off x="1606629" y="2091075"/>
            <a:ext cx="5130776" cy="2810986"/>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50000"/>
              </a:lnSpc>
              <a:spcBef>
                <a:spcPts val="0"/>
              </a:spcBef>
              <a:spcAft>
                <a:spcPts val="0"/>
              </a:spcAft>
              <a:buClr>
                <a:srgbClr val="686868"/>
              </a:buClr>
              <a:buSzPts val="2000"/>
              <a:buFont typeface="Arial"/>
              <a:buChar char="•"/>
            </a:pPr>
            <a:r>
              <a:rPr lang="fr-CH" sz="2000" b="0" i="0" u="none" strike="noStrike" cap="none" noProof="0" dirty="0">
                <a:solidFill>
                  <a:srgbClr val="686868"/>
                </a:solidFill>
                <a:latin typeface="Century Gothic"/>
                <a:ea typeface="Century Gothic"/>
                <a:cs typeface="Century Gothic"/>
                <a:sym typeface="Century Gothic"/>
              </a:rPr>
              <a:t>Personnes concernées (Qui ?) </a:t>
            </a:r>
            <a:endParaRPr lang="fr-CH" noProof="0" dirty="0">
              <a:solidFill>
                <a:srgbClr val="686868"/>
              </a:solidFill>
            </a:endParaRPr>
          </a:p>
          <a:p>
            <a:pPr marL="342900" marR="0" lvl="0" indent="-342900" algn="just" rtl="0">
              <a:lnSpc>
                <a:spcPct val="150000"/>
              </a:lnSpc>
              <a:spcBef>
                <a:spcPts val="800"/>
              </a:spcBef>
              <a:spcAft>
                <a:spcPts val="0"/>
              </a:spcAft>
              <a:buClr>
                <a:srgbClr val="686868"/>
              </a:buClr>
              <a:buSzPts val="2000"/>
              <a:buFont typeface="Arial"/>
              <a:buChar char="•"/>
            </a:pPr>
            <a:r>
              <a:rPr lang="fr-CH" sz="2000" b="0" i="0" u="none" strike="noStrike" cap="none" noProof="0" dirty="0">
                <a:solidFill>
                  <a:srgbClr val="686868"/>
                </a:solidFill>
                <a:latin typeface="Century Gothic"/>
                <a:ea typeface="Century Gothic"/>
                <a:cs typeface="Century Gothic"/>
                <a:sym typeface="Century Gothic"/>
              </a:rPr>
              <a:t>Contexte (Où/ Quand ?) </a:t>
            </a:r>
            <a:endParaRPr lang="fr-CH" noProof="0" dirty="0">
              <a:solidFill>
                <a:srgbClr val="686868"/>
              </a:solidFill>
            </a:endParaRPr>
          </a:p>
          <a:p>
            <a:pPr marL="342900" marR="0" lvl="0" indent="-342900" algn="just" rtl="0">
              <a:lnSpc>
                <a:spcPct val="150000"/>
              </a:lnSpc>
              <a:spcBef>
                <a:spcPts val="800"/>
              </a:spcBef>
              <a:spcAft>
                <a:spcPts val="0"/>
              </a:spcAft>
              <a:buClr>
                <a:srgbClr val="686868"/>
              </a:buClr>
              <a:buSzPts val="2000"/>
              <a:buFont typeface="Arial"/>
              <a:buChar char="•"/>
            </a:pPr>
            <a:r>
              <a:rPr lang="fr-CH" sz="2000" b="0" i="0" u="none" strike="noStrike" cap="none" noProof="0" dirty="0">
                <a:solidFill>
                  <a:srgbClr val="686868"/>
                </a:solidFill>
                <a:latin typeface="Century Gothic"/>
                <a:ea typeface="Century Gothic"/>
                <a:cs typeface="Century Gothic"/>
                <a:sym typeface="Century Gothic"/>
              </a:rPr>
              <a:t>Écarts constatés   </a:t>
            </a:r>
            <a:endParaRPr lang="fr-CH" noProof="0" dirty="0">
              <a:solidFill>
                <a:srgbClr val="686868"/>
              </a:solidFill>
            </a:endParaRPr>
          </a:p>
          <a:p>
            <a:pPr marL="342900" marR="0" lvl="0" indent="-342900" algn="just" rtl="0">
              <a:lnSpc>
                <a:spcPct val="150000"/>
              </a:lnSpc>
              <a:spcBef>
                <a:spcPts val="800"/>
              </a:spcBef>
              <a:spcAft>
                <a:spcPts val="0"/>
              </a:spcAft>
              <a:buClr>
                <a:srgbClr val="686868"/>
              </a:buClr>
              <a:buSzPts val="2000"/>
              <a:buFont typeface="Arial"/>
              <a:buChar char="•"/>
            </a:pPr>
            <a:r>
              <a:rPr lang="fr-CH" sz="2000" b="0" i="0" u="none" strike="noStrike" cap="none" noProof="0" dirty="0">
                <a:solidFill>
                  <a:srgbClr val="686868"/>
                </a:solidFill>
                <a:latin typeface="Century Gothic"/>
                <a:ea typeface="Century Gothic"/>
                <a:cs typeface="Century Gothic"/>
                <a:sym typeface="Century Gothic"/>
              </a:rPr>
              <a:t>Barrières/ Obstacles </a:t>
            </a:r>
            <a:endParaRPr lang="fr-CH" noProof="0" dirty="0">
              <a:solidFill>
                <a:srgbClr val="686868"/>
              </a:solidFill>
            </a:endParaRPr>
          </a:p>
          <a:p>
            <a:pPr marL="342900" marR="0" lvl="0" indent="-342900" algn="just" rtl="0">
              <a:lnSpc>
                <a:spcPct val="150000"/>
              </a:lnSpc>
              <a:spcBef>
                <a:spcPts val="800"/>
              </a:spcBef>
              <a:spcAft>
                <a:spcPts val="0"/>
              </a:spcAft>
              <a:buClr>
                <a:srgbClr val="686868"/>
              </a:buClr>
              <a:buSzPts val="2000"/>
              <a:buFont typeface="Arial"/>
              <a:buChar char="•"/>
            </a:pPr>
            <a:r>
              <a:rPr lang="fr-CH" sz="2000" b="0" i="0" u="none" strike="noStrike" cap="none" noProof="0" dirty="0">
                <a:solidFill>
                  <a:srgbClr val="686868"/>
                </a:solidFill>
                <a:latin typeface="Century Gothic"/>
                <a:ea typeface="Century Gothic"/>
                <a:cs typeface="Century Gothic"/>
                <a:sym typeface="Century Gothic"/>
              </a:rPr>
              <a:t>Effet/ Impact (Conséquences) </a:t>
            </a:r>
            <a:endParaRPr dirty="0">
              <a:solidFill>
                <a:srgbClr val="686868"/>
              </a:solidFill>
            </a:endParaRPr>
          </a:p>
        </p:txBody>
      </p:sp>
      <p:pic>
        <p:nvPicPr>
          <p:cNvPr id="2406" name="Google Shape;2406;p6" descr="Männliches Profil Silhouette"/>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935623" y="1881693"/>
            <a:ext cx="593124" cy="602602"/>
          </a:xfrm>
          <a:prstGeom prst="rect">
            <a:avLst/>
          </a:prstGeom>
          <a:noFill/>
          <a:ln>
            <a:noFill/>
          </a:ln>
        </p:spPr>
      </p:pic>
      <p:pic>
        <p:nvPicPr>
          <p:cNvPr id="2407" name="Google Shape;2407;p6" descr="Uhr mit einfarbiger Füllu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53836" y="2502983"/>
            <a:ext cx="595458" cy="604974"/>
          </a:xfrm>
          <a:prstGeom prst="rect">
            <a:avLst/>
          </a:prstGeom>
          <a:noFill/>
          <a:ln>
            <a:noFill/>
          </a:ln>
        </p:spPr>
      </p:pic>
      <p:pic>
        <p:nvPicPr>
          <p:cNvPr id="2408" name="Google Shape;2408;p6" descr="Hochspannung mit einfarbiger Füllu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966867" y="3131273"/>
            <a:ext cx="595458" cy="604974"/>
          </a:xfrm>
          <a:prstGeom prst="rect">
            <a:avLst/>
          </a:prstGeom>
          <a:noFill/>
          <a:ln>
            <a:noFill/>
          </a:ln>
        </p:spPr>
      </p:pic>
      <p:pic>
        <p:nvPicPr>
          <p:cNvPr id="2409" name="Google Shape;2409;p6" descr="Verbotsschild mit einfarbiger Füllung"/>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966867" y="3736247"/>
            <a:ext cx="595458" cy="604974"/>
          </a:xfrm>
          <a:prstGeom prst="rect">
            <a:avLst/>
          </a:prstGeom>
          <a:noFill/>
          <a:ln>
            <a:noFill/>
          </a:ln>
        </p:spPr>
      </p:pic>
      <p:pic>
        <p:nvPicPr>
          <p:cNvPr id="2410" name="Google Shape;2410;p6" descr="Erstaunte Gesichtskontur mit einfarbiger Füllung"/>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984261" y="4326200"/>
            <a:ext cx="595458" cy="604974"/>
          </a:xfrm>
          <a:prstGeom prst="rect">
            <a:avLst/>
          </a:prstGeom>
          <a:noFill/>
          <a:ln>
            <a:noFill/>
          </a:ln>
        </p:spPr>
      </p:pic>
      <p:pic>
        <p:nvPicPr>
          <p:cNvPr id="2411" name="Google Shape;2411;p6" descr="Männliches Profil Silhouette"/>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744965" y="1826351"/>
            <a:ext cx="593124" cy="602602"/>
          </a:xfrm>
          <a:prstGeom prst="rect">
            <a:avLst/>
          </a:prstGeom>
          <a:noFill/>
          <a:ln>
            <a:noFill/>
          </a:ln>
        </p:spPr>
      </p:pic>
      <p:pic>
        <p:nvPicPr>
          <p:cNvPr id="2412" name="Google Shape;2412;p6" descr="Uhr mit einfarbiger Füllung"/>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6763178" y="2447641"/>
            <a:ext cx="595458" cy="604974"/>
          </a:xfrm>
          <a:prstGeom prst="rect">
            <a:avLst/>
          </a:prstGeom>
          <a:noFill/>
          <a:ln>
            <a:noFill/>
          </a:ln>
        </p:spPr>
      </p:pic>
      <p:pic>
        <p:nvPicPr>
          <p:cNvPr id="2413" name="Google Shape;2413;p6" descr="Hochspannung mit einfarbiger Füllung"/>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776209" y="3075931"/>
            <a:ext cx="595458" cy="604974"/>
          </a:xfrm>
          <a:prstGeom prst="rect">
            <a:avLst/>
          </a:prstGeom>
          <a:noFill/>
          <a:ln>
            <a:noFill/>
          </a:ln>
        </p:spPr>
      </p:pic>
      <p:pic>
        <p:nvPicPr>
          <p:cNvPr id="2414" name="Google Shape;2414;p6" descr="Verbotsschild mit einfarbiger Füllung"/>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6776209" y="3680905"/>
            <a:ext cx="595458" cy="604974"/>
          </a:xfrm>
          <a:prstGeom prst="rect">
            <a:avLst/>
          </a:prstGeom>
          <a:noFill/>
          <a:ln>
            <a:noFill/>
          </a:ln>
        </p:spPr>
      </p:pic>
      <p:pic>
        <p:nvPicPr>
          <p:cNvPr id="2415" name="Google Shape;2415;p6" descr="Erstaunte Gesichtskontur mit einfarbiger Füllung"/>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6793603" y="4270858"/>
            <a:ext cx="595458" cy="604974"/>
          </a:xfrm>
          <a:prstGeom prst="rect">
            <a:avLst/>
          </a:prstGeom>
          <a:noFill/>
          <a:ln>
            <a:noFill/>
          </a:ln>
        </p:spPr>
      </p:pic>
      <p:sp>
        <p:nvSpPr>
          <p:cNvPr id="2416" name="Google Shape;2416;p6"/>
          <p:cNvSpPr txBox="1"/>
          <p:nvPr/>
        </p:nvSpPr>
        <p:spPr>
          <a:xfrm>
            <a:off x="7338089" y="2002175"/>
            <a:ext cx="5130776" cy="2752485"/>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50000"/>
              </a:lnSpc>
              <a:spcBef>
                <a:spcPts val="0"/>
              </a:spcBef>
              <a:spcAft>
                <a:spcPts val="0"/>
              </a:spcAft>
              <a:buClr>
                <a:srgbClr val="738D05"/>
              </a:buClr>
              <a:buSzPts val="2000"/>
              <a:buFont typeface="Arial"/>
              <a:buChar char="•"/>
            </a:pPr>
            <a:r>
              <a:rPr lang="fr-CH" sz="2000" b="1" i="0" u="none" strike="noStrike" cap="none" noProof="0" dirty="0">
                <a:solidFill>
                  <a:srgbClr val="738D05"/>
                </a:solidFill>
                <a:latin typeface="Century Gothic"/>
                <a:ea typeface="Century Gothic"/>
                <a:cs typeface="Century Gothic"/>
                <a:sym typeface="Century Gothic"/>
              </a:rPr>
              <a:t>Moi </a:t>
            </a:r>
            <a:endParaRPr lang="fr-CH" noProof="0" dirty="0"/>
          </a:p>
          <a:p>
            <a:pPr marL="342900" marR="0" lvl="0" indent="-342900" algn="just" rtl="0">
              <a:lnSpc>
                <a:spcPct val="150000"/>
              </a:lnSpc>
              <a:spcBef>
                <a:spcPts val="800"/>
              </a:spcBef>
              <a:spcAft>
                <a:spcPts val="0"/>
              </a:spcAft>
              <a:buClr>
                <a:srgbClr val="738D05"/>
              </a:buClr>
              <a:buSzPts val="2000"/>
              <a:buFont typeface="Arial"/>
              <a:buChar char="•"/>
            </a:pPr>
            <a:r>
              <a:rPr lang="fr-CH" sz="2000" b="1" i="0" u="none" strike="noStrike" cap="none" noProof="0" dirty="0">
                <a:solidFill>
                  <a:srgbClr val="738D05"/>
                </a:solidFill>
                <a:latin typeface="Century Gothic"/>
                <a:ea typeface="Century Gothic"/>
                <a:cs typeface="Century Gothic"/>
                <a:sym typeface="Century Gothic"/>
              </a:rPr>
              <a:t>Samedi, 19h, à la maison </a:t>
            </a:r>
            <a:endParaRPr lang="fr-CH" noProof="0" dirty="0"/>
          </a:p>
          <a:p>
            <a:pPr marL="342900" marR="0" lvl="0" indent="-342900" algn="just" rtl="0">
              <a:lnSpc>
                <a:spcPct val="150000"/>
              </a:lnSpc>
              <a:spcBef>
                <a:spcPts val="800"/>
              </a:spcBef>
              <a:spcAft>
                <a:spcPts val="0"/>
              </a:spcAft>
              <a:buClr>
                <a:srgbClr val="738D05"/>
              </a:buClr>
              <a:buSzPts val="2000"/>
              <a:buFont typeface="Arial"/>
              <a:buChar char="•"/>
            </a:pPr>
            <a:r>
              <a:rPr lang="fr-CH" sz="2000" b="1" i="0" u="none" strike="noStrike" cap="none" noProof="0" dirty="0">
                <a:solidFill>
                  <a:srgbClr val="738D05"/>
                </a:solidFill>
                <a:latin typeface="Century Gothic"/>
                <a:ea typeface="Century Gothic"/>
                <a:cs typeface="Century Gothic"/>
                <a:sym typeface="Century Gothic"/>
              </a:rPr>
              <a:t>Stock d’œufs = 0 </a:t>
            </a:r>
            <a:endParaRPr lang="fr-CH" noProof="0" dirty="0"/>
          </a:p>
          <a:p>
            <a:pPr marL="342900" marR="0" lvl="0" indent="-342900" algn="just" rtl="0">
              <a:lnSpc>
                <a:spcPct val="150000"/>
              </a:lnSpc>
              <a:spcBef>
                <a:spcPts val="800"/>
              </a:spcBef>
              <a:spcAft>
                <a:spcPts val="0"/>
              </a:spcAft>
              <a:buClr>
                <a:srgbClr val="738D05"/>
              </a:buClr>
              <a:buSzPts val="2000"/>
              <a:buFont typeface="Arial"/>
              <a:buChar char="•"/>
            </a:pPr>
            <a:r>
              <a:rPr lang="fr-CH" sz="2000" b="1" i="0" u="none" strike="noStrike" cap="none" noProof="0" dirty="0">
                <a:solidFill>
                  <a:srgbClr val="738D05"/>
                </a:solidFill>
                <a:latin typeface="Century Gothic"/>
                <a:ea typeface="Century Gothic"/>
                <a:cs typeface="Century Gothic"/>
                <a:sym typeface="Century Gothic"/>
              </a:rPr>
              <a:t>Impossible de faire les courses </a:t>
            </a:r>
            <a:endParaRPr lang="fr-CH" noProof="0" dirty="0"/>
          </a:p>
          <a:p>
            <a:pPr marL="342900" marR="0" lvl="0" indent="-342900" algn="just" rtl="0">
              <a:lnSpc>
                <a:spcPct val="150000"/>
              </a:lnSpc>
              <a:spcBef>
                <a:spcPts val="800"/>
              </a:spcBef>
              <a:spcAft>
                <a:spcPts val="0"/>
              </a:spcAft>
              <a:buClr>
                <a:srgbClr val="738D05"/>
              </a:buClr>
              <a:buSzPts val="2000"/>
              <a:buFont typeface="Arial"/>
              <a:buChar char="•"/>
            </a:pPr>
            <a:r>
              <a:rPr lang="fr-CH" sz="2000" b="1" i="0" u="none" strike="noStrike" cap="none" noProof="0" dirty="0">
                <a:solidFill>
                  <a:srgbClr val="738D05"/>
                </a:solidFill>
                <a:latin typeface="Century Gothic"/>
                <a:ea typeface="Century Gothic"/>
                <a:cs typeface="Century Gothic"/>
                <a:sym typeface="Century Gothic"/>
              </a:rPr>
              <a:t>Pas de surprise, déception</a:t>
            </a:r>
            <a:endParaRPr lang="fr-CH" noProof="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11"/>
                                        </p:tgtEl>
                                        <p:attrNameLst>
                                          <p:attrName>style.visibility</p:attrName>
                                        </p:attrNameLst>
                                      </p:cBhvr>
                                      <p:to>
                                        <p:strVal val="visible"/>
                                      </p:to>
                                    </p:set>
                                    <p:animEffect transition="in" filter="fade">
                                      <p:cBhvr>
                                        <p:cTn id="7" dur="500"/>
                                        <p:tgtEl>
                                          <p:spTgt spid="2411"/>
                                        </p:tgtEl>
                                      </p:cBhvr>
                                    </p:animEffect>
                                  </p:childTnLst>
                                </p:cTn>
                              </p:par>
                              <p:par>
                                <p:cTn id="8" presetID="10" presetClass="entr" presetSubtype="0" fill="hold" nodeType="withEffect">
                                  <p:stCondLst>
                                    <p:cond delay="0"/>
                                  </p:stCondLst>
                                  <p:childTnLst>
                                    <p:set>
                                      <p:cBhvr>
                                        <p:cTn id="9" dur="1" fill="hold">
                                          <p:stCondLst>
                                            <p:cond delay="0"/>
                                          </p:stCondLst>
                                        </p:cTn>
                                        <p:tgtEl>
                                          <p:spTgt spid="2412"/>
                                        </p:tgtEl>
                                        <p:attrNameLst>
                                          <p:attrName>style.visibility</p:attrName>
                                        </p:attrNameLst>
                                      </p:cBhvr>
                                      <p:to>
                                        <p:strVal val="visible"/>
                                      </p:to>
                                    </p:set>
                                    <p:animEffect transition="in" filter="fade">
                                      <p:cBhvr>
                                        <p:cTn id="10" dur="500"/>
                                        <p:tgtEl>
                                          <p:spTgt spid="2412"/>
                                        </p:tgtEl>
                                      </p:cBhvr>
                                    </p:animEffect>
                                  </p:childTnLst>
                                </p:cTn>
                              </p:par>
                              <p:par>
                                <p:cTn id="11" presetID="10" presetClass="entr" presetSubtype="0" fill="hold" nodeType="withEffect">
                                  <p:stCondLst>
                                    <p:cond delay="0"/>
                                  </p:stCondLst>
                                  <p:childTnLst>
                                    <p:set>
                                      <p:cBhvr>
                                        <p:cTn id="12" dur="1" fill="hold">
                                          <p:stCondLst>
                                            <p:cond delay="0"/>
                                          </p:stCondLst>
                                        </p:cTn>
                                        <p:tgtEl>
                                          <p:spTgt spid="2413"/>
                                        </p:tgtEl>
                                        <p:attrNameLst>
                                          <p:attrName>style.visibility</p:attrName>
                                        </p:attrNameLst>
                                      </p:cBhvr>
                                      <p:to>
                                        <p:strVal val="visible"/>
                                      </p:to>
                                    </p:set>
                                    <p:animEffect transition="in" filter="fade">
                                      <p:cBhvr>
                                        <p:cTn id="13" dur="500"/>
                                        <p:tgtEl>
                                          <p:spTgt spid="2413"/>
                                        </p:tgtEl>
                                      </p:cBhvr>
                                    </p:animEffect>
                                  </p:childTnLst>
                                </p:cTn>
                              </p:par>
                              <p:par>
                                <p:cTn id="14" presetID="10" presetClass="entr" presetSubtype="0" fill="hold" nodeType="withEffect">
                                  <p:stCondLst>
                                    <p:cond delay="0"/>
                                  </p:stCondLst>
                                  <p:childTnLst>
                                    <p:set>
                                      <p:cBhvr>
                                        <p:cTn id="15" dur="1" fill="hold">
                                          <p:stCondLst>
                                            <p:cond delay="0"/>
                                          </p:stCondLst>
                                        </p:cTn>
                                        <p:tgtEl>
                                          <p:spTgt spid="2414"/>
                                        </p:tgtEl>
                                        <p:attrNameLst>
                                          <p:attrName>style.visibility</p:attrName>
                                        </p:attrNameLst>
                                      </p:cBhvr>
                                      <p:to>
                                        <p:strVal val="visible"/>
                                      </p:to>
                                    </p:set>
                                    <p:animEffect transition="in" filter="fade">
                                      <p:cBhvr>
                                        <p:cTn id="16" dur="500"/>
                                        <p:tgtEl>
                                          <p:spTgt spid="2414"/>
                                        </p:tgtEl>
                                      </p:cBhvr>
                                    </p:animEffect>
                                  </p:childTnLst>
                                </p:cTn>
                              </p:par>
                              <p:par>
                                <p:cTn id="17" presetID="10" presetClass="entr" presetSubtype="0" fill="hold" nodeType="withEffect">
                                  <p:stCondLst>
                                    <p:cond delay="0"/>
                                  </p:stCondLst>
                                  <p:childTnLst>
                                    <p:set>
                                      <p:cBhvr>
                                        <p:cTn id="18" dur="1" fill="hold">
                                          <p:stCondLst>
                                            <p:cond delay="0"/>
                                          </p:stCondLst>
                                        </p:cTn>
                                        <p:tgtEl>
                                          <p:spTgt spid="2415"/>
                                        </p:tgtEl>
                                        <p:attrNameLst>
                                          <p:attrName>style.visibility</p:attrName>
                                        </p:attrNameLst>
                                      </p:cBhvr>
                                      <p:to>
                                        <p:strVal val="visible"/>
                                      </p:to>
                                    </p:set>
                                    <p:animEffect transition="in" filter="fade">
                                      <p:cBhvr>
                                        <p:cTn id="19" dur="500"/>
                                        <p:tgtEl>
                                          <p:spTgt spid="2415"/>
                                        </p:tgtEl>
                                      </p:cBhvr>
                                    </p:animEffect>
                                  </p:childTnLst>
                                </p:cTn>
                              </p:par>
                              <p:par>
                                <p:cTn id="20" presetID="10" presetClass="entr" presetSubtype="0" fill="hold" nodeType="withEffect">
                                  <p:stCondLst>
                                    <p:cond delay="0"/>
                                  </p:stCondLst>
                                  <p:childTnLst>
                                    <p:set>
                                      <p:cBhvr>
                                        <p:cTn id="21" dur="1" fill="hold">
                                          <p:stCondLst>
                                            <p:cond delay="0"/>
                                          </p:stCondLst>
                                        </p:cTn>
                                        <p:tgtEl>
                                          <p:spTgt spid="2416"/>
                                        </p:tgtEl>
                                        <p:attrNameLst>
                                          <p:attrName>style.visibility</p:attrName>
                                        </p:attrNameLst>
                                      </p:cBhvr>
                                      <p:to>
                                        <p:strVal val="visible"/>
                                      </p:to>
                                    </p:set>
                                    <p:animEffect transition="in" filter="fade">
                                      <p:cBhvr>
                                        <p:cTn id="22" dur="500"/>
                                        <p:tgtEl>
                                          <p:spTgt spid="2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1"/>
        <p:cNvGrpSpPr/>
        <p:nvPr/>
      </p:nvGrpSpPr>
      <p:grpSpPr>
        <a:xfrm>
          <a:off x="0" y="0"/>
          <a:ext cx="0" cy="0"/>
          <a:chOff x="0" y="0"/>
          <a:chExt cx="0" cy="0"/>
        </a:xfrm>
      </p:grpSpPr>
      <p:sp>
        <p:nvSpPr>
          <p:cNvPr id="2422" name="Google Shape;2422;p7"/>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8</a:t>
            </a:fld>
            <a:endParaRPr/>
          </a:p>
        </p:txBody>
      </p:sp>
      <p:sp>
        <p:nvSpPr>
          <p:cNvPr id="2423" name="Google Shape;2423;p7"/>
          <p:cNvSpPr txBox="1"/>
          <p:nvPr/>
        </p:nvSpPr>
        <p:spPr>
          <a:xfrm>
            <a:off x="944565" y="244025"/>
            <a:ext cx="9845485" cy="7959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i="0" u="none" strike="noStrike" cap="none" noProof="0" dirty="0">
                <a:solidFill>
                  <a:srgbClr val="D17930"/>
                </a:solidFill>
                <a:latin typeface="Century Gothic"/>
                <a:ea typeface="Century Gothic"/>
                <a:cs typeface="Century Gothic"/>
                <a:sym typeface="Century Gothic"/>
              </a:rPr>
              <a:t>Comment reconnaître un bon problème pour le programme d’apprentissage </a:t>
            </a:r>
            <a:r>
              <a:rPr lang="fr-CH" sz="2400" b="1" i="1" u="none" strike="noStrike" cap="none" noProof="0" dirty="0">
                <a:solidFill>
                  <a:srgbClr val="D17930"/>
                </a:solidFill>
                <a:latin typeface="Century Gothic"/>
                <a:ea typeface="Century Gothic"/>
                <a:cs typeface="Century Gothic"/>
                <a:sym typeface="Century Gothic"/>
              </a:rPr>
              <a:t>myidea </a:t>
            </a:r>
            <a:r>
              <a:rPr lang="fr-CH" sz="2400" b="1" i="0" u="none" strike="noStrike" cap="none" noProof="0" dirty="0">
                <a:solidFill>
                  <a:srgbClr val="D17930"/>
                </a:solidFill>
                <a:latin typeface="Century Gothic"/>
                <a:ea typeface="Century Gothic"/>
                <a:cs typeface="Century Gothic"/>
                <a:sym typeface="Century Gothic"/>
              </a:rPr>
              <a:t>? 1/2 </a:t>
            </a:r>
            <a:br>
              <a:rPr lang="fr-CH" sz="2400" b="1" i="0" u="none" strike="noStrike" cap="none" noProof="0" dirty="0">
                <a:solidFill>
                  <a:srgbClr val="D17930"/>
                </a:solidFill>
                <a:latin typeface="Century Gothic"/>
                <a:ea typeface="Century Gothic"/>
                <a:cs typeface="Century Gothic"/>
                <a:sym typeface="Century Gothic"/>
              </a:rPr>
            </a:br>
            <a:endParaRPr lang="fr-CH" noProof="0" dirty="0"/>
          </a:p>
        </p:txBody>
      </p:sp>
      <p:sp>
        <p:nvSpPr>
          <p:cNvPr id="2424" name="Google Shape;2424;p7"/>
          <p:cNvSpPr txBox="1"/>
          <p:nvPr/>
        </p:nvSpPr>
        <p:spPr>
          <a:xfrm>
            <a:off x="946236" y="2822411"/>
            <a:ext cx="9755089" cy="3868341"/>
          </a:xfrm>
          <a:prstGeom prst="rect">
            <a:avLst/>
          </a:prstGeom>
          <a:noFill/>
          <a:ln>
            <a:noFill/>
          </a:ln>
        </p:spPr>
        <p:txBody>
          <a:bodyPr spcFirstLastPara="1" wrap="square" lIns="92075" tIns="46025" rIns="92075" bIns="46025" anchor="t" anchorCtr="0">
            <a:spAutoFit/>
          </a:bodyPr>
          <a:lstStyle/>
          <a:p>
            <a:pPr marL="0" marR="0" lvl="0" indent="0" algn="l" rtl="0">
              <a:spcBef>
                <a:spcPts val="0"/>
              </a:spcBef>
              <a:spcAft>
                <a:spcPts val="0"/>
              </a:spcAft>
              <a:buNone/>
            </a:pPr>
            <a:r>
              <a:rPr lang="fr-CH" sz="2400" b="1" i="0" u="none" strike="noStrike" cap="none" noProof="0" dirty="0">
                <a:solidFill>
                  <a:srgbClr val="686868"/>
                </a:solidFill>
                <a:latin typeface="Century Gothic"/>
                <a:ea typeface="Century Gothic"/>
                <a:cs typeface="Century Gothic"/>
                <a:sym typeface="Century Gothic"/>
              </a:rPr>
              <a:t>Nous recherchons des problèmes réels et complexes du quotidien ou du monde professionnel. </a:t>
            </a:r>
            <a:endParaRPr lang="fr-CH" noProof="0" dirty="0"/>
          </a:p>
          <a:p>
            <a:pPr marL="0" marR="0" lvl="0" indent="0" algn="l" rtl="0">
              <a:spcBef>
                <a:spcPts val="400"/>
              </a:spcBef>
              <a:spcAft>
                <a:spcPts val="0"/>
              </a:spcAft>
              <a:buNone/>
            </a:pPr>
            <a:endParaRPr lang="fr-CH" sz="2000" b="0" i="0" u="none" strike="noStrike" cap="none" noProof="0" dirty="0">
              <a:solidFill>
                <a:srgbClr val="686868"/>
              </a:solidFill>
              <a:latin typeface="Century Gothic"/>
              <a:ea typeface="Century Gothic"/>
              <a:cs typeface="Century Gothic"/>
              <a:sym typeface="Century Gothic"/>
            </a:endParaRPr>
          </a:p>
          <a:p>
            <a:pPr lvl="0">
              <a:spcBef>
                <a:spcPts val="400"/>
              </a:spcBef>
            </a:pPr>
            <a:r>
              <a:rPr lang="fr-CH" sz="2000" b="1" noProof="0" dirty="0">
                <a:solidFill>
                  <a:srgbClr val="738D05"/>
                </a:solidFill>
                <a:latin typeface="Century Gothic"/>
                <a:ea typeface="Century Gothic"/>
                <a:cs typeface="Century Gothic"/>
                <a:sym typeface="Century Gothic"/>
              </a:rPr>
              <a:t>Les problèmes qui conviennent sont ceux … </a:t>
            </a:r>
            <a:endParaRPr lang="fr-CH" sz="2000" b="1" i="0" u="none" strike="noStrike" cap="none" noProof="0" dirty="0">
              <a:solidFill>
                <a:srgbClr val="738D05"/>
              </a:solidFill>
              <a:latin typeface="Century Gothic"/>
              <a:ea typeface="Century Gothic"/>
              <a:cs typeface="Century Gothic"/>
              <a:sym typeface="Century Gothic"/>
            </a:endParaRPr>
          </a:p>
          <a:p>
            <a:pPr marL="285750" marR="0" lvl="0" indent="-285750" algn="l" rtl="0">
              <a:spcBef>
                <a:spcPts val="400"/>
              </a:spcBef>
              <a:spcAft>
                <a:spcPts val="0"/>
              </a:spcAft>
              <a:buClr>
                <a:srgbClr val="96CB00"/>
              </a:buClr>
              <a:buSzPts val="2000"/>
              <a:buFont typeface="Arial"/>
              <a:buChar char="•"/>
            </a:pPr>
            <a:r>
              <a:rPr lang="fr-CH" sz="2000" dirty="0">
                <a:solidFill>
                  <a:srgbClr val="738D05"/>
                </a:solidFill>
                <a:latin typeface="Century Gothic"/>
                <a:sym typeface="Century Gothic"/>
              </a:rPr>
              <a:t>qui se présentent plusieurs fois, </a:t>
            </a:r>
            <a:endParaRPr lang="fr-CH" sz="2000" dirty="0">
              <a:solidFill>
                <a:srgbClr val="738D05"/>
              </a:solidFill>
              <a:latin typeface="Century Gothic"/>
            </a:endParaRPr>
          </a:p>
          <a:p>
            <a:pPr marL="285750" marR="0" lvl="0" indent="-285750" algn="l" rtl="0">
              <a:spcBef>
                <a:spcPts val="400"/>
              </a:spcBef>
              <a:spcAft>
                <a:spcPts val="0"/>
              </a:spcAft>
              <a:buClr>
                <a:srgbClr val="96CB00"/>
              </a:buClr>
              <a:buSzPts val="2000"/>
              <a:buFont typeface="Arial"/>
              <a:buChar char="•"/>
            </a:pPr>
            <a:r>
              <a:rPr lang="fr-CH" sz="2000" dirty="0">
                <a:solidFill>
                  <a:srgbClr val="738D05"/>
                </a:solidFill>
                <a:latin typeface="Century Gothic"/>
                <a:sym typeface="Century Gothic"/>
              </a:rPr>
              <a:t>qui ont un </a:t>
            </a:r>
            <a:r>
              <a:rPr lang="fr-CH" sz="2000" b="1" dirty="0">
                <a:solidFill>
                  <a:srgbClr val="738D05"/>
                </a:solidFill>
                <a:latin typeface="Century Gothic"/>
                <a:sym typeface="Century Gothic"/>
              </a:rPr>
              <a:t>impact </a:t>
            </a:r>
            <a:r>
              <a:rPr lang="fr-CH" sz="2000" dirty="0">
                <a:solidFill>
                  <a:srgbClr val="738D05"/>
                </a:solidFill>
                <a:latin typeface="Century Gothic"/>
                <a:sym typeface="Century Gothic"/>
              </a:rPr>
              <a:t>concret  pour un </a:t>
            </a:r>
            <a:r>
              <a:rPr lang="fr-CH" sz="2000" b="1" dirty="0">
                <a:solidFill>
                  <a:srgbClr val="738D05"/>
                </a:solidFill>
                <a:latin typeface="Century Gothic"/>
                <a:sym typeface="Century Gothic"/>
              </a:rPr>
              <a:t>groupe cible </a:t>
            </a:r>
            <a:r>
              <a:rPr lang="fr-CH" sz="2000" dirty="0">
                <a:solidFill>
                  <a:srgbClr val="738D05"/>
                </a:solidFill>
                <a:latin typeface="Century Gothic"/>
                <a:sym typeface="Century Gothic"/>
              </a:rPr>
              <a:t>clairement défini (perte de temps, erreurs, risques, insatisfaction), </a:t>
            </a:r>
          </a:p>
          <a:p>
            <a:pPr marL="285750" marR="0" lvl="0" indent="-285750" algn="l" rtl="0">
              <a:spcBef>
                <a:spcPts val="400"/>
              </a:spcBef>
              <a:spcAft>
                <a:spcPts val="0"/>
              </a:spcAft>
              <a:buClr>
                <a:srgbClr val="96CB00"/>
              </a:buClr>
              <a:buSzPts val="2000"/>
              <a:buFont typeface="Arial"/>
              <a:buChar char="•"/>
            </a:pPr>
            <a:r>
              <a:rPr lang="fr-CH" sz="2000" dirty="0">
                <a:solidFill>
                  <a:srgbClr val="738D05"/>
                </a:solidFill>
                <a:latin typeface="Century Gothic"/>
                <a:sym typeface="Century Gothic"/>
              </a:rPr>
              <a:t>pour lesquels vous avez accès – personnes concernées et lieu – afin de pouvoir faire des observations ou des entretiens d'empathie.</a:t>
            </a:r>
          </a:p>
          <a:p>
            <a:pPr marR="0" lvl="0" algn="l" rtl="0">
              <a:spcBef>
                <a:spcPts val="400"/>
              </a:spcBef>
              <a:spcAft>
                <a:spcPts val="0"/>
              </a:spcAft>
              <a:buClr>
                <a:srgbClr val="96CB00"/>
              </a:buClr>
              <a:buSzPts val="2000"/>
            </a:pPr>
            <a:endParaRPr lang="de-CH" sz="2000" dirty="0">
              <a:solidFill>
                <a:srgbClr val="738D05"/>
              </a:solidFill>
              <a:latin typeface="Century Gothic"/>
              <a:sym typeface="Century Gothic"/>
            </a:endParaRPr>
          </a:p>
          <a:p>
            <a:pPr marL="285750" marR="0" lvl="0" indent="-285750" algn="l" rtl="0">
              <a:spcBef>
                <a:spcPts val="400"/>
              </a:spcBef>
              <a:spcAft>
                <a:spcPts val="0"/>
              </a:spcAft>
              <a:buClr>
                <a:srgbClr val="96CB00"/>
              </a:buClr>
              <a:buSzPts val="2000"/>
              <a:buFont typeface="Arial"/>
              <a:buChar char="•"/>
            </a:pPr>
            <a:endParaRPr dirty="0"/>
          </a:p>
        </p:txBody>
      </p:sp>
      <p:sp>
        <p:nvSpPr>
          <p:cNvPr id="2425" name="Google Shape;2425;p7"/>
          <p:cNvSpPr txBox="1"/>
          <p:nvPr/>
        </p:nvSpPr>
        <p:spPr>
          <a:xfrm>
            <a:off x="971462" y="1213105"/>
            <a:ext cx="9755089"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CH" sz="2000" b="0" i="0" u="none" strike="noStrike" cap="none" noProof="0" dirty="0">
                <a:solidFill>
                  <a:srgbClr val="686868"/>
                </a:solidFill>
                <a:latin typeface="Century Gothic"/>
                <a:ea typeface="Century Gothic"/>
                <a:cs typeface="Century Gothic"/>
                <a:sym typeface="Century Gothic"/>
              </a:rPr>
              <a:t>Tous les problèmes ne conviennent pas au programme </a:t>
            </a:r>
            <a:r>
              <a:rPr lang="fr-CH" sz="2000" b="0" i="1" u="none" strike="noStrike" cap="none" noProof="0" dirty="0">
                <a:solidFill>
                  <a:srgbClr val="686868"/>
                </a:solidFill>
                <a:latin typeface="Century Gothic"/>
                <a:ea typeface="Century Gothic"/>
                <a:cs typeface="Century Gothic"/>
                <a:sym typeface="Century Gothic"/>
              </a:rPr>
              <a:t>myidea</a:t>
            </a:r>
            <a:r>
              <a:rPr lang="fr-CH" sz="2000" b="0" i="0" u="none" strike="noStrike" cap="none" noProof="0" dirty="0">
                <a:solidFill>
                  <a:srgbClr val="686868"/>
                </a:solidFill>
                <a:latin typeface="Century Gothic"/>
                <a:ea typeface="Century Gothic"/>
                <a:cs typeface="Century Gothic"/>
                <a:sym typeface="Century Gothic"/>
              </a:rPr>
              <a:t>. L’exemple du gâteau est certes un problème réel, mais il est trop petit ou trop trivial pour les projets </a:t>
            </a:r>
            <a:r>
              <a:rPr lang="fr-CH" sz="2000" b="0" i="1" u="none" strike="noStrike" cap="none" noProof="0" dirty="0">
                <a:solidFill>
                  <a:srgbClr val="686868"/>
                </a:solidFill>
                <a:latin typeface="Century Gothic"/>
                <a:ea typeface="Century Gothic"/>
                <a:cs typeface="Century Gothic"/>
                <a:sym typeface="Century Gothic"/>
              </a:rPr>
              <a:t>myidea</a:t>
            </a:r>
            <a:r>
              <a:rPr lang="fr-CH" sz="2000" b="0" i="0" u="none" strike="noStrike" cap="none" noProof="0" dirty="0">
                <a:solidFill>
                  <a:srgbClr val="686868"/>
                </a:solidFill>
                <a:latin typeface="Century Gothic"/>
                <a:ea typeface="Century Gothic"/>
                <a:cs typeface="Century Gothic"/>
                <a:sym typeface="Century Gothic"/>
              </a:rPr>
              <a:t>. On peut le résoudre très vite et de façon ponctuelle (remplacer le gâteau par un dessert, utiliser un substitut d’œuf, etc.)</a:t>
            </a:r>
            <a:endParaRPr lang="fr-CH" noProof="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30"/>
        <p:cNvGrpSpPr/>
        <p:nvPr/>
      </p:nvGrpSpPr>
      <p:grpSpPr>
        <a:xfrm>
          <a:off x="0" y="0"/>
          <a:ext cx="0" cy="0"/>
          <a:chOff x="0" y="0"/>
          <a:chExt cx="0" cy="0"/>
        </a:xfrm>
      </p:grpSpPr>
      <p:sp>
        <p:nvSpPr>
          <p:cNvPr id="2431" name="Google Shape;2431;p8"/>
          <p:cNvSpPr txBox="1">
            <a:spLocks noGrp="1"/>
          </p:cNvSpPr>
          <p:nvPr>
            <p:ph type="sldNum" idx="12"/>
          </p:nvPr>
        </p:nvSpPr>
        <p:spPr>
          <a:xfrm>
            <a:off x="11510081" y="6356350"/>
            <a:ext cx="536009"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CH"/>
              <a:t>9</a:t>
            </a:fld>
            <a:endParaRPr/>
          </a:p>
        </p:txBody>
      </p:sp>
      <p:sp>
        <p:nvSpPr>
          <p:cNvPr id="2432" name="Google Shape;2432;p8"/>
          <p:cNvSpPr txBox="1"/>
          <p:nvPr/>
        </p:nvSpPr>
        <p:spPr>
          <a:xfrm>
            <a:off x="958587" y="1576078"/>
            <a:ext cx="10191900" cy="4555709"/>
          </a:xfrm>
          <a:prstGeom prst="rect">
            <a:avLst/>
          </a:prstGeom>
          <a:noFill/>
          <a:ln>
            <a:noFill/>
          </a:ln>
        </p:spPr>
        <p:txBody>
          <a:bodyPr spcFirstLastPara="1" wrap="square" lIns="92075" tIns="46025" rIns="92075" bIns="46025" anchor="t" anchorCtr="0">
            <a:spAutoFit/>
          </a:bodyPr>
          <a:lstStyle/>
          <a:p>
            <a:pPr marL="285750" lvl="0" indent="-285750">
              <a:spcBef>
                <a:spcPts val="1200"/>
              </a:spcBef>
              <a:buClr>
                <a:srgbClr val="96CB00"/>
              </a:buClr>
              <a:buSzPts val="2000"/>
              <a:buFont typeface="Arial"/>
              <a:buChar char="•"/>
            </a:pPr>
            <a:r>
              <a:rPr lang="fr-CH" sz="2000" b="1" kern="1200" noProof="0" dirty="0">
                <a:solidFill>
                  <a:srgbClr val="738D05"/>
                </a:solidFill>
                <a:latin typeface="Century Gothic" panose="020B0502020202020204" pitchFamily="34" charset="0"/>
                <a:ea typeface="+mn-ea"/>
                <a:cs typeface="+mn-cs"/>
              </a:rPr>
              <a:t>Le sujet est-il dans votre sphère d'influence ? </a:t>
            </a:r>
            <a:r>
              <a:rPr lang="fr-CH" sz="2000" kern="1200" noProof="0" dirty="0">
                <a:solidFill>
                  <a:srgbClr val="738D05"/>
                </a:solidFill>
                <a:latin typeface="Century Gothic" panose="020B0502020202020204" pitchFamily="34" charset="0"/>
                <a:ea typeface="+mn-ea"/>
                <a:cs typeface="+mn-cs"/>
              </a:rPr>
              <a:t>De même, le thème doit se trouver </a:t>
            </a:r>
            <a:r>
              <a:rPr lang="fr-CH" sz="2000" b="1" kern="1200" noProof="0" dirty="0">
                <a:solidFill>
                  <a:srgbClr val="738D05"/>
                </a:solidFill>
                <a:latin typeface="Century Gothic" panose="020B0502020202020204" pitchFamily="34" charset="0"/>
                <a:ea typeface="+mn-ea"/>
                <a:cs typeface="+mn-cs"/>
              </a:rPr>
              <a:t>dans votre sphère d'influence </a:t>
            </a:r>
            <a:r>
              <a:rPr lang="fr-CH" sz="2000" kern="1200" noProof="0" dirty="0">
                <a:solidFill>
                  <a:srgbClr val="738D05"/>
                </a:solidFill>
                <a:latin typeface="Century Gothic" panose="020B0502020202020204" pitchFamily="34" charset="0"/>
                <a:ea typeface="+mn-ea"/>
                <a:cs typeface="+mn-cs"/>
              </a:rPr>
              <a:t>: vous pouvez entreprendre vous-même des démarches, la mesure se situe dans votre rôle et ne nécessite pas de grandes autorisations – le budget nécessaire est faible, aucune donnée sensible n'est traitée et aucune intervention risquée n'est nécessaire.</a:t>
            </a:r>
          </a:p>
          <a:p>
            <a:pPr marL="285750" lvl="0" indent="-285750">
              <a:spcBef>
                <a:spcPts val="1200"/>
              </a:spcBef>
              <a:buClr>
                <a:srgbClr val="96CB00"/>
              </a:buClr>
              <a:buSzPts val="2000"/>
              <a:buFont typeface="Arial"/>
              <a:buChar char="•"/>
            </a:pPr>
            <a:r>
              <a:rPr lang="fr-CH" sz="2000" b="1" kern="1200" noProof="0" dirty="0">
                <a:solidFill>
                  <a:srgbClr val="738D05"/>
                </a:solidFill>
                <a:latin typeface="Century Gothic" panose="020B0502020202020204" pitchFamily="34" charset="0"/>
                <a:ea typeface="+mn-ea"/>
                <a:cs typeface="+mn-cs"/>
              </a:rPr>
              <a:t>Pouvez-vous tester une solution ? </a:t>
            </a:r>
            <a:r>
              <a:rPr lang="fr-CH" sz="2000" i="1" kern="1200" noProof="0" dirty="0">
                <a:solidFill>
                  <a:srgbClr val="738D05"/>
                </a:solidFill>
                <a:latin typeface="Century Gothic" panose="020B0502020202020204" pitchFamily="34" charset="0"/>
                <a:ea typeface="+mn-ea"/>
                <a:cs typeface="+mn-cs"/>
              </a:rPr>
              <a:t>myidea </a:t>
            </a:r>
            <a:r>
              <a:rPr lang="fr-CH" sz="2000" kern="1200" noProof="0" dirty="0">
                <a:solidFill>
                  <a:srgbClr val="738D05"/>
                </a:solidFill>
                <a:latin typeface="Century Gothic" panose="020B0502020202020204" pitchFamily="34" charset="0"/>
                <a:ea typeface="+mn-ea"/>
                <a:cs typeface="+mn-cs"/>
              </a:rPr>
              <a:t>repose sur le fait que vous développez et testez des solutions. C'est pourquoi les problèmes pour lesquels des idées de </a:t>
            </a:r>
            <a:r>
              <a:rPr lang="fr-CH" sz="2000" b="1" kern="1200" noProof="0" dirty="0">
                <a:solidFill>
                  <a:srgbClr val="738D05"/>
                </a:solidFill>
                <a:latin typeface="Century Gothic" panose="020B0502020202020204" pitchFamily="34" charset="0"/>
                <a:ea typeface="+mn-ea"/>
                <a:cs typeface="+mn-cs"/>
              </a:rPr>
              <a:t>solutions concrètes peuvent être testées </a:t>
            </a:r>
            <a:r>
              <a:rPr lang="fr-CH" sz="2000" kern="1200" noProof="0" dirty="0">
                <a:solidFill>
                  <a:srgbClr val="738D05"/>
                </a:solidFill>
                <a:latin typeface="Century Gothic" panose="020B0502020202020204" pitchFamily="34" charset="0"/>
                <a:ea typeface="+mn-ea"/>
                <a:cs typeface="+mn-cs"/>
              </a:rPr>
              <a:t>en  8 à 12 semaines – par exemple sous la forme d'un petit prototype ou d'un test rapide, afin de pouvoir en mesurer l'impact, sont les plus appropriés.</a:t>
            </a:r>
          </a:p>
          <a:p>
            <a:pPr marL="285750" lvl="0" indent="-285750">
              <a:spcBef>
                <a:spcPts val="1200"/>
              </a:spcBef>
              <a:buClr>
                <a:srgbClr val="96CB00"/>
              </a:buClr>
              <a:buSzPts val="2000"/>
              <a:buFont typeface="Arial"/>
              <a:buChar char="•"/>
            </a:pPr>
            <a:r>
              <a:rPr lang="fr-CH" sz="2000" b="1" kern="1200" noProof="0" dirty="0">
                <a:solidFill>
                  <a:srgbClr val="738D05"/>
                </a:solidFill>
                <a:latin typeface="Century Gothic" panose="020B0502020202020204" pitchFamily="34" charset="0"/>
                <a:ea typeface="+mn-ea"/>
                <a:cs typeface="+mn-cs"/>
              </a:rPr>
              <a:t>S'agit-il de quelque chose de nouveau </a:t>
            </a:r>
            <a:r>
              <a:rPr lang="fr-CH" sz="2000" kern="1200" noProof="0" dirty="0">
                <a:solidFill>
                  <a:srgbClr val="738D05"/>
                </a:solidFill>
                <a:latin typeface="Century Gothic" panose="020B0502020202020204" pitchFamily="34" charset="0"/>
                <a:ea typeface="+mn-ea"/>
                <a:cs typeface="+mn-cs"/>
              </a:rPr>
              <a:t>? Il s'agit de problèmes qui nécessitent </a:t>
            </a:r>
            <a:r>
              <a:rPr lang="fr-CH" sz="2000" b="1" kern="1200" noProof="0" dirty="0">
                <a:solidFill>
                  <a:srgbClr val="738D05"/>
                </a:solidFill>
                <a:latin typeface="Century Gothic" panose="020B0502020202020204" pitchFamily="34" charset="0"/>
                <a:ea typeface="+mn-ea"/>
                <a:cs typeface="+mn-cs"/>
              </a:rPr>
              <a:t>une nouvelle approche </a:t>
            </a:r>
            <a:r>
              <a:rPr lang="fr-CH" sz="2000" kern="1200" noProof="0" dirty="0">
                <a:solidFill>
                  <a:srgbClr val="738D05"/>
                </a:solidFill>
                <a:latin typeface="Century Gothic" panose="020B0502020202020204" pitchFamily="34" charset="0"/>
                <a:ea typeface="+mn-ea"/>
                <a:cs typeface="+mn-cs"/>
              </a:rPr>
              <a:t>ou </a:t>
            </a:r>
            <a:r>
              <a:rPr lang="fr-CH" sz="2000" b="1" kern="1200" noProof="0" dirty="0">
                <a:solidFill>
                  <a:srgbClr val="738D05"/>
                </a:solidFill>
                <a:latin typeface="Century Gothic" panose="020B0502020202020204" pitchFamily="34" charset="0"/>
                <a:ea typeface="+mn-ea"/>
                <a:cs typeface="+mn-cs"/>
              </a:rPr>
              <a:t>un nouveau produit</a:t>
            </a:r>
            <a:r>
              <a:rPr lang="fr-CH" sz="2000" kern="1200" noProof="0" dirty="0">
                <a:solidFill>
                  <a:srgbClr val="738D05"/>
                </a:solidFill>
                <a:latin typeface="Century Gothic" panose="020B0502020202020204" pitchFamily="34" charset="0"/>
                <a:ea typeface="+mn-ea"/>
                <a:cs typeface="+mn-cs"/>
              </a:rPr>
              <a:t>, et non pas d'un simple achat ou d'une tâche routinière.</a:t>
            </a:r>
          </a:p>
        </p:txBody>
      </p:sp>
      <p:sp>
        <p:nvSpPr>
          <p:cNvPr id="3" name="Google Shape;2423;p7">
            <a:extLst>
              <a:ext uri="{FF2B5EF4-FFF2-40B4-BE49-F238E27FC236}">
                <a16:creationId xmlns:a16="http://schemas.microsoft.com/office/drawing/2014/main" id="{C16424C7-B796-60AD-7FF0-F2F385B88CE1}"/>
              </a:ext>
            </a:extLst>
          </p:cNvPr>
          <p:cNvSpPr txBox="1"/>
          <p:nvPr/>
        </p:nvSpPr>
        <p:spPr>
          <a:xfrm>
            <a:off x="944565" y="244025"/>
            <a:ext cx="9845485" cy="7959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CH" sz="2400" b="1" i="0" u="none" strike="noStrike" cap="none" noProof="0" dirty="0">
                <a:solidFill>
                  <a:srgbClr val="D17930"/>
                </a:solidFill>
                <a:latin typeface="Century Gothic"/>
                <a:ea typeface="Century Gothic"/>
                <a:cs typeface="Century Gothic"/>
                <a:sym typeface="Century Gothic"/>
              </a:rPr>
              <a:t>Comment reconnaître un bon problème pour le programme d’apprentissage </a:t>
            </a:r>
            <a:r>
              <a:rPr lang="fr-CH" sz="2400" b="1" i="1" u="none" strike="noStrike" cap="none" noProof="0" dirty="0">
                <a:solidFill>
                  <a:srgbClr val="D17930"/>
                </a:solidFill>
                <a:latin typeface="Century Gothic"/>
                <a:ea typeface="Century Gothic"/>
                <a:cs typeface="Century Gothic"/>
                <a:sym typeface="Century Gothic"/>
              </a:rPr>
              <a:t>myidea </a:t>
            </a:r>
            <a:r>
              <a:rPr lang="fr-CH" sz="2400" b="1" i="0" u="none" strike="noStrike" cap="none" noProof="0" dirty="0">
                <a:solidFill>
                  <a:srgbClr val="D17930"/>
                </a:solidFill>
                <a:latin typeface="Century Gothic"/>
                <a:ea typeface="Century Gothic"/>
                <a:cs typeface="Century Gothic"/>
                <a:sym typeface="Century Gothic"/>
              </a:rPr>
              <a:t>? 2/2 </a:t>
            </a:r>
            <a:br>
              <a:rPr lang="fr-CH" sz="2400" b="1" i="0" u="none" strike="noStrike" cap="none" noProof="0" dirty="0">
                <a:solidFill>
                  <a:srgbClr val="D17930"/>
                </a:solidFill>
                <a:latin typeface="Century Gothic"/>
                <a:ea typeface="Century Gothic"/>
                <a:cs typeface="Century Gothic"/>
                <a:sym typeface="Century Gothic"/>
              </a:rPr>
            </a:br>
            <a:endParaRPr lang="fr-CH" noProof="0" dirty="0"/>
          </a:p>
        </p:txBody>
      </p:sp>
    </p:spTree>
  </p:cSld>
  <p:clrMapOvr>
    <a:masterClrMapping/>
  </p:clrMapOvr>
</p:sld>
</file>

<file path=ppt/theme/theme1.xml><?xml version="1.0" encoding="utf-8"?>
<a:theme xmlns:a="http://schemas.openxmlformats.org/drawingml/2006/main" name="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yidea">
  <a:themeElements>
    <a:clrScheme name="myidea-01">
      <a:dk1>
        <a:srgbClr val="073450"/>
      </a:dk1>
      <a:lt1>
        <a:srgbClr val="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4.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121689-D8B9-4ACA-B565-F9099F28C3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05BC93-A949-4C88-963B-412BE1F89F3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D924734-3981-47B4-97E4-51C917EA81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5375</Words>
  <Application>Microsoft Office PowerPoint</Application>
  <PresentationFormat>Breitbild</PresentationFormat>
  <Paragraphs>330</Paragraphs>
  <Slides>29</Slides>
  <Notes>29</Notes>
  <HiddenSlides>0</HiddenSlides>
  <MMClips>0</MMClips>
  <ScaleCrop>false</ScaleCrop>
  <HeadingPairs>
    <vt:vector size="6" baseType="variant">
      <vt:variant>
        <vt:lpstr>Verwendete Schriftarten</vt:lpstr>
      </vt:variant>
      <vt:variant>
        <vt:i4>6</vt:i4>
      </vt:variant>
      <vt:variant>
        <vt:lpstr>Design</vt:lpstr>
      </vt:variant>
      <vt:variant>
        <vt:i4>3</vt:i4>
      </vt:variant>
      <vt:variant>
        <vt:lpstr>Folientitel</vt:lpstr>
      </vt:variant>
      <vt:variant>
        <vt:i4>29</vt:i4>
      </vt:variant>
    </vt:vector>
  </HeadingPairs>
  <TitlesOfParts>
    <vt:vector size="38" baseType="lpstr">
      <vt:lpstr>Arial</vt:lpstr>
      <vt:lpstr>Roboto</vt:lpstr>
      <vt:lpstr>Malgun Gothic</vt:lpstr>
      <vt:lpstr>Century Gothic</vt:lpstr>
      <vt:lpstr>Calibri</vt:lpstr>
      <vt:lpstr>Wingdings</vt:lpstr>
      <vt:lpstr>myidea</vt:lpstr>
      <vt:lpstr>1_myidea</vt:lpstr>
      <vt:lpstr>3_myidea</vt:lpstr>
      <vt:lpstr>Pensée et action entrepreneuriales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Вертинская Елена</dc:creator>
  <cp:lastModifiedBy>Stucki Jana</cp:lastModifiedBy>
  <cp:revision>41</cp:revision>
  <dcterms:created xsi:type="dcterms:W3CDTF">2020-11-11T18:04:37Z</dcterms:created>
  <dcterms:modified xsi:type="dcterms:W3CDTF">2026-08-26T15:21:45Z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9eb5799-d0fd-4e27-b9df-61ef8d68c68c_Enabled">
    <vt:lpwstr>true</vt:lpwstr>
  </property>
  <property fmtid="{D5CDD505-2E9C-101B-9397-08002B2CF9AE}" pid="3" name="MSIP_Label_89eb5799-d0fd-4e27-b9df-61ef8d68c68c_SetDate">
    <vt:lpwstr>2020-12-27T13:36:00Z</vt:lpwstr>
  </property>
  <property fmtid="{D5CDD505-2E9C-101B-9397-08002B2CF9AE}" pid="4" name="MSIP_Label_89eb5799-d0fd-4e27-b9df-61ef8d68c68c_Method">
    <vt:lpwstr>Privileged</vt:lpwstr>
  </property>
  <property fmtid="{D5CDD505-2E9C-101B-9397-08002B2CF9AE}" pid="5" name="MSIP_Label_89eb5799-d0fd-4e27-b9df-61ef8d68c68c_Name">
    <vt:lpwstr>89eb5799-d0fd-4e27-b9df-61ef8d68c68c</vt:lpwstr>
  </property>
  <property fmtid="{D5CDD505-2E9C-101B-9397-08002B2CF9AE}" pid="6" name="MSIP_Label_89eb5799-d0fd-4e27-b9df-61ef8d68c68c_SiteId">
    <vt:lpwstr>d6a1cf8c-768e-4187-a738-b6e50c4deb4a</vt:lpwstr>
  </property>
  <property fmtid="{D5CDD505-2E9C-101B-9397-08002B2CF9AE}" pid="7" name="MSIP_Label_89eb5799-d0fd-4e27-b9df-61ef8d68c68c_ActionId">
    <vt:lpwstr>389c2b07-49a2-45df-bd3a-f01433ce34e9</vt:lpwstr>
  </property>
  <property fmtid="{D5CDD505-2E9C-101B-9397-08002B2CF9AE}" pid="8" name="MSIP_Label_89eb5799-d0fd-4e27-b9df-61ef8d68c68c_ContentBits">
    <vt:lpwstr>0</vt:lpwstr>
  </property>
  <property fmtid="{D5CDD505-2E9C-101B-9397-08002B2CF9AE}" pid="9" name="ContentTypeId">
    <vt:lpwstr>0x0101000E757B5C1F0A4244B7FF39DEE0DF149F</vt:lpwstr>
  </property>
</Properties>
</file>