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2.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3.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 id="2147483726" r:id="rId5"/>
    <p:sldMasterId id="2147483804" r:id="rId6"/>
    <p:sldMasterId id="2147483818" r:id="rId7"/>
  </p:sldMasterIdLst>
  <p:notesMasterIdLst>
    <p:notesMasterId r:id="rId35"/>
  </p:notesMasterIdLst>
  <p:sldIdLst>
    <p:sldId id="256" r:id="rId8"/>
    <p:sldId id="2192"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Lst>
  <p:sldSz cx="12192000" cy="6858000"/>
  <p:notesSz cx="6797675" cy="99266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83">
          <p15:clr>
            <a:srgbClr val="A4A3A4"/>
          </p15:clr>
        </p15:guide>
        <p15:guide id="2" pos="3817">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5" roundtripDataSignature="AMtx7mgScoYLnkYE1Pp/w338/gigWr2Lp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C3A8FA-95B7-A489-2F04-528522ED477A}" name="Müller Susan" initials="SM" userId="S::mls9@bfh.ch::130eb5c5-9aed-44bf-b216-64bd859fac5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6868"/>
    <a:srgbClr val="0734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42E2293-1B2A-49A4-B3D8-15C9E4512D61}">
  <a:tblStyle styleId="{A42E2293-1B2A-49A4-B3D8-15C9E4512D61}" styleName="Table_0">
    <a:wholeTbl>
      <a:tcTxStyle b="off" i="off">
        <a:font>
          <a:latin typeface="Century Gothic"/>
          <a:ea typeface="Century Gothic"/>
          <a:cs typeface="Century Gothic"/>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fill>
          <a:solidFill>
            <a:schemeClr val="dk1">
              <a:alpha val="20000"/>
            </a:schemeClr>
          </a:solidFill>
        </a:fill>
      </a:tcStyle>
    </a:band1H>
    <a:band2H>
      <a:tcTxStyle/>
      <a:tcStyle>
        <a:tcBdr/>
      </a:tcStyle>
    </a:band2H>
    <a:band1V>
      <a:tcTxStyle/>
      <a:tcStyle>
        <a:tcBdr/>
        <a:fill>
          <a:solidFill>
            <a:schemeClr val="dk1">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dk1"/>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25400" cap="flat" cmpd="sng">
              <a:solidFill>
                <a:schemeClr val="dk1"/>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53" autoAdjust="0"/>
    <p:restoredTop sz="48665" autoAdjust="0"/>
  </p:normalViewPr>
  <p:slideViewPr>
    <p:cSldViewPr snapToGrid="0">
      <p:cViewPr varScale="1">
        <p:scale>
          <a:sx n="36" d="100"/>
          <a:sy n="36" d="100"/>
        </p:scale>
        <p:origin x="1792" y="40"/>
      </p:cViewPr>
      <p:guideLst>
        <p:guide orient="horz" pos="2183"/>
        <p:guide pos="381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45" Type="http://customschemas.google.com/relationships/presentationmetadata" Target="metadata"/><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1.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46"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èzes Sandra" userId="9a9ec689-efb9-401c-81a9-c452cf0afa3c" providerId="ADAL" clId="{218DB384-2EF5-44C3-9583-832ADE053691}"/>
    <pc:docChg chg="modSld">
      <pc:chgData name="Grèzes Sandra" userId="9a9ec689-efb9-401c-81a9-c452cf0afa3c" providerId="ADAL" clId="{218DB384-2EF5-44C3-9583-832ADE053691}" dt="2026-07-07T08:33:55.379" v="1" actId="20577"/>
      <pc:docMkLst>
        <pc:docMk/>
      </pc:docMkLst>
      <pc:sldChg chg="modNotesTx">
        <pc:chgData name="Grèzes Sandra" userId="9a9ec689-efb9-401c-81a9-c452cf0afa3c" providerId="ADAL" clId="{218DB384-2EF5-44C3-9583-832ADE053691}" dt="2026-07-07T08:33:55.379" v="1" actId="20577"/>
        <pc:sldMkLst>
          <pc:docMk/>
          <pc:sldMk cId="0" sldId="26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056"/>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 name="Google Shape;4;n"/>
          <p:cNvSpPr txBox="1">
            <a:spLocks noGrp="1"/>
          </p:cNvSpPr>
          <p:nvPr>
            <p:ph type="dt" idx="10"/>
          </p:nvPr>
        </p:nvSpPr>
        <p:spPr>
          <a:xfrm>
            <a:off x="3850443" y="0"/>
            <a:ext cx="2945659" cy="498056"/>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 name="Google Shape;5;n"/>
          <p:cNvSpPr>
            <a:spLocks noGrp="1" noRot="1" noChangeAspect="1"/>
          </p:cNvSpPr>
          <p:nvPr>
            <p:ph type="sldImg" idx="3"/>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2pPr>
            <a:lvl3pPr marL="1371600" marR="0" lvl="2"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4pPr>
            <a:lvl5pPr marL="2286000" marR="0" lvl="4"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5pPr>
            <a:lvl6pPr marL="2743200" marR="0" lvl="5"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6pPr>
            <a:lvl7pPr marL="3200400" marR="0" lvl="6"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7pPr>
            <a:lvl8pPr marL="3657600" marR="0" lvl="7"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8pPr>
            <a:lvl9pPr marL="4114800" marR="0" lvl="8"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7" name="Google Shape;7;n"/>
          <p:cNvSpPr txBox="1">
            <a:spLocks noGrp="1"/>
          </p:cNvSpPr>
          <p:nvPr>
            <p:ph type="ftr" idx="11"/>
          </p:nvPr>
        </p:nvSpPr>
        <p:spPr>
          <a:xfrm>
            <a:off x="0" y="9428584"/>
            <a:ext cx="2945659" cy="49805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n"/>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de-CH" sz="1200" b="0" i="0" u="none" strike="noStrike" cap="none">
                <a:solidFill>
                  <a:schemeClr val="dk1"/>
                </a:solidFill>
                <a:latin typeface="Century Gothic"/>
                <a:ea typeface="Century Gothic"/>
                <a:cs typeface="Century Gothic"/>
                <a:sym typeface="Century Gothic"/>
              </a:rPr>
              <a:t>‹Nr.›</a:t>
            </a:fld>
            <a:endParaRPr sz="1200" b="0" i="0" u="none" strike="noStrike" cap="none">
              <a:solidFill>
                <a:schemeClr val="dk1"/>
              </a:solidFill>
              <a:latin typeface="Century Gothic"/>
              <a:ea typeface="Century Gothic"/>
              <a:cs typeface="Century Gothic"/>
              <a:sym typeface="Century Gothic"/>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5"/>
        <p:cNvGrpSpPr/>
        <p:nvPr/>
      </p:nvGrpSpPr>
      <p:grpSpPr>
        <a:xfrm>
          <a:off x="0" y="0"/>
          <a:ext cx="0" cy="0"/>
          <a:chOff x="0" y="0"/>
          <a:chExt cx="0" cy="0"/>
        </a:xfrm>
      </p:grpSpPr>
      <p:sp>
        <p:nvSpPr>
          <p:cNvPr id="2436" name="Google Shape;243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7" name="Google Shape;2437;p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38" name="Google Shape;2438;p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4"/>
        <p:cNvGrpSpPr/>
        <p:nvPr/>
      </p:nvGrpSpPr>
      <p:grpSpPr>
        <a:xfrm>
          <a:off x="0" y="0"/>
          <a:ext cx="0" cy="0"/>
          <a:chOff x="0" y="0"/>
          <a:chExt cx="0" cy="0"/>
        </a:xfrm>
      </p:grpSpPr>
      <p:sp>
        <p:nvSpPr>
          <p:cNvPr id="2545" name="Google Shape;2545;p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6" name="Google Shape;2546;p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Racontez l’histoire derrière cette image : Une entreprise multinationale a constaté que de nombreux </a:t>
            </a:r>
            <a:r>
              <a:rPr lang="fr-CH" sz="1100" noProof="0" dirty="0" err="1"/>
              <a:t>client·e·s</a:t>
            </a:r>
            <a:r>
              <a:rPr lang="fr-CH" sz="1100" noProof="0" dirty="0"/>
              <a:t> en Chine utilisaient des machines à laver pour nettoyer des légumes et des fruits, au lieu de laver des vêtements. Cela s’expliquait par le fait que les personnes avaient remarqué dans leur quotidien que la  fonction essorage de la machine représentait une méthode efficace et sûre pour laver fruits et légumes.</a:t>
            </a:r>
          </a:p>
          <a:p>
            <a:pPr marL="0"/>
            <a:endParaRPr lang="fr-CH" sz="1100" noProof="0" dirty="0"/>
          </a:p>
          <a:p>
            <a:pPr marL="0"/>
            <a:r>
              <a:rPr lang="fr-CH" sz="1100" noProof="0" dirty="0"/>
              <a:t>L’entreprise a d’abord pensé que les </a:t>
            </a:r>
            <a:r>
              <a:rPr lang="fr-CH" sz="1100" noProof="0" dirty="0" err="1"/>
              <a:t>client·e·s</a:t>
            </a:r>
            <a:r>
              <a:rPr lang="fr-CH" sz="1100" noProof="0" dirty="0"/>
              <a:t> utilisaient le produit de manière incorrecte, mais en réalité, ils et elles avaient simplement </a:t>
            </a:r>
            <a:r>
              <a:rPr lang="fr-CH" sz="1100" i="1" noProof="0" dirty="0"/>
              <a:t>redéfini sa fonction.</a:t>
            </a:r>
          </a:p>
          <a:p>
            <a:pPr marL="0"/>
            <a:endParaRPr lang="fr-CH" sz="1100" noProof="0" dirty="0"/>
          </a:p>
          <a:p>
            <a:pPr marL="0"/>
            <a:r>
              <a:rPr lang="fr-CH" sz="1100" noProof="0" dirty="0"/>
              <a:t>Cette histoire illustre comment les </a:t>
            </a:r>
            <a:r>
              <a:rPr lang="fr-CH" sz="1100" b="1" noProof="0" dirty="0" err="1"/>
              <a:t>utilisateur·trice·s</a:t>
            </a:r>
            <a:r>
              <a:rPr lang="fr-CH" sz="1100" b="1" noProof="0" dirty="0"/>
              <a:t> </a:t>
            </a:r>
            <a:r>
              <a:rPr lang="fr-CH" sz="1100" noProof="0" dirty="0"/>
              <a:t>attribuent </a:t>
            </a:r>
            <a:r>
              <a:rPr lang="fr-CH" sz="1100" b="1" noProof="0" dirty="0"/>
              <a:t>leur propre signification </a:t>
            </a:r>
            <a:r>
              <a:rPr lang="fr-CH" sz="1100" noProof="0" dirty="0"/>
              <a:t>aux produits. Les </a:t>
            </a:r>
            <a:r>
              <a:rPr lang="fr-CH" sz="1100" noProof="0" dirty="0" err="1"/>
              <a:t>entrepreneur·e·s</a:t>
            </a:r>
            <a:r>
              <a:rPr lang="fr-CH" sz="1100" noProof="0" dirty="0"/>
              <a:t> doivent donc observer comment les personnes se comportent réellement, et non pas comment elles devraient, selon eux, se comporter.</a:t>
            </a:r>
          </a:p>
          <a:p>
            <a:pPr marL="0"/>
            <a:endParaRPr lang="fr-CH" sz="1100" noProof="0" dirty="0"/>
          </a:p>
          <a:p>
            <a:pPr marL="0"/>
            <a:r>
              <a:rPr lang="fr-CH" sz="1100" noProof="0" dirty="0"/>
              <a:t>Piste de réflexion : Qu’est-ce que cela nous apprend sur la compréhension des </a:t>
            </a:r>
            <a:r>
              <a:rPr lang="fr-CH" sz="1100" noProof="0" dirty="0" err="1"/>
              <a:t>client·e·s</a:t>
            </a:r>
            <a:r>
              <a:rPr lang="fr-CH" sz="1100" noProof="0" dirty="0"/>
              <a:t> ? </a:t>
            </a:r>
          </a:p>
          <a:p>
            <a:pPr marL="0"/>
            <a:r>
              <a:rPr lang="fr-CH" sz="1100" noProof="0" dirty="0"/>
              <a:t>Message clé : Les </a:t>
            </a:r>
            <a:r>
              <a:rPr lang="fr-CH" sz="1100" noProof="0" dirty="0" err="1"/>
              <a:t>utilisateur·trice·s</a:t>
            </a:r>
            <a:r>
              <a:rPr lang="fr-CH" sz="1100" noProof="0" dirty="0"/>
              <a:t> n’utilisent pas toujours un produit pour l’usage pour lequel il a été conçu – et c’est précisément là que résident souvent des opportunités d’innovation.</a:t>
            </a:r>
          </a:p>
          <a:p>
            <a:endParaRPr dirty="0"/>
          </a:p>
        </p:txBody>
      </p:sp>
      <p:sp>
        <p:nvSpPr>
          <p:cNvPr id="2547" name="Google Shape;2547;p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3"/>
        <p:cNvGrpSpPr/>
        <p:nvPr/>
      </p:nvGrpSpPr>
      <p:grpSpPr>
        <a:xfrm>
          <a:off x="0" y="0"/>
          <a:ext cx="0" cy="0"/>
          <a:chOff x="0" y="0"/>
          <a:chExt cx="0" cy="0"/>
        </a:xfrm>
      </p:grpSpPr>
      <p:sp>
        <p:nvSpPr>
          <p:cNvPr id="2554" name="Google Shape;2554;p1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5" name="Google Shape;2555;p1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Il s’agit d’une diapositive destinée à inspirer. Il ne s’agit pas de demander aux </a:t>
            </a:r>
            <a:r>
              <a:rPr lang="fr-CH" sz="1100" noProof="0" dirty="0" err="1"/>
              <a:t>apprenti·e·s</a:t>
            </a:r>
            <a:r>
              <a:rPr lang="fr-CH" sz="1100" noProof="0" dirty="0"/>
              <a:t> de réaliser une présentation complète, mais de leur faire comprendre ce qui </a:t>
            </a:r>
            <a:r>
              <a:rPr lang="fr-CH" sz="1100" i="1" noProof="0" dirty="0"/>
              <a:t>compte réellement </a:t>
            </a:r>
            <a:r>
              <a:rPr lang="fr-CH" sz="1100" noProof="0" dirty="0"/>
              <a:t>pour le segment de clientèle.</a:t>
            </a:r>
          </a:p>
          <a:p>
            <a:pPr marL="0"/>
            <a:endParaRPr lang="fr-CH" sz="1100" noProof="0" dirty="0"/>
          </a:p>
          <a:p>
            <a:pPr marL="0"/>
            <a:r>
              <a:rPr lang="fr-CH" sz="1100" noProof="0" dirty="0"/>
              <a:t>Demandez aux </a:t>
            </a:r>
            <a:r>
              <a:rPr lang="fr-CH" sz="1100" noProof="0" dirty="0" err="1"/>
              <a:t>apprenti·e·s</a:t>
            </a:r>
            <a:r>
              <a:rPr lang="fr-CH" sz="1100" noProof="0" dirty="0"/>
              <a:t> de lire les différentes sections de la diapositive – Identité, tâche à accomplir, solution actuelle, frustration, nouvelle solution, acceptation et résultat – puis échangez brièvement sur chaque point. Expliquez que le fait d’imaginer que le segment de clientèle présente l’idée des </a:t>
            </a:r>
            <a:r>
              <a:rPr lang="fr-CH" sz="1100" noProof="0" dirty="0" err="1"/>
              <a:t>apprenti·e·s</a:t>
            </a:r>
            <a:r>
              <a:rPr lang="fr-CH" sz="1100" noProof="0" dirty="0"/>
              <a:t> les oblige à inverser la perspective : qu’est-ce que le segment de clientèle mettrait en avant si ce produit améliorait réellement sa vie ?</a:t>
            </a:r>
          </a:p>
          <a:p>
            <a:pPr marL="0"/>
            <a:endParaRPr lang="fr-CH" sz="1100" noProof="0" dirty="0"/>
          </a:p>
          <a:p>
            <a:pPr marL="0"/>
            <a:r>
              <a:rPr lang="fr-CH" sz="1100" noProof="0" dirty="0"/>
              <a:t>Cette activité est en lien avec la </a:t>
            </a:r>
            <a:r>
              <a:rPr lang="fr-CH" sz="1100" i="1" noProof="0" dirty="0"/>
              <a:t>Persona</a:t>
            </a:r>
            <a:r>
              <a:rPr lang="fr-CH" sz="1100" noProof="0" dirty="0"/>
              <a:t> et prépare les </a:t>
            </a:r>
            <a:r>
              <a:rPr lang="fr-CH" sz="1100" noProof="0" dirty="0" err="1"/>
              <a:t>apprenti·e·s</a:t>
            </a:r>
            <a:r>
              <a:rPr lang="fr-CH" sz="1100" noProof="0" dirty="0"/>
              <a:t> à formuler plus tard des propositions de valeur du point de vue du segment de clientèle, et non de l’entreprise.</a:t>
            </a:r>
          </a:p>
          <a:p>
            <a:pPr marL="0"/>
            <a:endParaRPr lang="fr-CH" sz="1100" noProof="0" dirty="0"/>
          </a:p>
          <a:p>
            <a:pPr marL="0"/>
            <a:r>
              <a:rPr lang="fr-CH" sz="1100" noProof="0" dirty="0"/>
              <a:t>Proposez des pistes de réflexion à vos </a:t>
            </a:r>
            <a:r>
              <a:rPr lang="fr-CH" sz="1100" noProof="0" dirty="0" err="1"/>
              <a:t>apprenti·e·s</a:t>
            </a:r>
            <a:r>
              <a:rPr lang="fr-CH" sz="1100" noProof="0" dirty="0"/>
              <a:t> : si mon segment de clientèle pouvait expliquer mon idée à d’autres, quelle histoire raconterait-il ?</a:t>
            </a:r>
          </a:p>
        </p:txBody>
      </p:sp>
      <p:sp>
        <p:nvSpPr>
          <p:cNvPr id="2556" name="Google Shape;2556;p1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5"/>
        <p:cNvGrpSpPr/>
        <p:nvPr/>
      </p:nvGrpSpPr>
      <p:grpSpPr>
        <a:xfrm>
          <a:off x="0" y="0"/>
          <a:ext cx="0" cy="0"/>
          <a:chOff x="0" y="0"/>
          <a:chExt cx="0" cy="0"/>
        </a:xfrm>
      </p:grpSpPr>
      <p:sp>
        <p:nvSpPr>
          <p:cNvPr id="2566" name="Google Shape;2566;p1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7" name="Google Shape;2567;p1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Présentez cette histoire du regretté professeur de Harvard Clayton Christensen, qui a développé la théorie des </a:t>
            </a:r>
            <a:r>
              <a:rPr lang="fr-CH" sz="1100" i="1" noProof="0" dirty="0"/>
              <a:t>Jobs to Be Done</a:t>
            </a:r>
            <a:r>
              <a:rPr lang="fr-CH" sz="1100" noProof="0" dirty="0"/>
              <a:t>. Christensen a été l’un des penseurs les plus influents dans le domaine du management de l’innovation. Il est surtout connu pour sa théorie de </a:t>
            </a:r>
            <a:r>
              <a:rPr lang="fr-CH" sz="1100" b="1" noProof="0" dirty="0"/>
              <a:t>l’innovation disruptive</a:t>
            </a:r>
            <a:r>
              <a:rPr lang="fr-CH" sz="1100" noProof="0" dirty="0"/>
              <a:t>.</a:t>
            </a:r>
          </a:p>
          <a:p>
            <a:pPr marL="0"/>
            <a:endParaRPr lang="fr-CH" sz="1100" noProof="0" dirty="0"/>
          </a:p>
          <a:p>
            <a:pPr marL="0"/>
            <a:r>
              <a:rPr lang="fr-CH" sz="1100" noProof="0" dirty="0"/>
              <a:t>McDonald’s voulait augmenter les ventes de milk-shakes en modifiant le goût, le prix et l’emballage, mais rien n’a fonctionné. Christensen a posé une autre question : « Pourquoi les gens achètent-ils un milk-shake ? » Autrement dit : quelle tâche cherchaient-ils à accomplir en l’achetant ?</a:t>
            </a:r>
          </a:p>
          <a:p>
            <a:pPr marL="0"/>
            <a:endParaRPr lang="fr-CH" sz="1100" noProof="0" dirty="0"/>
          </a:p>
          <a:p>
            <a:pPr marL="0"/>
            <a:r>
              <a:rPr lang="fr-CH" sz="1100" noProof="0" dirty="0"/>
              <a:t>Les </a:t>
            </a:r>
            <a:r>
              <a:rPr lang="fr-CH" sz="1100" noProof="0" dirty="0" err="1"/>
              <a:t>client·e·s</a:t>
            </a:r>
            <a:r>
              <a:rPr lang="fr-CH" sz="1100" noProof="0" dirty="0"/>
              <a:t> achètent des produits afin d’accomplir une tâche dans leur vie, et si une meilleure solution arrive sur le marché, ils abandonnent l’ancien produit.</a:t>
            </a:r>
          </a:p>
          <a:p>
            <a:pPr marL="0"/>
            <a:endParaRPr lang="fr-CH" sz="1100" noProof="0" dirty="0"/>
          </a:p>
          <a:p>
            <a:pPr marL="0"/>
            <a:r>
              <a:rPr lang="fr-CH" sz="1100" noProof="0" dirty="0"/>
              <a:t>Cette métaphore simple déplace l’attention des caractéristiques du produit vers l’utilité pour le segment de clientèle — de « </a:t>
            </a:r>
            <a:r>
              <a:rPr lang="fr-CH" sz="1100" i="1" noProof="0" dirty="0"/>
              <a:t>Que vendons-nous ? </a:t>
            </a:r>
            <a:r>
              <a:rPr lang="fr-CH" sz="1100" noProof="0" dirty="0"/>
              <a:t>» à « </a:t>
            </a:r>
            <a:r>
              <a:rPr lang="fr-CH" sz="1100" i="1" noProof="0" dirty="0"/>
              <a:t>Quel progrès le segment de clientèle souhaite-t-il accomplir ? </a:t>
            </a:r>
            <a:r>
              <a:rPr lang="fr-CH" sz="1100" noProof="0" dirty="0"/>
              <a:t>»</a:t>
            </a:r>
          </a:p>
          <a:p>
            <a:endParaRPr dirty="0"/>
          </a:p>
        </p:txBody>
      </p:sp>
      <p:sp>
        <p:nvSpPr>
          <p:cNvPr id="2568" name="Google Shape;2568;p1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5"/>
        <p:cNvGrpSpPr/>
        <p:nvPr/>
      </p:nvGrpSpPr>
      <p:grpSpPr>
        <a:xfrm>
          <a:off x="0" y="0"/>
          <a:ext cx="0" cy="0"/>
          <a:chOff x="0" y="0"/>
          <a:chExt cx="0" cy="0"/>
        </a:xfrm>
      </p:grpSpPr>
      <p:sp>
        <p:nvSpPr>
          <p:cNvPr id="2576" name="Google Shape;2576;p1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77" name="Google Shape;2577;p1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L’équipe de Christensen a observé directement les </a:t>
            </a:r>
            <a:r>
              <a:rPr lang="fr-CH" sz="1100" noProof="0" dirty="0" err="1"/>
              <a:t>client·e·s</a:t>
            </a:r>
            <a:r>
              <a:rPr lang="fr-CH" sz="1100" noProof="0" dirty="0"/>
              <a:t> et les a </a:t>
            </a:r>
            <a:r>
              <a:rPr lang="fr-CH" sz="1100" noProof="0" dirty="0" err="1"/>
              <a:t>interrogé·e·s</a:t>
            </a:r>
            <a:r>
              <a:rPr lang="fr-CH" sz="1100" noProof="0" dirty="0"/>
              <a:t> sur le terrain, au restaurant. Ils ont constaté que de </a:t>
            </a:r>
            <a:r>
              <a:rPr lang="fr-CH" sz="1100" noProof="0" dirty="0" err="1"/>
              <a:t>nombreux·ses</a:t>
            </a:r>
            <a:r>
              <a:rPr lang="fr-CH" sz="1100" noProof="0" dirty="0"/>
              <a:t> </a:t>
            </a:r>
            <a:r>
              <a:rPr lang="fr-CH" sz="1100" noProof="0" dirty="0" err="1"/>
              <a:t>client·e·s</a:t>
            </a:r>
            <a:r>
              <a:rPr lang="fr-CH" sz="1100" noProof="0" dirty="0"/>
              <a:t> achetaient des milk-shakes tôt le matin pour leur trajet vers le travail : ils permettaient de rassasier, étaient faciles à transporter et rendaient le trajet plus agréable.</a:t>
            </a:r>
          </a:p>
          <a:p>
            <a:pPr marL="0"/>
            <a:endParaRPr lang="fr-CH" sz="1100" noProof="0" dirty="0"/>
          </a:p>
          <a:p>
            <a:pPr marL="0"/>
            <a:r>
              <a:rPr lang="fr-CH" sz="1100" i="1" noProof="0" dirty="0"/>
              <a:t>La tâche fonctionnelle </a:t>
            </a:r>
            <a:r>
              <a:rPr lang="fr-CH" sz="1100" noProof="0" dirty="0"/>
              <a:t>du milk-shake était de rassasier pendant le trajet, mais sa </a:t>
            </a:r>
            <a:r>
              <a:rPr lang="fr-CH" sz="1100" i="1" noProof="0" dirty="0"/>
              <a:t>tâche émotionnelle </a:t>
            </a:r>
            <a:r>
              <a:rPr lang="fr-CH" sz="1100" noProof="0" dirty="0"/>
              <a:t>était de rendre le chemin du travail plus agréable.</a:t>
            </a:r>
          </a:p>
          <a:p>
            <a:pPr marL="0"/>
            <a:r>
              <a:rPr lang="fr-CH" sz="1100" noProof="0" dirty="0"/>
              <a:t>Cette histoire souligne l’importance de la recherche sur le terrain – de véritables enseignements émergent de l’observation des comportement réels.</a:t>
            </a:r>
          </a:p>
          <a:p>
            <a:pPr marL="0"/>
            <a:r>
              <a:rPr lang="fr-CH" sz="1100" noProof="0" dirty="0"/>
              <a:t>L’enseignement principal : les gens n’achètent pas des produits, ils achètent du progrès.</a:t>
            </a:r>
          </a:p>
          <a:p>
            <a:pPr marL="0"/>
            <a:r>
              <a:rPr lang="fr-CH" sz="1100" noProof="0" dirty="0"/>
              <a:t>Observer comment les </a:t>
            </a:r>
            <a:r>
              <a:rPr lang="fr-CH" sz="1100" noProof="0" dirty="0" err="1"/>
              <a:t>client·e·s</a:t>
            </a:r>
            <a:r>
              <a:rPr lang="fr-CH" sz="1100" noProof="0" dirty="0"/>
              <a:t> utilisent les produits dans leur contexte permet de révéler la véritable valeur qu’ils y trouvent.</a:t>
            </a:r>
          </a:p>
        </p:txBody>
      </p:sp>
      <p:sp>
        <p:nvSpPr>
          <p:cNvPr id="2578" name="Google Shape;2578;p1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5"/>
        <p:cNvGrpSpPr/>
        <p:nvPr/>
      </p:nvGrpSpPr>
      <p:grpSpPr>
        <a:xfrm>
          <a:off x="0" y="0"/>
          <a:ext cx="0" cy="0"/>
          <a:chOff x="0" y="0"/>
          <a:chExt cx="0" cy="0"/>
        </a:xfrm>
      </p:grpSpPr>
      <p:sp>
        <p:nvSpPr>
          <p:cNvPr id="2586" name="Google Shape;2586;p1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87" name="Google Shape;2587;p1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i="1" noProof="0" dirty="0"/>
              <a:t>Une tâche à accomplir </a:t>
            </a:r>
            <a:r>
              <a:rPr lang="fr-CH" sz="1100" noProof="0" dirty="0"/>
              <a:t>exprime le progrès qu’une personne cherche à réaliser dans un contexte donné.</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H" sz="1100" noProof="0" dirty="0"/>
              <a:t>Utilisez la formule verbe d’action + but de l’action + contextualisation </a:t>
            </a:r>
            <a:r>
              <a:rPr lang="de-CH" sz="1100" dirty="0"/>
              <a:t>comme </a:t>
            </a:r>
            <a:r>
              <a:rPr lang="de-CH" sz="1100" dirty="0" err="1"/>
              <a:t>structure</a:t>
            </a:r>
            <a:r>
              <a:rPr lang="fr-CH" sz="1100" noProof="0" dirty="0"/>
              <a:t>.</a:t>
            </a:r>
          </a:p>
          <a:p>
            <a:pPr marL="0"/>
            <a:endParaRPr lang="fr-CH" sz="1100" noProof="0" dirty="0"/>
          </a:p>
          <a:p>
            <a:pPr marL="0"/>
            <a:r>
              <a:rPr lang="fr-CH" sz="1100" noProof="0" dirty="0"/>
              <a:t>Exemples :</a:t>
            </a:r>
          </a:p>
          <a:p>
            <a:pPr marL="0">
              <a:buFont typeface="Arial" panose="020B0604020202020204" pitchFamily="34" charset="0"/>
              <a:buChar char="•"/>
            </a:pPr>
            <a:r>
              <a:rPr lang="fr-CH" sz="1100" i="1" noProof="0" dirty="0"/>
              <a:t>Acheter des aliments sains à emporter </a:t>
            </a:r>
            <a:r>
              <a:rPr lang="fr-CH" sz="1100" noProof="0" dirty="0"/>
              <a:t>(rester en bonne santé malgré le manque de temps)</a:t>
            </a:r>
          </a:p>
          <a:p>
            <a:pPr marL="0">
              <a:buFont typeface="Arial" panose="020B0604020202020204" pitchFamily="34" charset="0"/>
              <a:buChar char="•"/>
            </a:pPr>
            <a:r>
              <a:rPr lang="fr-CH" sz="1100" b="0" i="1" u="none" dirty="0">
                <a:solidFill>
                  <a:schemeClr val="dk1"/>
                </a:solidFill>
                <a:latin typeface="Century Gothic"/>
              </a:rPr>
              <a:t>Apprendre</a:t>
            </a:r>
            <a:r>
              <a:rPr lang="fr-CH" sz="1100" i="1" noProof="0" dirty="0"/>
              <a:t> de nouvelles compétences pendant son temps libre </a:t>
            </a:r>
            <a:r>
              <a:rPr lang="fr-CH" sz="1100" noProof="0" dirty="0"/>
              <a:t>(se développer personnellement malgré une disponibilité limitée)</a:t>
            </a:r>
          </a:p>
          <a:p>
            <a:pPr marL="0"/>
            <a:endParaRPr lang="fr-CH" sz="1100" noProof="0" dirty="0"/>
          </a:p>
          <a:p>
            <a:pPr marL="0"/>
            <a:r>
              <a:rPr lang="fr-CH" sz="1100" noProof="0" dirty="0"/>
              <a:t>Chaque tâche comporte généralement des aspects associés – fonctionnels, émotionnels et sociaux.</a:t>
            </a:r>
          </a:p>
        </p:txBody>
      </p:sp>
      <p:sp>
        <p:nvSpPr>
          <p:cNvPr id="2588" name="Google Shape;2588;p1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5"/>
        <p:cNvGrpSpPr/>
        <p:nvPr/>
      </p:nvGrpSpPr>
      <p:grpSpPr>
        <a:xfrm>
          <a:off x="0" y="0"/>
          <a:ext cx="0" cy="0"/>
          <a:chOff x="0" y="0"/>
          <a:chExt cx="0" cy="0"/>
        </a:xfrm>
      </p:grpSpPr>
      <p:sp>
        <p:nvSpPr>
          <p:cNvPr id="2606" name="Google Shape;2606;p1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7" name="Google Shape;2607;p1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L’exemple de l’iPod illustre parfaitement ce principe : au lieu de mettre en avant « 1 Go de mémoire », Apple a présenté « 1’000 chansons dans la poche ».</a:t>
            </a:r>
          </a:p>
          <a:p>
            <a:pPr marL="0"/>
            <a:endParaRPr lang="fr-CH" sz="1100" noProof="0" dirty="0"/>
          </a:p>
          <a:p>
            <a:pPr marL="0"/>
            <a:r>
              <a:rPr lang="fr-CH" sz="1100" noProof="0" dirty="0"/>
              <a:t>Cette formulation reflétait l’objectif du client : un accès pratique à la musique, et non la technologie. Pour identifier les tâches à accomplir, utilisez des analyses secondaires pour le contexte et la recherche primaire pour obtenir des insights. Observez, demandez </a:t>
            </a:r>
            <a:r>
              <a:rPr lang="fr-CH" sz="1100" i="1" noProof="0" dirty="0"/>
              <a:t>pourquoi</a:t>
            </a:r>
            <a:r>
              <a:rPr lang="fr-CH" sz="1100" noProof="0" dirty="0"/>
              <a:t> et restez curieux.</a:t>
            </a:r>
          </a:p>
          <a:p>
            <a:pPr marL="0"/>
            <a:endParaRPr lang="fr-CH" sz="1100" noProof="0" dirty="0"/>
          </a:p>
          <a:p>
            <a:pPr marL="0"/>
            <a:r>
              <a:rPr lang="fr-CH" sz="1100" noProof="0" dirty="0"/>
              <a:t>Se mettre à la place du client ou de la cliente signifie mettre de côté ses propres suppositions et se concentrer pleinement sur ce qui compte pour lui ou elle.</a:t>
            </a:r>
          </a:p>
        </p:txBody>
      </p:sp>
      <p:sp>
        <p:nvSpPr>
          <p:cNvPr id="2608" name="Google Shape;2608;p1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4"/>
        <p:cNvGrpSpPr/>
        <p:nvPr/>
      </p:nvGrpSpPr>
      <p:grpSpPr>
        <a:xfrm>
          <a:off x="0" y="0"/>
          <a:ext cx="0" cy="0"/>
          <a:chOff x="0" y="0"/>
          <a:chExt cx="0" cy="0"/>
        </a:xfrm>
      </p:grpSpPr>
      <p:sp>
        <p:nvSpPr>
          <p:cNvPr id="2615" name="Google Shape;2615;p1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6" name="Google Shape;2616;p1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L’exemple du skateboard illustre le même principe que l’histoire de l’iPod : les </a:t>
            </a:r>
            <a:r>
              <a:rPr lang="fr-CH" sz="1100" noProof="0" dirty="0" err="1"/>
              <a:t>client·e·s</a:t>
            </a:r>
            <a:r>
              <a:rPr lang="fr-CH" sz="1100" noProof="0" dirty="0"/>
              <a:t> achètent rarement un produit </a:t>
            </a:r>
            <a:r>
              <a:rPr lang="fr-CH" sz="1100" i="1" noProof="0" dirty="0"/>
              <a:t>uniquement pour ses composants techniques</a:t>
            </a:r>
            <a:r>
              <a:rPr lang="fr-CH" sz="1100" noProof="0" dirty="0"/>
              <a:t>. Un skateboard possède certes des roues, des trucks, des roulements à billes et des matériaux pour le deck, mais ces caractéristiques ne sont pas la raison principale pour laquelle les </a:t>
            </a:r>
            <a:r>
              <a:rPr lang="fr-CH" sz="1100" noProof="0" dirty="0" err="1"/>
              <a:t>client·e·s</a:t>
            </a:r>
            <a:r>
              <a:rPr lang="fr-CH" sz="1100" noProof="0" dirty="0"/>
              <a:t> l’achètent.</a:t>
            </a:r>
          </a:p>
          <a:p>
            <a:pPr marL="0"/>
            <a:endParaRPr lang="fr-CH" sz="1100" noProof="0" dirty="0"/>
          </a:p>
          <a:p>
            <a:pPr marL="0"/>
            <a:r>
              <a:rPr lang="fr-CH" sz="1100" noProof="0" dirty="0"/>
              <a:t>Beaucoup de personnes pensent peut-être que les </a:t>
            </a:r>
            <a:r>
              <a:rPr lang="fr-CH" sz="1100" noProof="0" dirty="0" err="1"/>
              <a:t>client·e·s</a:t>
            </a:r>
            <a:r>
              <a:rPr lang="fr-CH" sz="1100" noProof="0" dirty="0"/>
              <a:t> choisissent un skateboard pour ses roulements ou la courbure du deck, mais en réalité, la plupart des </a:t>
            </a:r>
            <a:r>
              <a:rPr lang="fr-CH" sz="1100" noProof="0" dirty="0" err="1"/>
              <a:t>utilisateur·rice·s</a:t>
            </a:r>
            <a:r>
              <a:rPr lang="fr-CH" sz="1100" noProof="0" dirty="0"/>
              <a:t> – en particulier les jeunes – achètent un skateboard pour ressentir de la liberté, exprimer leur identité, s’amuser avec des </a:t>
            </a:r>
            <a:r>
              <a:rPr lang="fr-CH" sz="1100" noProof="0" dirty="0" err="1"/>
              <a:t>ami·e·s</a:t>
            </a:r>
            <a:r>
              <a:rPr lang="fr-CH" sz="1100" noProof="0" dirty="0"/>
              <a:t> ou se déplacer rapidement dans leur quartier. Les caractéristiques techniques soutiennent l’expérience, mais ne sont pas la </a:t>
            </a:r>
            <a:r>
              <a:rPr lang="fr-CH" sz="1100" i="1" noProof="0" dirty="0"/>
              <a:t>raison </a:t>
            </a:r>
            <a:r>
              <a:rPr lang="fr-CH" sz="1100" noProof="0" dirty="0"/>
              <a:t>de l’achat.</a:t>
            </a:r>
          </a:p>
          <a:p>
            <a:pPr marL="0"/>
            <a:endParaRPr lang="fr-CH" sz="1100" noProof="0" dirty="0"/>
          </a:p>
          <a:p>
            <a:pPr marL="0"/>
            <a:r>
              <a:rPr lang="fr-CH" sz="1100" noProof="0" dirty="0"/>
              <a:t>Il s’agit d’une observation importante pour les </a:t>
            </a:r>
            <a:r>
              <a:rPr lang="fr-CH" sz="1100" noProof="0" dirty="0" err="1"/>
              <a:t>apprenti·e·s</a:t>
            </a:r>
            <a:r>
              <a:rPr lang="fr-CH" sz="1100" noProof="0" dirty="0"/>
              <a:t> : la véritable valeur réside dans ce que le produit </a:t>
            </a:r>
            <a:r>
              <a:rPr lang="fr-CH" sz="1100" i="1" noProof="0" dirty="0"/>
              <a:t>permet</a:t>
            </a:r>
            <a:r>
              <a:rPr lang="fr-CH" sz="1100" noProof="0" dirty="0"/>
              <a:t>, et non dans la manière dont il est construit.</a:t>
            </a:r>
          </a:p>
          <a:p>
            <a:pPr marL="0"/>
            <a:endParaRPr lang="fr-CH" sz="1100" noProof="0" dirty="0"/>
          </a:p>
          <a:p>
            <a:pPr marL="0"/>
            <a:r>
              <a:rPr lang="fr-CH" sz="1100" noProof="0" dirty="0"/>
              <a:t>Lorsque vous accompagnez les </a:t>
            </a:r>
            <a:r>
              <a:rPr lang="fr-CH" sz="1100" noProof="0" dirty="0" err="1"/>
              <a:t>apprenti·e·s</a:t>
            </a:r>
            <a:r>
              <a:rPr lang="fr-CH" sz="1100" noProof="0" dirty="0"/>
              <a:t> dans l’exploration des Jobs to Be Done, invitez-les à aller au-delà des spécifications (matériaux, caractéristiques, composants) et à se poser des questions telles que :</a:t>
            </a:r>
          </a:p>
          <a:p>
            <a:pPr marL="171450" indent="-171450">
              <a:buFont typeface="Arial" panose="020B0604020202020204" pitchFamily="34" charset="0"/>
              <a:buChar char="•"/>
            </a:pPr>
            <a:r>
              <a:rPr lang="fr-CH" sz="1100" noProof="0" dirty="0"/>
              <a:t>Quel objectif émotionnel ou social le produit permet-il d’atteindre ?</a:t>
            </a:r>
          </a:p>
          <a:p>
            <a:pPr marL="171450" indent="-171450">
              <a:buFont typeface="Arial" panose="020B0604020202020204" pitchFamily="34" charset="0"/>
              <a:buChar char="•"/>
            </a:pPr>
            <a:r>
              <a:rPr lang="fr-CH" sz="1100" noProof="0" dirty="0"/>
              <a:t>Comment l’utilisateur ou l’utilisatrice se sent-il/elle grâce à cela (</a:t>
            </a:r>
            <a:r>
              <a:rPr lang="fr-CH" sz="1100" noProof="0" dirty="0" err="1"/>
              <a:t>indépendant·e</a:t>
            </a:r>
            <a:r>
              <a:rPr lang="fr-CH" sz="1100" noProof="0" dirty="0"/>
              <a:t>, </a:t>
            </a:r>
            <a:r>
              <a:rPr lang="fr-CH" sz="1100" noProof="0" dirty="0" err="1"/>
              <a:t>compétent·e</a:t>
            </a:r>
            <a:r>
              <a:rPr lang="fr-CH" sz="1100" noProof="0" dirty="0"/>
              <a:t>, </a:t>
            </a:r>
            <a:r>
              <a:rPr lang="fr-CH" sz="1100" noProof="0" dirty="0" err="1"/>
              <a:t>audacieux·se</a:t>
            </a:r>
            <a:r>
              <a:rPr lang="fr-CH" sz="1100" noProof="0" dirty="0"/>
              <a:t>, membre d’un groupe) ?</a:t>
            </a:r>
          </a:p>
          <a:p>
            <a:pPr marL="171450" indent="-171450">
              <a:buFont typeface="Arial" panose="020B0604020202020204" pitchFamily="34" charset="0"/>
              <a:buChar char="•"/>
            </a:pPr>
            <a:r>
              <a:rPr lang="fr-CH" sz="1100" noProof="0" dirty="0"/>
              <a:t>Dans quelle situation le produit est-il utilisé (sur le chemin de l’école, lors de rencontres avec des </a:t>
            </a:r>
            <a:r>
              <a:rPr lang="fr-CH" sz="1100" noProof="0" dirty="0" err="1"/>
              <a:t>ami·e·s</a:t>
            </a:r>
            <a:r>
              <a:rPr lang="fr-CH" sz="1100" noProof="0" dirty="0"/>
              <a:t>, en s’entraînant à faire des figures) ?</a:t>
            </a:r>
          </a:p>
          <a:p>
            <a:pPr marL="0"/>
            <a:r>
              <a:rPr lang="fr-CH" sz="1100" noProof="0" dirty="0"/>
              <a:t>Ce changement de perspective aide les </a:t>
            </a:r>
            <a:r>
              <a:rPr lang="fr-CH" sz="1100" noProof="0" dirty="0" err="1"/>
              <a:t>apprenti·e·s</a:t>
            </a:r>
            <a:r>
              <a:rPr lang="fr-CH" sz="1100" noProof="0" dirty="0"/>
              <a:t> à comprendre qu’innover ne consiste pas à ajouter des fonctionnalités, mais à soutenir les objectifs profonds et les expériences vécues par les </a:t>
            </a:r>
            <a:r>
              <a:rPr lang="fr-CH" sz="1100" noProof="0" dirty="0" err="1"/>
              <a:t>client·e·s</a:t>
            </a:r>
            <a:r>
              <a:rPr lang="fr-CH" sz="1100" noProof="0" dirty="0"/>
              <a:t>.</a:t>
            </a:r>
          </a:p>
        </p:txBody>
      </p:sp>
      <p:sp>
        <p:nvSpPr>
          <p:cNvPr id="2617" name="Google Shape;2617;p1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3"/>
        <p:cNvGrpSpPr/>
        <p:nvPr/>
      </p:nvGrpSpPr>
      <p:grpSpPr>
        <a:xfrm>
          <a:off x="0" y="0"/>
          <a:ext cx="0" cy="0"/>
          <a:chOff x="0" y="0"/>
          <a:chExt cx="0" cy="0"/>
        </a:xfrm>
      </p:grpSpPr>
      <p:sp>
        <p:nvSpPr>
          <p:cNvPr id="2624" name="Google Shape;2624;p1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5" name="Google Shape;2625;p1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Les « Jobs to Be Done » représentent ce que les </a:t>
            </a:r>
            <a:r>
              <a:rPr lang="fr-CH" sz="1100" noProof="0" dirty="0" err="1"/>
              <a:t>client·e·s</a:t>
            </a:r>
            <a:r>
              <a:rPr lang="fr-CH" sz="1100" noProof="0" dirty="0"/>
              <a:t> souhaitent accomplir ; les « Pain Points » sont les obstacles qui compliquent cette tâche. La valeur est créée lorsqu’un produit aide les </a:t>
            </a:r>
            <a:r>
              <a:rPr lang="fr-CH" sz="1100" noProof="0" dirty="0" err="1"/>
              <a:t>utilisateur·rice·s</a:t>
            </a:r>
            <a:r>
              <a:rPr lang="fr-CH" sz="1100" noProof="0" dirty="0"/>
              <a:t> à atteindre leur objectif et élimine les obstacles qui se trouvent sur leur chemin. Imaginez un voyage : la tâche à accomplir est la destination, et les obstacles sont les embûches. Les </a:t>
            </a:r>
            <a:r>
              <a:rPr lang="fr-CH" sz="1100" noProof="0" dirty="0" err="1"/>
              <a:t>client·e·s</a:t>
            </a:r>
            <a:r>
              <a:rPr lang="fr-CH" sz="1100" noProof="0" dirty="0"/>
              <a:t> « mandatent » déjà une solution – ils utilisent un concurrent, ont</a:t>
            </a:r>
          </a:p>
          <a:p>
            <a:pPr marL="0"/>
            <a:r>
              <a:rPr lang="fr-CH" sz="1100" noProof="0" dirty="0"/>
              <a:t>développé une solution de contournement ou parfois ne font rien – afin d’accomplir cette tâche.</a:t>
            </a:r>
          </a:p>
          <a:p>
            <a:pPr marL="0"/>
            <a:endParaRPr lang="fr-CH" sz="1100" noProof="0" dirty="0"/>
          </a:p>
          <a:p>
            <a:pPr marL="0"/>
            <a:r>
              <a:rPr lang="fr-CH" sz="1100" noProof="0" dirty="0"/>
              <a:t>L’innovation naît lorsque votre solution les amène à abandonner l’option existante pour choisir la vôtre.</a:t>
            </a:r>
          </a:p>
          <a:p>
            <a:pPr marL="0"/>
            <a:endParaRPr lang="fr-CH" sz="1100" noProof="0" dirty="0"/>
          </a:p>
          <a:p>
            <a:pPr marL="0"/>
            <a:r>
              <a:rPr lang="fr-CH" sz="1100" noProof="0" dirty="0"/>
              <a:t>Demandez aux </a:t>
            </a:r>
            <a:r>
              <a:rPr lang="fr-CH" sz="1100" noProof="0" dirty="0" err="1"/>
              <a:t>apprenti·e·s</a:t>
            </a:r>
            <a:r>
              <a:rPr lang="fr-CH" sz="1100" noProof="0" dirty="0"/>
              <a:t> de schématiser cela :</a:t>
            </a:r>
          </a:p>
          <a:p>
            <a:pPr marL="171450" indent="-171450">
              <a:buFont typeface="Arial" panose="020B0604020202020204" pitchFamily="34" charset="0"/>
              <a:buChar char="•"/>
            </a:pPr>
            <a:r>
              <a:rPr lang="fr-CH" sz="1100" noProof="0" dirty="0"/>
              <a:t>Quelle tâche votre </a:t>
            </a:r>
            <a:r>
              <a:rPr lang="fr-CH" sz="1100" noProof="0" dirty="0" err="1"/>
              <a:t>client·e</a:t>
            </a:r>
            <a:r>
              <a:rPr lang="fr-CH" sz="1100" noProof="0" dirty="0"/>
              <a:t> souhaite-t-il/elle accomplir ?</a:t>
            </a:r>
          </a:p>
          <a:p>
            <a:pPr marL="171450" indent="-171450">
              <a:buFont typeface="Arial" panose="020B0604020202020204" pitchFamily="34" charset="0"/>
              <a:buChar char="•"/>
            </a:pPr>
            <a:r>
              <a:rPr lang="fr-CH" sz="1100" noProof="0" dirty="0"/>
              <a:t>À quelles frustrations ou problèmes sont-ils/elles </a:t>
            </a:r>
            <a:r>
              <a:rPr lang="fr-CH" sz="1100" noProof="0" dirty="0" err="1"/>
              <a:t>confronté·e·s</a:t>
            </a:r>
            <a:r>
              <a:rPr lang="fr-CH" sz="1100" noProof="0" dirty="0"/>
              <a:t> aujourd’hui ?</a:t>
            </a:r>
          </a:p>
          <a:p>
            <a:pPr marL="171450" indent="-171450">
              <a:buFont typeface="Arial" panose="020B0604020202020204" pitchFamily="34" charset="0"/>
              <a:buChar char="•"/>
            </a:pPr>
            <a:r>
              <a:rPr lang="fr-CH" sz="1100" noProof="0" dirty="0"/>
              <a:t>Qu’utilisent-ils/elles actuellement pour accomplir cette tâche, et pourquoi cela ne fonctionne-t-il pas complètement ?</a:t>
            </a:r>
          </a:p>
          <a:p>
            <a:pPr marL="0"/>
            <a:r>
              <a:rPr lang="fr-CH" sz="1100" noProof="0" dirty="0"/>
              <a:t>Cela permet de révéler les véritables opportunités.</a:t>
            </a:r>
          </a:p>
          <a:p>
            <a:pPr marL="0" lvl="0" indent="0" algn="l" rtl="0">
              <a:spcBef>
                <a:spcPts val="600"/>
              </a:spcBef>
              <a:spcAft>
                <a:spcPts val="0"/>
              </a:spcAft>
              <a:buNone/>
            </a:pPr>
            <a:endParaRPr dirty="0"/>
          </a:p>
        </p:txBody>
      </p:sp>
      <p:sp>
        <p:nvSpPr>
          <p:cNvPr id="2626" name="Google Shape;2626;p1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3"/>
        <p:cNvGrpSpPr/>
        <p:nvPr/>
      </p:nvGrpSpPr>
      <p:grpSpPr>
        <a:xfrm>
          <a:off x="0" y="0"/>
          <a:ext cx="0" cy="0"/>
          <a:chOff x="0" y="0"/>
          <a:chExt cx="0" cy="0"/>
        </a:xfrm>
      </p:grpSpPr>
      <p:sp>
        <p:nvSpPr>
          <p:cNvPr id="2634" name="Google Shape;2634;p1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5" name="Google Shape;2635;p1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Cette diapositive constitue un pont essentiel entre la compréhension d’un problème et la génération d’idées : la question </a:t>
            </a:r>
            <a:r>
              <a:rPr lang="fr-CH" sz="1100" b="1" noProof="0" dirty="0"/>
              <a:t>« Comment pourrions-nous »</a:t>
            </a:r>
            <a:r>
              <a:rPr lang="fr-CH" sz="1100" noProof="0" dirty="0"/>
              <a:t>. Il s’agit d’un outil de design </a:t>
            </a:r>
            <a:r>
              <a:rPr lang="fr-CH" sz="1100" noProof="0" dirty="0" err="1"/>
              <a:t>thinking</a:t>
            </a:r>
            <a:r>
              <a:rPr lang="fr-CH" sz="1100" noProof="0" dirty="0"/>
              <a:t> qui aide les </a:t>
            </a:r>
            <a:r>
              <a:rPr lang="fr-CH" sz="1100" noProof="0" dirty="0" err="1"/>
              <a:t>apprenti·e·s</a:t>
            </a:r>
            <a:r>
              <a:rPr lang="fr-CH" sz="1100" noProof="0" dirty="0"/>
              <a:t> à passer de </a:t>
            </a:r>
            <a:r>
              <a:rPr lang="fr-CH" sz="1100" i="1" noProof="0" dirty="0"/>
              <a:t>l’analyse à la recherche d’idées </a:t>
            </a:r>
            <a:r>
              <a:rPr lang="fr-CH" sz="1100" noProof="0" dirty="0"/>
              <a:t>– de l’identification des tâches à accomplir et des problèmes du segment de clientèle à l’exploration de solutions possibles.</a:t>
            </a:r>
          </a:p>
          <a:p>
            <a:pPr marL="0"/>
            <a:endParaRPr lang="fr-CH" sz="1100" noProof="0" dirty="0"/>
          </a:p>
          <a:p>
            <a:pPr marL="0"/>
            <a:r>
              <a:rPr lang="fr-CH" sz="1100" noProof="0" dirty="0"/>
              <a:t>Expliquez que la formulation « </a:t>
            </a:r>
            <a:r>
              <a:rPr lang="fr-CH" sz="1100" i="1" noProof="0" dirty="0"/>
              <a:t>Comment pourrions-nous </a:t>
            </a:r>
            <a:r>
              <a:rPr lang="fr-CH" sz="1100" noProof="0" dirty="0"/>
              <a:t>» est volontairement ouverte :</a:t>
            </a:r>
          </a:p>
          <a:p>
            <a:pPr marL="0">
              <a:buFont typeface="Arial" panose="020B0604020202020204" pitchFamily="34" charset="0"/>
              <a:buChar char="•"/>
            </a:pPr>
            <a:r>
              <a:rPr lang="fr-CH" sz="1100" b="1" noProof="0" dirty="0"/>
              <a:t>Comment</a:t>
            </a:r>
            <a:r>
              <a:rPr lang="fr-CH" sz="1100" noProof="0" dirty="0"/>
              <a:t> signifie que nous </a:t>
            </a:r>
            <a:r>
              <a:rPr lang="fr-CH" sz="1100" i="1" noProof="0" dirty="0"/>
              <a:t>ne connaissons pas encore la réponse </a:t>
            </a:r>
            <a:r>
              <a:rPr lang="fr-CH" sz="1100" noProof="0" dirty="0"/>
              <a:t>– cela invite à l’exploration.</a:t>
            </a:r>
          </a:p>
          <a:p>
            <a:pPr marL="0">
              <a:buFont typeface="Arial" panose="020B0604020202020204" pitchFamily="34" charset="0"/>
              <a:buChar char="•"/>
            </a:pPr>
            <a:r>
              <a:rPr lang="fr-CH" sz="1100" b="1" noProof="0" dirty="0"/>
              <a:t>Pourrions</a:t>
            </a:r>
            <a:r>
              <a:rPr lang="fr-CH" sz="1100" noProof="0" dirty="0"/>
              <a:t> indique </a:t>
            </a:r>
            <a:r>
              <a:rPr lang="fr-CH" sz="1100" i="1" noProof="0" dirty="0"/>
              <a:t>qu’il existe de nombreuses réponses possibles </a:t>
            </a:r>
            <a:r>
              <a:rPr lang="fr-CH" sz="1100" noProof="0" dirty="0"/>
              <a:t>– cela donne la permission d’expérimenter.</a:t>
            </a:r>
          </a:p>
          <a:p>
            <a:pPr marL="0">
              <a:buFont typeface="Arial" panose="020B0604020202020204" pitchFamily="34" charset="0"/>
              <a:buChar char="•"/>
            </a:pPr>
            <a:r>
              <a:rPr lang="fr-CH" sz="1100" b="1" noProof="0" dirty="0"/>
              <a:t>Nous</a:t>
            </a:r>
            <a:r>
              <a:rPr lang="fr-CH" sz="1100" noProof="0" dirty="0"/>
              <a:t> signifie que </a:t>
            </a:r>
            <a:r>
              <a:rPr lang="fr-CH" sz="1100" i="1" noProof="0" dirty="0"/>
              <a:t>nous allons le découvrir ensemble </a:t>
            </a:r>
            <a:r>
              <a:rPr lang="fr-CH" sz="1100" noProof="0" dirty="0"/>
              <a:t>– l’innovation naît de la collaboration, et non de l’isolement.</a:t>
            </a:r>
          </a:p>
          <a:p>
            <a:pPr marL="0"/>
            <a:endParaRPr lang="fr-CH" sz="1100" noProof="0" dirty="0"/>
          </a:p>
          <a:p>
            <a:pPr marL="0"/>
            <a:r>
              <a:rPr lang="fr-CH" sz="1100" noProof="0" dirty="0"/>
              <a:t>La force de cette question réside dans le fait qu’elle transforme les problèmes en opportunités de créativité. Elle ne fournit pas de réponse, mais formule le défi de manière à encourager les </a:t>
            </a:r>
            <a:r>
              <a:rPr lang="fr-CH" sz="1100" noProof="0" dirty="0" err="1"/>
              <a:t>apprenti·e·s</a:t>
            </a:r>
            <a:r>
              <a:rPr lang="fr-CH" sz="1100" noProof="0" dirty="0"/>
              <a:t> à un brainstorming libre.</a:t>
            </a:r>
          </a:p>
          <a:p>
            <a:pPr marL="0" lvl="0" indent="0" algn="l" rtl="0">
              <a:spcBef>
                <a:spcPts val="600"/>
              </a:spcBef>
              <a:spcAft>
                <a:spcPts val="0"/>
              </a:spcAft>
              <a:buClr>
                <a:schemeClr val="dk1"/>
              </a:buClr>
              <a:buSzPts val="1100"/>
              <a:buFont typeface="Century Gothic"/>
              <a:buNone/>
            </a:pPr>
            <a:endParaRPr sz="1100" dirty="0">
              <a:latin typeface="Century Gothic"/>
              <a:ea typeface="Century Gothic"/>
              <a:cs typeface="Century Gothic"/>
              <a:sym typeface="Century Gothic"/>
            </a:endParaRPr>
          </a:p>
        </p:txBody>
      </p:sp>
      <p:sp>
        <p:nvSpPr>
          <p:cNvPr id="2636" name="Google Shape;2636;p1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3"/>
        <p:cNvGrpSpPr/>
        <p:nvPr/>
      </p:nvGrpSpPr>
      <p:grpSpPr>
        <a:xfrm>
          <a:off x="0" y="0"/>
          <a:ext cx="0" cy="0"/>
          <a:chOff x="0" y="0"/>
          <a:chExt cx="0" cy="0"/>
        </a:xfrm>
      </p:grpSpPr>
      <p:sp>
        <p:nvSpPr>
          <p:cNvPr id="2644" name="Google Shape;2644;p1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45" name="Google Shape;2645;p1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lgn="l"/>
            <a:r>
              <a:rPr lang="fr-CH" sz="1100" noProof="0" dirty="0"/>
              <a:t>Exemple : Si la </a:t>
            </a:r>
            <a:r>
              <a:rPr lang="fr-CH" sz="1100" i="1" noProof="0" dirty="0"/>
              <a:t>tâche à accomplir </a:t>
            </a:r>
            <a:r>
              <a:rPr lang="fr-CH" sz="1100" noProof="0" dirty="0"/>
              <a:t>est « acquérir de nouvelles compétences pendant les loisirs » et que les </a:t>
            </a:r>
            <a:r>
              <a:rPr lang="fr-CH" sz="1100" i="1" noProof="0" dirty="0"/>
              <a:t>Pains </a:t>
            </a:r>
            <a:r>
              <a:rPr lang="fr-CH" sz="1100" noProof="0" dirty="0"/>
              <a:t>sont le manque de temps, la faible motivation, trop d’options en ligne, une bonne question CPN pourrait être :  
</a:t>
            </a:r>
            <a:r>
              <a:rPr lang="fr-CH" sz="1100" b="1" noProof="0" dirty="0"/>
              <a:t>→ Comment pourrions-nous aider les personnes à acquérir de nouvelles compétences de manière brève, motivante et simple ?</a:t>
            </a:r>
          </a:p>
          <a:p>
            <a:pPr marL="0"/>
            <a:r>
              <a:rPr lang="fr-CH" sz="1100" noProof="0" dirty="0"/>
              <a:t>Cet exemple montre comment la question CPN relie à la fois la compréhension (la tâche) et l’empathie (pour le Pain du segment de clientèle).  
Elle offre aux </a:t>
            </a:r>
            <a:r>
              <a:rPr lang="fr-CH" sz="1100" noProof="0" dirty="0" err="1"/>
              <a:t>apprenti·e·s</a:t>
            </a:r>
            <a:r>
              <a:rPr lang="fr-CH" sz="1100" noProof="0" dirty="0"/>
              <a:t> un point de départ clair pour la génération d’idées : il ne s’agit pas d’un brainstorming aléatoire, mais d’une génération d’idées fondée sur un problème réel d’</a:t>
            </a:r>
            <a:r>
              <a:rPr lang="fr-CH" sz="1100" noProof="0" dirty="0" err="1"/>
              <a:t>utilisateur·trice</a:t>
            </a:r>
            <a:r>
              <a:rPr lang="fr-CH" sz="1100" noProof="0" dirty="0"/>
              <a:t>.</a:t>
            </a:r>
          </a:p>
          <a:p>
            <a:pPr marL="0" lvl="0" indent="0" algn="l" rtl="0">
              <a:spcBef>
                <a:spcPts val="600"/>
              </a:spcBef>
              <a:spcAft>
                <a:spcPts val="0"/>
              </a:spcAft>
              <a:buNone/>
            </a:pPr>
            <a:endParaRPr dirty="0"/>
          </a:p>
        </p:txBody>
      </p:sp>
      <p:sp>
        <p:nvSpPr>
          <p:cNvPr id="2646" name="Google Shape;2646;p1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617FE-E5DE-11D2-6466-1ED064905D8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53E2418-E581-D178-FD49-14CA418C9F66}"/>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2B708556-0D50-6321-BA36-4462A9F1605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kern="1200" noProof="0" dirty="0">
              <a:solidFill>
                <a:schemeClr val="tx1"/>
              </a:solidFill>
              <a:latin typeface="Century Gothic" panose="020B0502020202020204" pitchFamily="34" charset="0"/>
              <a:ea typeface="+mn-ea"/>
              <a:cs typeface="+mn-cs"/>
            </a:endParaRPr>
          </a:p>
        </p:txBody>
      </p:sp>
      <p:sp>
        <p:nvSpPr>
          <p:cNvPr id="4" name="Foliennummernplatzhalter 3">
            <a:extLst>
              <a:ext uri="{FF2B5EF4-FFF2-40B4-BE49-F238E27FC236}">
                <a16:creationId xmlns:a16="http://schemas.microsoft.com/office/drawing/2014/main" id="{E44B62CD-6593-EB09-524F-29D9D10A7B4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669788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3"/>
        <p:cNvGrpSpPr/>
        <p:nvPr/>
      </p:nvGrpSpPr>
      <p:grpSpPr>
        <a:xfrm>
          <a:off x="0" y="0"/>
          <a:ext cx="0" cy="0"/>
          <a:chOff x="0" y="0"/>
          <a:chExt cx="0" cy="0"/>
        </a:xfrm>
      </p:grpSpPr>
      <p:sp>
        <p:nvSpPr>
          <p:cNvPr id="2654" name="Google Shape;2654;p1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55" name="Google Shape;2655;p1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Cette diapositive aide les </a:t>
            </a:r>
            <a:r>
              <a:rPr lang="fr-CH" sz="1100" noProof="0" dirty="0" err="1"/>
              <a:t>apprenti·e·s</a:t>
            </a:r>
            <a:r>
              <a:rPr lang="fr-CH" sz="1100" noProof="0" dirty="0"/>
              <a:t> et les </a:t>
            </a:r>
            <a:r>
              <a:rPr lang="fr-CH" sz="1100" noProof="0" dirty="0" err="1"/>
              <a:t>enseignant·e·s</a:t>
            </a:r>
            <a:r>
              <a:rPr lang="fr-CH" sz="1100" noProof="0" dirty="0"/>
              <a:t> à comprendre comment formuler de bonnes questions CPN. IDEO – l’entreprise d’innovation et de design qui a développé cette approche – possède des décennies d’expérience dans le </a:t>
            </a:r>
            <a:r>
              <a:rPr lang="fr-CH" sz="1100" i="1" noProof="0" dirty="0"/>
              <a:t>design centré sur l’humain </a:t>
            </a:r>
            <a:r>
              <a:rPr lang="fr-CH" sz="1100" noProof="0" dirty="0"/>
              <a:t>et accompagne les entreprises dans le développement de nouvelles idées d’affaires en partant de l’empathie pour les </a:t>
            </a:r>
            <a:r>
              <a:rPr lang="fr-CH" sz="1100" noProof="0" dirty="0" err="1"/>
              <a:t>utilisateur·trice·s</a:t>
            </a:r>
            <a:r>
              <a:rPr lang="fr-CH" sz="1100" noProof="0" dirty="0"/>
              <a:t>.</a:t>
            </a:r>
          </a:p>
          <a:p>
            <a:pPr marL="0"/>
            <a:endParaRPr lang="fr-CH" sz="1100" noProof="0" dirty="0"/>
          </a:p>
          <a:p>
            <a:pPr marL="0"/>
            <a:r>
              <a:rPr lang="fr-CH" sz="1100" noProof="0" dirty="0"/>
              <a:t>L’approche d’IDEO fonctionne parce qu’elle aide les personnes à penser comme des designers, et non comme des </a:t>
            </a:r>
            <a:r>
              <a:rPr lang="fr-CH" sz="1100" noProof="0" dirty="0" err="1"/>
              <a:t>résolveur·euse·s</a:t>
            </a:r>
            <a:r>
              <a:rPr lang="fr-CH" sz="1100" noProof="0" dirty="0"/>
              <a:t> de problèmes qui tirent des conclusions trop rapidement. L’objectif est de poser de </a:t>
            </a:r>
            <a:r>
              <a:rPr lang="fr-CH" sz="1100" i="1" noProof="0" dirty="0"/>
              <a:t>meilleures questions </a:t>
            </a:r>
            <a:r>
              <a:rPr lang="fr-CH" sz="1100" noProof="0" dirty="0"/>
              <a:t>– et non de deviner des réponses.</a:t>
            </a:r>
          </a:p>
          <a:p>
            <a:pPr marL="0"/>
            <a:endParaRPr lang="fr-CH" sz="1100" noProof="0" dirty="0"/>
          </a:p>
          <a:p>
            <a:pPr marL="0"/>
            <a:r>
              <a:rPr lang="fr-CH" sz="1100" noProof="0" dirty="0"/>
              <a:t>Passez en revue chaque directive de manière claire et montrez-en l’utilité :</a:t>
            </a:r>
          </a:p>
          <a:p>
            <a:pPr marL="0"/>
            <a:endParaRPr lang="fr-CH" sz="1100" noProof="0" dirty="0"/>
          </a:p>
          <a:p>
            <a:pPr marL="0">
              <a:buAutoNum type="arabicPeriod"/>
            </a:pPr>
            <a:r>
              <a:rPr lang="fr-CH" sz="1100" b="1" noProof="0" dirty="0"/>
              <a:t>Commencez par de véritables enseignements </a:t>
            </a:r>
          </a:p>
          <a:p>
            <a:pPr marL="0" indent="0">
              <a:buNone/>
            </a:pPr>
            <a:r>
              <a:rPr lang="fr-CH" sz="1100" noProof="0" dirty="0"/>
              <a:t>Une question CPN solide part toujours d’une observation – jamais d’une invention. Après la recherche sur le terrain ou l’analyse secondaire, choisissez un enseignement ou un motif pertinent et formulez-en une question.</a:t>
            </a:r>
          </a:p>
          <a:p>
            <a:pPr marL="0" indent="0">
              <a:buNone/>
            </a:pPr>
            <a:r>
              <a:rPr lang="fr-CH" sz="1100" noProof="0" dirty="0"/>
              <a:t>Exemple :</a:t>
            </a:r>
          </a:p>
          <a:p>
            <a:pPr marL="0" indent="0">
              <a:buNone/>
            </a:pPr>
            <a:r>
              <a:rPr lang="fr-CH" sz="1100" noProof="0" dirty="0"/>
              <a:t>Enseignement : les </a:t>
            </a:r>
            <a:r>
              <a:rPr lang="fr-CH" sz="1100" noProof="0" dirty="0" err="1"/>
              <a:t>utilisateur·trice·s</a:t>
            </a:r>
            <a:r>
              <a:rPr lang="fr-CH" sz="1100" noProof="0" dirty="0"/>
              <a:t> ne connaissent pas toute la gamme de produits.</a:t>
            </a:r>
          </a:p>
          <a:p>
            <a:pPr marL="0" indent="0">
              <a:buNone/>
            </a:pPr>
            <a:r>
              <a:rPr lang="fr-CH" sz="1100" noProof="0" dirty="0"/>
              <a:t>CPN : </a:t>
            </a:r>
            <a:r>
              <a:rPr lang="fr-CH" sz="1100" i="1" noProof="0" dirty="0"/>
              <a:t>Comment pourrions-nous mieux informer les </a:t>
            </a:r>
            <a:r>
              <a:rPr lang="fr-CH" sz="1100" i="1" noProof="0" dirty="0" err="1"/>
              <a:t>utilisateur·trice·s</a:t>
            </a:r>
            <a:r>
              <a:rPr lang="fr-CH" sz="1100" i="1" noProof="0" dirty="0"/>
              <a:t> sur l’ensemble de la gamme ?</a:t>
            </a:r>
          </a:p>
          <a:p>
            <a:pPr marL="0"/>
            <a:endParaRPr lang="fr-CH" sz="1100" noProof="0" dirty="0"/>
          </a:p>
          <a:p>
            <a:pPr marL="0"/>
            <a:r>
              <a:rPr lang="fr-CH" sz="1100" b="1" noProof="0" dirty="0"/>
              <a:t>2. Évitez d’intégrer une solution potentielle dans la question</a:t>
            </a:r>
          </a:p>
          <a:p>
            <a:pPr marL="0"/>
            <a:r>
              <a:rPr lang="fr-CH" sz="1100" noProof="0" dirty="0"/>
              <a:t>Ne formulez pas de questions qui contiennent déjà une réponse.</a:t>
            </a:r>
          </a:p>
          <a:p>
            <a:pPr marL="0"/>
            <a:r>
              <a:rPr lang="fr-CH" sz="1100" noProof="0" dirty="0"/>
              <a:t>Exemple :</a:t>
            </a:r>
          </a:p>
          <a:p>
            <a:pPr marL="0"/>
            <a:r>
              <a:rPr lang="fr-CH" sz="1100" noProof="0" dirty="0"/>
              <a:t>– Mauvais : </a:t>
            </a:r>
            <a:r>
              <a:rPr lang="fr-CH" sz="1100" i="1" noProof="0" dirty="0"/>
              <a:t>Comment pourrions-nous envoyer des rappels aux </a:t>
            </a:r>
            <a:r>
              <a:rPr lang="fr-CH" sz="1100" i="1" noProof="0" dirty="0" err="1"/>
              <a:t>utilisateur·trice·s</a:t>
            </a:r>
            <a:r>
              <a:rPr lang="fr-CH" sz="1100" i="1" noProof="0" dirty="0"/>
              <a:t> afin qu’ils vérifient leurs formulaires ?</a:t>
            </a:r>
          </a:p>
          <a:p>
            <a:pPr marL="0"/>
            <a:r>
              <a:rPr lang="fr-CH" sz="1100" noProof="0" dirty="0"/>
              <a:t>– Mieux : </a:t>
            </a:r>
            <a:r>
              <a:rPr lang="fr-CH" sz="1100" i="1" noProof="0" dirty="0"/>
              <a:t>Comment pourrions-nous donner aux </a:t>
            </a:r>
            <a:r>
              <a:rPr lang="fr-CH" sz="1100" i="1" noProof="0" dirty="0" err="1"/>
              <a:t>utilisateur·trice·s</a:t>
            </a:r>
            <a:r>
              <a:rPr lang="fr-CH" sz="1100" i="1" noProof="0" dirty="0"/>
              <a:t> le sentiment que leurs formulaires sont complets ?</a:t>
            </a:r>
          </a:p>
          <a:p>
            <a:pPr marL="0"/>
            <a:r>
              <a:rPr lang="fr-CH" sz="1100" noProof="0" dirty="0"/>
              <a:t>La deuxième formulation laisse plus de place à la créativité.</a:t>
            </a:r>
          </a:p>
          <a:p>
            <a:pPr marL="0"/>
            <a:endParaRPr lang="fr-CH" sz="1100" noProof="0" dirty="0"/>
          </a:p>
          <a:p>
            <a:pPr marL="0"/>
            <a:r>
              <a:rPr lang="fr-CH" sz="1100" b="1" noProof="0" dirty="0"/>
              <a:t>3. Gardez la question générale, mais ciblée</a:t>
            </a:r>
          </a:p>
          <a:p>
            <a:pPr marL="0"/>
            <a:r>
              <a:rPr lang="fr-CH" sz="1100" noProof="0" dirty="0"/>
              <a:t>Trop restreinte = peu d’idées. Trop large = chaos.</a:t>
            </a:r>
          </a:p>
          <a:p>
            <a:pPr marL="0"/>
            <a:r>
              <a:rPr lang="fr-CH" sz="1100" noProof="0" dirty="0"/>
              <a:t>Une bonne question CPN se concentre sur un besoin tout en laissant de la place à l’imagination.</a:t>
            </a:r>
          </a:p>
          <a:p>
            <a:pPr marL="0"/>
            <a:r>
              <a:rPr lang="fr-CH" sz="1100" noProof="0" dirty="0"/>
              <a:t>Exemple :</a:t>
            </a:r>
          </a:p>
          <a:p>
            <a:pPr marL="0"/>
            <a:r>
              <a:rPr lang="fr-CH" sz="1100" noProof="0" dirty="0"/>
              <a:t>– Bien : </a:t>
            </a:r>
            <a:r>
              <a:rPr lang="fr-CH" sz="1100" i="1" noProof="0" dirty="0"/>
              <a:t>Comment pourrions-nous rendre la vérification des erreurs rapide et simple ?</a:t>
            </a:r>
          </a:p>
          <a:p>
            <a:pPr marL="0"/>
            <a:r>
              <a:rPr lang="fr-CH" sz="1100" noProof="0" dirty="0"/>
              <a:t>– Mieux : </a:t>
            </a:r>
            <a:r>
              <a:rPr lang="fr-CH" sz="1100" i="1" noProof="0" dirty="0"/>
              <a:t>Comment pourrions-nous aider les </a:t>
            </a:r>
            <a:r>
              <a:rPr lang="fr-CH" sz="1100" i="1" noProof="0" dirty="0" err="1"/>
              <a:t>utilisateur·trice·s</a:t>
            </a:r>
            <a:r>
              <a:rPr lang="fr-CH" sz="1100" i="1" noProof="0" dirty="0"/>
              <a:t> à se sentir en sécurité dans leur travail ?</a:t>
            </a:r>
          </a:p>
          <a:p>
            <a:pPr marL="0"/>
            <a:r>
              <a:rPr lang="fr-CH" sz="1100" noProof="0" dirty="0"/>
              <a:t>La seconde variante permet d’envisager des idées plus variées.</a:t>
            </a:r>
          </a:p>
          <a:p>
            <a:pPr marL="0" lvl="0" indent="0" algn="l" rtl="0">
              <a:spcBef>
                <a:spcPts val="600"/>
              </a:spcBef>
              <a:spcAft>
                <a:spcPts val="0"/>
              </a:spcAft>
              <a:buClr>
                <a:schemeClr val="dk1"/>
              </a:buClr>
              <a:buSzPts val="1100"/>
              <a:buFont typeface="Century Gothic"/>
              <a:buNone/>
            </a:pPr>
            <a:endParaRPr sz="1100" dirty="0">
              <a:latin typeface="Century Gothic"/>
              <a:ea typeface="Century Gothic"/>
              <a:cs typeface="Century Gothic"/>
              <a:sym typeface="Century Gothic"/>
            </a:endParaRPr>
          </a:p>
        </p:txBody>
      </p:sp>
      <p:sp>
        <p:nvSpPr>
          <p:cNvPr id="2656" name="Google Shape;2656;p1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2"/>
        <p:cNvGrpSpPr/>
        <p:nvPr/>
      </p:nvGrpSpPr>
      <p:grpSpPr>
        <a:xfrm>
          <a:off x="0" y="0"/>
          <a:ext cx="0" cy="0"/>
          <a:chOff x="0" y="0"/>
          <a:chExt cx="0" cy="0"/>
        </a:xfrm>
      </p:grpSpPr>
      <p:sp>
        <p:nvSpPr>
          <p:cNvPr id="2663" name="Google Shape;2663;p2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4" name="Google Shape;2664;p2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b="1" noProof="0" dirty="0"/>
              <a:t>4. Concentrez-vous sur les résultats, pas sur les symptômes</a:t>
            </a:r>
          </a:p>
          <a:p>
            <a:pPr marL="0"/>
            <a:r>
              <a:rPr lang="fr-CH" sz="1100" noProof="0" dirty="0"/>
              <a:t>Ne vous contentez pas de corriger ce qui est visible – découvrez ce que les </a:t>
            </a:r>
            <a:r>
              <a:rPr lang="fr-CH" sz="1100" noProof="0" dirty="0" err="1"/>
              <a:t>utilisateur·trice·s</a:t>
            </a:r>
            <a:r>
              <a:rPr lang="fr-CH" sz="1100" noProof="0" dirty="0"/>
              <a:t> </a:t>
            </a:r>
            <a:r>
              <a:rPr lang="fr-CH" sz="1100" i="1" noProof="0" dirty="0"/>
              <a:t>souhaitent réellement accomplir. </a:t>
            </a:r>
          </a:p>
          <a:p>
            <a:pPr marL="0"/>
            <a:r>
              <a:rPr lang="fr-CH" sz="1100" noProof="0" dirty="0"/>
              <a:t>Exemple :</a:t>
            </a:r>
          </a:p>
          <a:p>
            <a:pPr marL="0"/>
            <a:r>
              <a:rPr lang="fr-CH" sz="1100" noProof="0" dirty="0"/>
              <a:t>– Mauvais : </a:t>
            </a:r>
            <a:r>
              <a:rPr lang="fr-CH" sz="1100" i="1" noProof="0" dirty="0"/>
              <a:t>Comment pourrions-nous éviter que les </a:t>
            </a:r>
            <a:r>
              <a:rPr lang="fr-CH" sz="1100" i="1" noProof="0" dirty="0" err="1"/>
              <a:t>utilisateur·trice·s</a:t>
            </a:r>
            <a:r>
              <a:rPr lang="fr-CH" sz="1100" i="1" noProof="0" dirty="0"/>
              <a:t> appellent le service clientèle ?</a:t>
            </a:r>
          </a:p>
          <a:p>
            <a:pPr marL="0"/>
            <a:r>
              <a:rPr lang="fr-CH" sz="1100" noProof="0" dirty="0"/>
              <a:t>– Mieux : </a:t>
            </a:r>
            <a:r>
              <a:rPr lang="fr-CH" sz="1100" i="1" noProof="0" dirty="0"/>
              <a:t>Comment pourrions-nous faire en sorte que les </a:t>
            </a:r>
            <a:r>
              <a:rPr lang="fr-CH" sz="1100" i="1" noProof="0" dirty="0" err="1"/>
              <a:t>utilisateur·trice·s</a:t>
            </a:r>
            <a:r>
              <a:rPr lang="fr-CH" sz="1100" i="1" noProof="0" dirty="0"/>
              <a:t> aient le sentiment de disposer de toutes les informations dont ils ont besoin ?</a:t>
            </a:r>
          </a:p>
          <a:p>
            <a:pPr marL="0"/>
            <a:endParaRPr lang="fr-CH" sz="1100" noProof="0" dirty="0"/>
          </a:p>
          <a:p>
            <a:pPr marL="0"/>
            <a:r>
              <a:rPr lang="fr-CH" sz="1100" b="1" noProof="0" dirty="0"/>
              <a:t>5. Formulez de manière positive</a:t>
            </a:r>
          </a:p>
          <a:p>
            <a:pPr marL="0"/>
            <a:r>
              <a:rPr lang="fr-CH" sz="1100" noProof="0" dirty="0"/>
              <a:t>Les verbes négatifs comme «réduire», «empêcher» ou «éviter» limitent la créativité.</a:t>
            </a:r>
          </a:p>
          <a:p>
            <a:pPr marL="0"/>
            <a:r>
              <a:rPr lang="fr-CH" sz="1100" noProof="0" dirty="0"/>
              <a:t>Les verbes positifs comme «créer», «permettre» ou «améliorer» dynamisent le processus. </a:t>
            </a:r>
          </a:p>
          <a:p>
            <a:pPr marL="0"/>
            <a:r>
              <a:rPr lang="fr-CH" sz="1100" noProof="0" dirty="0"/>
              <a:t>Exemple :</a:t>
            </a:r>
          </a:p>
          <a:p>
            <a:pPr marL="0"/>
            <a:r>
              <a:rPr lang="fr-CH" sz="1100" noProof="0" dirty="0"/>
              <a:t>– Mauvais : </a:t>
            </a:r>
            <a:r>
              <a:rPr lang="fr-CH" sz="1100" i="1" noProof="0" dirty="0"/>
              <a:t>Comment pourrions-nous rendre le processus de retour moins frustrant ?</a:t>
            </a:r>
          </a:p>
          <a:p>
            <a:pPr marL="0"/>
            <a:r>
              <a:rPr lang="fr-CH" sz="1100" noProof="0" dirty="0"/>
              <a:t>– Bon : </a:t>
            </a:r>
            <a:r>
              <a:rPr lang="fr-CH" sz="1100" i="1" noProof="0" dirty="0"/>
              <a:t>Comment pourrions-nous rendre le processus de retour rapide et intuitif ?</a:t>
            </a:r>
          </a:p>
          <a:p>
            <a:pPr marL="0" lvl="0" indent="0" algn="l" rtl="0">
              <a:spcBef>
                <a:spcPts val="600"/>
              </a:spcBef>
              <a:spcAft>
                <a:spcPts val="0"/>
              </a:spcAft>
              <a:buNone/>
            </a:pPr>
            <a:endParaRPr dirty="0"/>
          </a:p>
        </p:txBody>
      </p:sp>
      <p:sp>
        <p:nvSpPr>
          <p:cNvPr id="2665" name="Google Shape;2665;p2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1"/>
        <p:cNvGrpSpPr/>
        <p:nvPr/>
      </p:nvGrpSpPr>
      <p:grpSpPr>
        <a:xfrm>
          <a:off x="0" y="0"/>
          <a:ext cx="0" cy="0"/>
          <a:chOff x="0" y="0"/>
          <a:chExt cx="0" cy="0"/>
        </a:xfrm>
      </p:grpSpPr>
      <p:sp>
        <p:nvSpPr>
          <p:cNvPr id="2672" name="Google Shape;2672;p2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3" name="Google Shape;2673;p2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Cette diapositive illustre, à l’aide d’un exemple concret, comment tous les concepts sont liés : </a:t>
            </a:r>
            <a:r>
              <a:rPr lang="fr-CH" sz="1100" i="1" noProof="0" dirty="0"/>
              <a:t>tâches à accomplir, Pain Points</a:t>
            </a:r>
            <a:r>
              <a:rPr lang="fr-CH" sz="1100" noProof="0" dirty="0"/>
              <a:t> et </a:t>
            </a:r>
            <a:r>
              <a:rPr lang="fr-CH" sz="1100" i="1" noProof="0" dirty="0"/>
              <a:t>questions CPN </a:t>
            </a:r>
            <a:r>
              <a:rPr lang="fr-CH" sz="1100" noProof="0" dirty="0"/>
              <a:t>(Comment pourrions-nous…).</a:t>
            </a:r>
          </a:p>
          <a:p>
            <a:pPr marL="0"/>
            <a:endParaRPr lang="fr-CH" sz="1100" noProof="0" dirty="0"/>
          </a:p>
          <a:p>
            <a:pPr marL="0"/>
            <a:r>
              <a:rPr lang="fr-CH" sz="1100" noProof="0" dirty="0" err="1"/>
              <a:t>Swapfiets</a:t>
            </a:r>
            <a:r>
              <a:rPr lang="fr-CH" sz="1100" noProof="0" dirty="0"/>
              <a:t> est une entreprise qui propose des vélos dans le cadre d’un modèle d’abonnement mensuel.</a:t>
            </a:r>
          </a:p>
          <a:p>
            <a:pPr marL="0"/>
            <a:endParaRPr lang="fr-CH" sz="1100" noProof="0" dirty="0"/>
          </a:p>
          <a:p>
            <a:pPr marL="0"/>
            <a:r>
              <a:rPr lang="fr-CH" sz="1100" noProof="0" dirty="0"/>
              <a:t>L’élément clé à retenir est que le segment de clientèle ne souhaitait pas vraiment </a:t>
            </a:r>
            <a:r>
              <a:rPr lang="fr-CH" sz="1100" b="1" noProof="0" dirty="0"/>
              <a:t>posséder</a:t>
            </a:r>
            <a:r>
              <a:rPr lang="fr-CH" sz="1100" noProof="0" dirty="0"/>
              <a:t> un vélo : </a:t>
            </a:r>
            <a:r>
              <a:rPr lang="fr-CH" sz="1100" b="1" noProof="0" dirty="0"/>
              <a:t>il voulait avoir accès à tout moment à un vélo fonctionnel</a:t>
            </a:r>
            <a:r>
              <a:rPr lang="fr-CH" sz="1100" noProof="0" dirty="0"/>
              <a:t>. Posséder un vélo était associé à des problèmes : pneus crevés, chaînes cassées, réparations lentes en atelier.</a:t>
            </a:r>
          </a:p>
          <a:p>
            <a:pPr marL="0"/>
            <a:endParaRPr lang="fr-CH" sz="1100" noProof="0" dirty="0"/>
          </a:p>
          <a:p>
            <a:pPr marL="0"/>
            <a:r>
              <a:rPr lang="fr-CH" sz="1100" noProof="0" dirty="0"/>
              <a:t>L’entreprise a reformulé le défi en une seule question CPN :</a:t>
            </a:r>
            <a:br>
              <a:rPr lang="fr-CH" sz="1100" noProof="0" dirty="0"/>
            </a:br>
            <a:r>
              <a:rPr lang="fr-CH" sz="1100" i="1" noProof="0" dirty="0"/>
              <a:t>→ Comment pourrions-nous faciliter l’accès permanent à un vélo fonctionnel pour les personnes ?</a:t>
            </a:r>
          </a:p>
          <a:p>
            <a:pPr marL="0"/>
            <a:endParaRPr lang="fr-CH" sz="1100" noProof="0" dirty="0"/>
          </a:p>
          <a:p>
            <a:pPr marL="0"/>
            <a:r>
              <a:rPr lang="fr-CH" sz="1100" noProof="0" dirty="0"/>
              <a:t>Cela a conduit à un tout nouveau modèle d'affaires :</a:t>
            </a:r>
          </a:p>
          <a:p>
            <a:pPr marL="0">
              <a:buFont typeface="Arial" panose="020B0604020202020204" pitchFamily="34" charset="0"/>
              <a:buChar char="•"/>
            </a:pPr>
            <a:r>
              <a:rPr lang="fr-CH" sz="1100" noProof="0" dirty="0"/>
              <a:t>Un abonnement dans lequel l’entreprise prend en charge les réparations.</a:t>
            </a:r>
          </a:p>
          <a:p>
            <a:pPr marL="0">
              <a:buFont typeface="Arial" panose="020B0604020202020204" pitchFamily="34" charset="0"/>
              <a:buChar char="•"/>
            </a:pPr>
            <a:r>
              <a:rPr lang="fr-CH" sz="1100" noProof="0" dirty="0"/>
              <a:t>Une promesse de réparer ou d’échanger rapidement le vélo </a:t>
            </a:r>
            <a:r>
              <a:rPr lang="fr-CH" sz="1100" noProof="0" dirty="0" err="1"/>
              <a:t>du·de</a:t>
            </a:r>
            <a:r>
              <a:rPr lang="fr-CH" sz="1100" noProof="0" dirty="0"/>
              <a:t> la </a:t>
            </a:r>
            <a:r>
              <a:rPr lang="fr-CH" sz="1100" noProof="0" dirty="0" err="1"/>
              <a:t>client·e</a:t>
            </a:r>
            <a:r>
              <a:rPr lang="fr-CH" sz="1100" noProof="0" dirty="0"/>
              <a:t>, y compris devant son domicile.</a:t>
            </a:r>
          </a:p>
          <a:p>
            <a:pPr marL="0">
              <a:buFont typeface="Arial" panose="020B0604020202020204" pitchFamily="34" charset="0"/>
              <a:buChar char="•"/>
            </a:pPr>
            <a:r>
              <a:rPr lang="fr-CH" sz="1100" noProof="0" dirty="0"/>
              <a:t>Un passage de la vente de produits à la fourniture de services continus.</a:t>
            </a:r>
          </a:p>
          <a:p>
            <a:pPr marL="0"/>
            <a:endParaRPr lang="fr-CH" sz="1100" noProof="0" dirty="0"/>
          </a:p>
          <a:p>
            <a:pPr marL="0"/>
            <a:r>
              <a:rPr lang="fr-CH" sz="1100" noProof="0" dirty="0"/>
              <a:t>Cet exemple montre comment la compréhension de la </a:t>
            </a:r>
            <a:r>
              <a:rPr lang="fr-CH" sz="1100" i="1" noProof="0" dirty="0"/>
              <a:t>véritable tâche</a:t>
            </a:r>
            <a:r>
              <a:rPr lang="fr-CH" sz="1100" noProof="0" dirty="0"/>
              <a:t> </a:t>
            </a:r>
            <a:r>
              <a:rPr lang="fr-CH" sz="1100" noProof="0" dirty="0" err="1"/>
              <a:t>du·de</a:t>
            </a:r>
            <a:r>
              <a:rPr lang="fr-CH" sz="1100" noProof="0" dirty="0"/>
              <a:t> la </a:t>
            </a:r>
            <a:r>
              <a:rPr lang="fr-CH" sz="1100" noProof="0" dirty="0" err="1"/>
              <a:t>client·e</a:t>
            </a:r>
            <a:r>
              <a:rPr lang="fr-CH" sz="1100" noProof="0" dirty="0"/>
              <a:t> change tout : du design du produit jusqu’au modèle d'affaires global.</a:t>
            </a:r>
          </a:p>
          <a:p>
            <a:pPr marL="0"/>
            <a:r>
              <a:rPr lang="fr-CH" sz="1100" noProof="0" dirty="0"/>
              <a:t>La tâche n’était pas de vendre un vélo, mais de permettre une mobilité sans interruption.</a:t>
            </a:r>
          </a:p>
          <a:p>
            <a:pPr marL="0" lvl="0" indent="0" algn="l" rtl="0">
              <a:spcBef>
                <a:spcPts val="600"/>
              </a:spcBef>
              <a:spcAft>
                <a:spcPts val="0"/>
              </a:spcAft>
              <a:buNone/>
            </a:pPr>
            <a:endParaRPr dirty="0"/>
          </a:p>
        </p:txBody>
      </p:sp>
      <p:sp>
        <p:nvSpPr>
          <p:cNvPr id="2674" name="Google Shape;2674;p2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4"/>
        <p:cNvGrpSpPr/>
        <p:nvPr/>
      </p:nvGrpSpPr>
      <p:grpSpPr>
        <a:xfrm>
          <a:off x="0" y="0"/>
          <a:ext cx="0" cy="0"/>
          <a:chOff x="0" y="0"/>
          <a:chExt cx="0" cy="0"/>
        </a:xfrm>
      </p:grpSpPr>
      <p:sp>
        <p:nvSpPr>
          <p:cNvPr id="2685" name="Google Shape;2685;p2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6" name="Google Shape;2686;p2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b="1" noProof="0" dirty="0"/>
              <a:t>Objectif</a:t>
            </a:r>
          </a:p>
          <a:p>
            <a:pPr marL="0"/>
            <a:r>
              <a:rPr lang="fr-CH" sz="1100" noProof="0" dirty="0"/>
              <a:t>Les </a:t>
            </a:r>
            <a:r>
              <a:rPr lang="fr-CH" sz="1100" noProof="0" dirty="0" err="1"/>
              <a:t>apprenti·e·s</a:t>
            </a:r>
            <a:r>
              <a:rPr lang="fr-CH" sz="1100" noProof="0" dirty="0"/>
              <a:t> appliquent ce qu’ils ont appris sur la compréhension du segment de clientèle à leur propre idée d'affaires. À la fin, chaque équipe aura accompli ce qui suit :</a:t>
            </a:r>
          </a:p>
          <a:p>
            <a:pPr marL="171450" indent="-171450">
              <a:buFont typeface="Arial" panose="020B0604020202020204" pitchFamily="34" charset="0"/>
              <a:buChar char="•"/>
            </a:pPr>
            <a:r>
              <a:rPr lang="fr-CH" sz="1100" noProof="0" dirty="0"/>
              <a:t>identifié les </a:t>
            </a:r>
            <a:r>
              <a:rPr lang="fr-CH" sz="1100" b="1" noProof="0" dirty="0"/>
              <a:t>tâches à accomplir </a:t>
            </a:r>
            <a:r>
              <a:rPr lang="fr-CH" sz="1100" noProof="0" dirty="0"/>
              <a:t>par le segment de clientèle </a:t>
            </a:r>
            <a:r>
              <a:rPr lang="fr-CH" sz="1100" b="1" noProof="0" dirty="0"/>
              <a:t>(Jobs to </a:t>
            </a:r>
            <a:r>
              <a:rPr lang="fr-CH" sz="1100" b="1" noProof="0" dirty="0" err="1"/>
              <a:t>be</a:t>
            </a:r>
            <a:r>
              <a:rPr lang="fr-CH" sz="1100" b="1" noProof="0" dirty="0"/>
              <a:t> Done)</a:t>
            </a:r>
          </a:p>
          <a:p>
            <a:pPr marL="171450" indent="-171450">
              <a:buFont typeface="Arial" panose="020B0604020202020204" pitchFamily="34" charset="0"/>
              <a:buChar char="•"/>
            </a:pPr>
            <a:r>
              <a:rPr lang="fr-CH" sz="1100" noProof="0" dirty="0"/>
              <a:t>déterminé les principaux </a:t>
            </a:r>
            <a:r>
              <a:rPr lang="fr-CH" sz="1100" b="1" noProof="0" dirty="0"/>
              <a:t>Pain Points</a:t>
            </a:r>
          </a:p>
          <a:p>
            <a:pPr marL="171450" indent="-171450">
              <a:buFont typeface="Arial" panose="020B0604020202020204" pitchFamily="34" charset="0"/>
              <a:buChar char="•"/>
            </a:pPr>
            <a:r>
              <a:rPr lang="fr-CH" sz="1100" noProof="0" dirty="0"/>
              <a:t>formulé une question </a:t>
            </a:r>
            <a:r>
              <a:rPr lang="fr-CH" sz="1100" b="1" noProof="0" dirty="0"/>
              <a:t>CPN (Comment pourrions-nous) </a:t>
            </a:r>
            <a:r>
              <a:rPr lang="fr-CH" sz="1100" noProof="0" dirty="0"/>
              <a:t>qui résume le défi que leur idée d'affaires souhaite relever.</a:t>
            </a:r>
          </a:p>
          <a:p>
            <a:pPr marL="0"/>
            <a:r>
              <a:rPr lang="fr-CH" sz="1100" noProof="0" dirty="0"/>
              <a:t>Cette activité permet aux </a:t>
            </a:r>
            <a:r>
              <a:rPr lang="fr-CH" sz="1100" noProof="0" dirty="0" err="1"/>
              <a:t>apprenti·e·s</a:t>
            </a:r>
            <a:r>
              <a:rPr lang="fr-CH" sz="1100" noProof="0" dirty="0"/>
              <a:t> de passer d’idées de produits vagues à une compréhension structurée de ce que le segment de clientèle souhaite réellement accomplir et de ce qui rend cela difficile actuellement. L’objectif n’est pas encore de concevoir une solution, mais simplement de définir l’espace d’innovation.</a:t>
            </a:r>
          </a:p>
          <a:p>
            <a:pPr marL="0"/>
            <a:endParaRPr lang="fr-CH" sz="1100" noProof="0" dirty="0"/>
          </a:p>
          <a:p>
            <a:pPr marL="0"/>
            <a:r>
              <a:rPr lang="fr-CH" sz="1100" b="1" noProof="0" dirty="0"/>
              <a:t>Préparation (pour l’</a:t>
            </a:r>
            <a:r>
              <a:rPr lang="fr-CH" sz="1100" b="1" noProof="0" dirty="0" err="1"/>
              <a:t>enseignant·e</a:t>
            </a:r>
            <a:r>
              <a:rPr lang="fr-CH" sz="1100" b="1" noProof="0" dirty="0"/>
              <a:t>)</a:t>
            </a:r>
            <a:endParaRPr lang="fr-CH" sz="1100" b="0" noProof="0" dirty="0"/>
          </a:p>
          <a:p>
            <a:pPr marL="0"/>
            <a:r>
              <a:rPr lang="fr-CH" sz="1100" b="0" noProof="0" dirty="0"/>
              <a:t>Durée :</a:t>
            </a:r>
            <a:r>
              <a:rPr lang="fr-CH" sz="1100" noProof="0" dirty="0"/>
              <a:t> env. </a:t>
            </a:r>
            <a:r>
              <a:rPr lang="fr-CH" sz="1100" b="1" noProof="0" dirty="0"/>
              <a:t>60–75 minutes</a:t>
            </a:r>
            <a:endParaRPr lang="fr-CH" sz="1100" b="0" noProof="0" dirty="0"/>
          </a:p>
          <a:p>
            <a:pPr marL="0"/>
            <a:r>
              <a:rPr lang="fr-CH" sz="1100" b="0" noProof="0" dirty="0"/>
              <a:t>Format : </a:t>
            </a:r>
            <a:r>
              <a:rPr lang="fr-CH" sz="1100" noProof="0" dirty="0"/>
              <a:t>travail en groupe (équipes de 2 à 4 </a:t>
            </a:r>
            <a:r>
              <a:rPr lang="fr-CH" sz="1100" noProof="0" dirty="0" err="1"/>
              <a:t>apprenti·e·s</a:t>
            </a:r>
            <a:r>
              <a:rPr lang="fr-CH" sz="1100" noProof="0" dirty="0"/>
              <a:t>)</a:t>
            </a:r>
          </a:p>
          <a:p>
            <a:pPr marL="0"/>
            <a:r>
              <a:rPr lang="fr-CH" sz="1100" noProof="0" dirty="0"/>
              <a:t>Matériel : Post-</a:t>
            </a:r>
            <a:r>
              <a:rPr lang="fr-CH" sz="1100" noProof="0" dirty="0" err="1"/>
              <a:t>Its</a:t>
            </a:r>
            <a:r>
              <a:rPr lang="fr-CH" sz="1100" noProof="0" dirty="0"/>
              <a:t> ou tableau blanc en ligne, stylos, modèles pour JTBD / Pains / CPN (si possible)</a:t>
            </a:r>
          </a:p>
          <a:p>
            <a:pPr marL="0"/>
            <a:r>
              <a:rPr lang="fr-CH" sz="1100" noProof="0" dirty="0"/>
              <a:t>Encouragez les </a:t>
            </a:r>
            <a:r>
              <a:rPr lang="fr-CH" sz="1100" noProof="0" dirty="0" err="1"/>
              <a:t>apprenti·e·s</a:t>
            </a:r>
            <a:r>
              <a:rPr lang="fr-CH" sz="1100" noProof="0" dirty="0"/>
              <a:t> à fonder leurs réponses sur des </a:t>
            </a:r>
            <a:r>
              <a:rPr lang="fr-CH" sz="1100" b="1" noProof="0" dirty="0"/>
              <a:t>informations réelles </a:t>
            </a:r>
            <a:r>
              <a:rPr lang="fr-CH" sz="1100" noProof="0" dirty="0"/>
              <a:t>– recherche secondaire, entretiens courts ou observations informelles. Même un ou deux points de données rendent leurs constats plus pertinents.</a:t>
            </a:r>
          </a:p>
          <a:p>
            <a:pPr marL="0" lvl="0" indent="0" algn="l" rtl="0">
              <a:spcBef>
                <a:spcPts val="600"/>
              </a:spcBef>
              <a:spcAft>
                <a:spcPts val="0"/>
              </a:spcAft>
              <a:buNone/>
            </a:pPr>
            <a:endParaRPr dirty="0"/>
          </a:p>
        </p:txBody>
      </p:sp>
      <p:sp>
        <p:nvSpPr>
          <p:cNvPr id="2687" name="Google Shape;2687;p2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2"/>
        <p:cNvGrpSpPr/>
        <p:nvPr/>
      </p:nvGrpSpPr>
      <p:grpSpPr>
        <a:xfrm>
          <a:off x="0" y="0"/>
          <a:ext cx="0" cy="0"/>
          <a:chOff x="0" y="0"/>
          <a:chExt cx="0" cy="0"/>
        </a:xfrm>
      </p:grpSpPr>
      <p:sp>
        <p:nvSpPr>
          <p:cNvPr id="2693" name="Google Shape;2693;p2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4" name="Google Shape;2694;p2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Expliquez qu’un Job n’est pas une simple tâche, mais une déclaration de progrès </a:t>
            </a:r>
            <a:r>
              <a:rPr lang="fr-CH" sz="1100" i="1" noProof="0" dirty="0"/>
              <a:t>orientée vers un objectif</a:t>
            </a:r>
            <a:r>
              <a:rPr lang="fr-CH" sz="1100" noProof="0" dirty="0"/>
              <a:t>. Les </a:t>
            </a:r>
            <a:r>
              <a:rPr lang="fr-CH" sz="1100" noProof="0" dirty="0" err="1"/>
              <a:t>client·e·s</a:t>
            </a:r>
            <a:r>
              <a:rPr lang="fr-CH" sz="1100" noProof="0" dirty="0"/>
              <a:t> « engagent » des produits ou des services afin d’accomplir des tâches dans leur vie. Lorsqu’une nouvelle solution accomplit cette tâche de manière plus satisfaisante, ils « licencient » l’ancienne et « engagent » la nouvelle.</a:t>
            </a:r>
          </a:p>
          <a:p>
            <a:pPr marL="0"/>
            <a:endParaRPr lang="fr-CH" sz="1100" noProof="0" dirty="0"/>
          </a:p>
          <a:p>
            <a:pPr marL="0"/>
            <a:r>
              <a:rPr lang="fr-CH" sz="1100" noProof="0" dirty="0"/>
              <a:t>Présentez la structure des </a:t>
            </a:r>
            <a:r>
              <a:rPr lang="fr-CH" sz="1100" b="1" noProof="0" dirty="0"/>
              <a:t>Jobs to </a:t>
            </a:r>
            <a:r>
              <a:rPr lang="fr-CH" sz="1100" b="1" noProof="0" dirty="0" err="1"/>
              <a:t>be</a:t>
            </a:r>
            <a:r>
              <a:rPr lang="fr-CH" sz="1100" b="1" noProof="0" dirty="0"/>
              <a:t> Done </a:t>
            </a:r>
            <a:r>
              <a:rPr lang="fr-CH" sz="1100" noProof="0" dirty="0"/>
              <a:t>:</a:t>
            </a:r>
          </a:p>
          <a:p>
            <a:pPr marL="0"/>
            <a:endParaRPr lang="fr-CH" sz="1100" noProof="0" dirty="0"/>
          </a:p>
          <a:p>
            <a:pPr marL="0"/>
            <a:r>
              <a:rPr lang="fr-CH" sz="1100" b="1" noProof="0" dirty="0"/>
              <a:t>verbe d’action + objet de l’action + contextualisation</a:t>
            </a:r>
          </a:p>
          <a:p>
            <a:pPr marL="0"/>
            <a:endParaRPr lang="fr-CH" sz="1100" b="1" noProof="0" dirty="0"/>
          </a:p>
          <a:p>
            <a:pPr marL="0"/>
            <a:r>
              <a:rPr lang="fr-CH" sz="1100" noProof="0" dirty="0"/>
              <a:t>Exemples :</a:t>
            </a:r>
          </a:p>
          <a:p>
            <a:pPr marL="171450" indent="-171450">
              <a:buFont typeface="Arial" panose="020B0604020202020204" pitchFamily="34" charset="0"/>
              <a:buChar char="•"/>
            </a:pPr>
            <a:r>
              <a:rPr lang="fr-CH" sz="1100" i="1" noProof="0" dirty="0"/>
              <a:t>Acheter des aliments sains à emporter </a:t>
            </a:r>
            <a:r>
              <a:rPr lang="fr-CH" sz="1100" noProof="0" dirty="0"/>
              <a:t>(action : acheter, objet : aliments, contexte : à emporter)</a:t>
            </a:r>
          </a:p>
          <a:p>
            <a:pPr marL="171450" indent="-171450">
              <a:buFont typeface="Arial" panose="020B0604020202020204" pitchFamily="34" charset="0"/>
              <a:buChar char="•"/>
            </a:pPr>
            <a:r>
              <a:rPr lang="fr-CH" sz="1100" i="1" noProof="0" dirty="0"/>
              <a:t>Apprendre de nouvelles compétences pendant les loisirs </a:t>
            </a:r>
            <a:r>
              <a:rPr lang="fr-CH" sz="1100" noProof="0" dirty="0"/>
              <a:t>(action : apprendre, objet : compétences, contexte : pendant les loisirs)</a:t>
            </a:r>
          </a:p>
          <a:p>
            <a:pPr marL="171450" indent="-171450">
              <a:buFont typeface="Arial" panose="020B0604020202020204" pitchFamily="34" charset="0"/>
              <a:buChar char="•"/>
            </a:pPr>
            <a:r>
              <a:rPr lang="fr-CH" sz="1100" i="1" noProof="0" dirty="0"/>
              <a:t>Gérer ses finances personnelles à la maison </a:t>
            </a:r>
            <a:r>
              <a:rPr lang="fr-CH" sz="1100" noProof="0" dirty="0"/>
              <a:t>(action : gérer, objet : finances, contexte : à la maison)</a:t>
            </a:r>
          </a:p>
          <a:p>
            <a:pPr marL="0"/>
            <a:endParaRPr lang="fr-CH" sz="1100" noProof="0" dirty="0"/>
          </a:p>
          <a:p>
            <a:pPr marL="0"/>
            <a:r>
              <a:rPr lang="fr-CH" sz="1100" noProof="0" dirty="0"/>
              <a:t>Chaque </a:t>
            </a:r>
            <a:r>
              <a:rPr lang="fr-CH" sz="1100" noProof="0" dirty="0" err="1"/>
              <a:t>client·e</a:t>
            </a:r>
            <a:r>
              <a:rPr lang="fr-CH" sz="1100" noProof="0" dirty="0"/>
              <a:t> a généralement :</a:t>
            </a:r>
          </a:p>
          <a:p>
            <a:pPr marL="0">
              <a:buFont typeface="Arial" panose="020B0604020202020204" pitchFamily="34" charset="0"/>
              <a:buChar char="•"/>
            </a:pPr>
            <a:r>
              <a:rPr lang="fr-CH" sz="1100" b="1" noProof="0" dirty="0"/>
              <a:t>Un job principal : </a:t>
            </a:r>
            <a:r>
              <a:rPr lang="fr-CH" sz="1100" noProof="0" dirty="0"/>
              <a:t>l’objectif central (par exemple « rester en bonne santé malgré un agenda chargé »)</a:t>
            </a:r>
          </a:p>
          <a:p>
            <a:pPr marL="0">
              <a:buFont typeface="Arial" panose="020B0604020202020204" pitchFamily="34" charset="0"/>
              <a:buChar char="•"/>
            </a:pPr>
            <a:r>
              <a:rPr lang="fr-CH" sz="1100" b="1" noProof="0" dirty="0"/>
              <a:t>Des tâches associées :</a:t>
            </a:r>
            <a:r>
              <a:rPr lang="fr-CH" sz="1100" noProof="0" dirty="0"/>
              <a:t> par exemple « être </a:t>
            </a:r>
            <a:r>
              <a:rPr lang="fr-CH" sz="1100" noProof="0" dirty="0" err="1"/>
              <a:t>fier·ère</a:t>
            </a:r>
            <a:r>
              <a:rPr lang="fr-CH" sz="1100" noProof="0" dirty="0"/>
              <a:t> de prendre soin de soi », « gagner du temps et réduire le stress »</a:t>
            </a:r>
          </a:p>
          <a:p>
            <a:pPr marL="0"/>
            <a:endParaRPr lang="fr-CH" sz="1100" noProof="0" dirty="0"/>
          </a:p>
          <a:p>
            <a:pPr marL="0"/>
            <a:r>
              <a:rPr lang="fr-CH" sz="1100" noProof="0" dirty="0"/>
              <a:t>Encouragez à rechercher des aspects fonctionnels, sociaux et émotionnels.</a:t>
            </a:r>
          </a:p>
          <a:p>
            <a:pPr marL="0"/>
            <a:endParaRPr lang="fr-CH" sz="1100" noProof="0" dirty="0"/>
          </a:p>
          <a:p>
            <a:pPr marL="0"/>
            <a:r>
              <a:rPr lang="fr-CH" sz="1100" b="0" noProof="0" dirty="0"/>
              <a:t>Les apprenti·e·s doivent rédiger une ou deux descriptions de tâches, dans lesquelles ils décrivent ce que </a:t>
            </a:r>
            <a:r>
              <a:rPr lang="de-CH" sz="1100" b="0" dirty="0"/>
              <a:t>le </a:t>
            </a:r>
            <a:r>
              <a:rPr lang="de-CH" sz="1100" b="0" dirty="0" err="1"/>
              <a:t>client</a:t>
            </a:r>
            <a:r>
              <a:rPr lang="de-CH" sz="1100" b="0" dirty="0"/>
              <a:t> </a:t>
            </a:r>
            <a:r>
              <a:rPr lang="fr-CH" sz="1100" b="0" noProof="0" dirty="0"/>
              <a:t>souhaite accomplir dans le champ.</a:t>
            </a:r>
          </a:p>
          <a:p>
            <a:pPr marL="0"/>
            <a:endParaRPr lang="fr-CH" sz="1100" noProof="0" dirty="0"/>
          </a:p>
          <a:p>
            <a:pPr marL="0"/>
            <a:r>
              <a:rPr lang="fr-CH" sz="1100" noProof="0" dirty="0"/>
              <a:t>Demandez-leur de s’imaginer que le client pense : « Je veux ... [faire quoi ?] ... afin de ... [pourquoi ?] ».</a:t>
            </a:r>
          </a:p>
          <a:p>
            <a:pPr marL="0"/>
            <a:endParaRPr lang="fr-CH" sz="1100" noProof="0" dirty="0"/>
          </a:p>
          <a:p>
            <a:pPr marL="0"/>
            <a:r>
              <a:rPr lang="fr-CH" sz="1100" b="1" noProof="0" dirty="0"/>
              <a:t>En classe :</a:t>
            </a:r>
          </a:p>
          <a:p>
            <a:pPr marL="0"/>
            <a:r>
              <a:rPr lang="fr-CH" sz="1100" noProof="0" dirty="0"/>
              <a:t>Circulez dans la salle et aidez à préciser les formulations vagues. Si </a:t>
            </a:r>
            <a:r>
              <a:rPr lang="fr-CH" sz="1100" noProof="0" dirty="0" err="1"/>
              <a:t>un·e</a:t>
            </a:r>
            <a:r>
              <a:rPr lang="fr-CH" sz="1100" noProof="0" dirty="0"/>
              <a:t> </a:t>
            </a:r>
            <a:r>
              <a:rPr lang="fr-CH" sz="1100" noProof="0" dirty="0" err="1"/>
              <a:t>apprenti·e</a:t>
            </a:r>
            <a:r>
              <a:rPr lang="fr-CH" sz="1100" noProof="0" dirty="0"/>
              <a:t> dit « acheter un vélo », demandez « pourquoi ? » jusqu’à ce qu’il ou elle arrive à la tâche réelle : « afin de pouvoir aller au travail sans retard » → Avoir un moyen de transport quotidien fiable.</a:t>
            </a:r>
          </a:p>
          <a:p>
            <a:pPr marL="0"/>
            <a:r>
              <a:rPr lang="fr-CH" sz="1100" noProof="0" dirty="0"/>
              <a:t>Encouragez des phrases courtes et orientées vers l’action. Les meilleures formulations de Jobs to </a:t>
            </a:r>
            <a:r>
              <a:rPr lang="fr-CH" sz="1100" noProof="0" dirty="0" err="1"/>
              <a:t>be</a:t>
            </a:r>
            <a:r>
              <a:rPr lang="fr-CH" sz="1100" noProof="0" dirty="0"/>
              <a:t> Done ressemblent à ce qu’une personne réelle dirait.</a:t>
            </a:r>
          </a:p>
          <a:p>
            <a:pPr marL="0" lvl="0" indent="0" algn="l" rtl="0">
              <a:spcBef>
                <a:spcPts val="600"/>
              </a:spcBef>
              <a:spcAft>
                <a:spcPts val="0"/>
              </a:spcAft>
              <a:buNone/>
            </a:pPr>
            <a:endParaRPr dirty="0"/>
          </a:p>
        </p:txBody>
      </p:sp>
      <p:sp>
        <p:nvSpPr>
          <p:cNvPr id="2695" name="Google Shape;2695;p2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1"/>
        <p:cNvGrpSpPr/>
        <p:nvPr/>
      </p:nvGrpSpPr>
      <p:grpSpPr>
        <a:xfrm>
          <a:off x="0" y="0"/>
          <a:ext cx="0" cy="0"/>
          <a:chOff x="0" y="0"/>
          <a:chExt cx="0" cy="0"/>
        </a:xfrm>
      </p:grpSpPr>
      <p:sp>
        <p:nvSpPr>
          <p:cNvPr id="2702" name="Google Shape;2702;p2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3" name="Google Shape;2703;p2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Maintenant que les </a:t>
            </a:r>
            <a:r>
              <a:rPr lang="fr-CH" sz="1100" noProof="0" dirty="0" err="1"/>
              <a:t>apprenti·e·s</a:t>
            </a:r>
            <a:r>
              <a:rPr lang="fr-CH" sz="1100" noProof="0" dirty="0"/>
              <a:t> ont compris ce que leur segment de clientèle souhaite accomplir, ils doivent identifier ce </a:t>
            </a:r>
            <a:r>
              <a:rPr lang="fr-CH" sz="1100" i="1" noProof="0" dirty="0"/>
              <a:t>qui complique cette tâche. </a:t>
            </a:r>
          </a:p>
          <a:p>
            <a:pPr marL="0"/>
            <a:r>
              <a:rPr lang="fr-CH" sz="1100" noProof="0" dirty="0"/>
              <a:t>Les Pains sont des obstacles qui empêchent le client d’accomplir efficacement sa tâche.</a:t>
            </a:r>
          </a:p>
          <a:p>
            <a:pPr marL="0"/>
            <a:r>
              <a:rPr lang="fr-CH" sz="1100" noProof="0" dirty="0"/>
              <a:t>Ces Pains sont essentiels, car la valeur ajoutée est créée lorsqu’une solution les élimine ou les réduit.</a:t>
            </a:r>
          </a:p>
          <a:p>
            <a:pPr marL="0"/>
            <a:r>
              <a:rPr lang="fr-CH" sz="1100" noProof="0" dirty="0"/>
              <a:t>Sans compréhension des Pains, il y a un risque que toute idée soit hors de propos.</a:t>
            </a:r>
          </a:p>
          <a:p>
            <a:pPr marL="0"/>
            <a:endParaRPr lang="fr-CH" sz="1100" noProof="0" dirty="0"/>
          </a:p>
          <a:p>
            <a:pPr marL="0"/>
            <a:r>
              <a:rPr lang="fr-CH" sz="1100" b="1" noProof="0" dirty="0"/>
              <a:t>En classe :</a:t>
            </a:r>
          </a:p>
          <a:p>
            <a:pPr marL="0"/>
            <a:r>
              <a:rPr lang="fr-CH" sz="1100" noProof="0" dirty="0"/>
              <a:t>Demandez aux apprenti·e·s de lister autant de Pains que possible pour leur client.</a:t>
            </a:r>
          </a:p>
          <a:p>
            <a:pPr marL="0"/>
            <a:r>
              <a:rPr lang="fr-CH" sz="1100" noProof="0" dirty="0"/>
              <a:t>Posez des questions ciblées :</a:t>
            </a:r>
          </a:p>
          <a:p>
            <a:pPr marL="0">
              <a:buFont typeface="Arial" panose="020B0604020202020204" pitchFamily="34" charset="0"/>
              <a:buChar char="•"/>
            </a:pPr>
            <a:r>
              <a:rPr lang="fr-CH" sz="1100" noProof="0" dirty="0"/>
              <a:t>Qu’est-ce qui agace ou frustre cette personne dans la manière actuelle de procéder ?</a:t>
            </a:r>
          </a:p>
          <a:p>
            <a:pPr marL="0">
              <a:buFont typeface="Arial" panose="020B0604020202020204" pitchFamily="34" charset="0"/>
              <a:buChar char="•"/>
            </a:pPr>
            <a:r>
              <a:rPr lang="fr-CH" sz="1100" noProof="0" dirty="0"/>
              <a:t>Qu’est-ce qui prend trop de temps ou demande trop d’efforts ?</a:t>
            </a:r>
          </a:p>
          <a:p>
            <a:pPr marL="0">
              <a:buFont typeface="Arial" panose="020B0604020202020204" pitchFamily="34" charset="0"/>
              <a:buChar char="•"/>
            </a:pPr>
            <a:r>
              <a:rPr lang="fr-CH" sz="1100" noProof="0" dirty="0"/>
              <a:t>Qu’a-t-elle déjà entrepris pour résoudre le problème – et qu’est-ce qui ne fonctionne pas encore ?</a:t>
            </a:r>
          </a:p>
          <a:p>
            <a:pPr marL="0"/>
            <a:endParaRPr lang="fr-CH" sz="1100" noProof="0" dirty="0"/>
          </a:p>
          <a:p>
            <a:pPr marL="0"/>
            <a:r>
              <a:rPr lang="fr-CH" sz="1100" noProof="0" dirty="0"/>
              <a:t>Encouragez-les à utiliser des preuves : entretiens courts, avis en ligne, observations personnelles ou tendances identifiées lors de la recherche secondaire.</a:t>
            </a:r>
          </a:p>
          <a:p>
            <a:pPr marL="0"/>
            <a:r>
              <a:rPr lang="fr-CH" sz="1100" noProof="0" dirty="0"/>
              <a:t>S’ils n’ont pas encore collecté de données concrètes, ils peuvent noter des hypothèses et les marquer d’un point d’interrogation – elles pourront être vérifiées ultérieurement.</a:t>
            </a:r>
          </a:p>
          <a:p>
            <a:pPr marL="0"/>
            <a:r>
              <a:rPr lang="fr-CH" sz="1100" noProof="0" dirty="0"/>
              <a:t>Pour conclure cette étape, demandez aux équipes de sélectionner </a:t>
            </a:r>
            <a:r>
              <a:rPr lang="fr-CH" sz="1100" b="1" noProof="0" dirty="0"/>
              <a:t>un ou deux Pains </a:t>
            </a:r>
            <a:r>
              <a:rPr lang="fr-CH" sz="1100" noProof="0" dirty="0"/>
              <a:t>qui sont les plus pertinents ou les plus fréquents.</a:t>
            </a:r>
          </a:p>
          <a:p>
            <a:pPr marL="0"/>
            <a:r>
              <a:rPr lang="fr-CH" sz="1100" noProof="0" dirty="0"/>
              <a:t>Ceux-ci serviront à formuler la question CPN sur la prochaine diapositive.</a:t>
            </a:r>
          </a:p>
          <a:p>
            <a:pPr marL="0" lvl="0" indent="0" algn="l" rtl="0">
              <a:spcBef>
                <a:spcPts val="600"/>
              </a:spcBef>
              <a:spcAft>
                <a:spcPts val="0"/>
              </a:spcAft>
              <a:buNone/>
            </a:pPr>
            <a:endParaRPr dirty="0"/>
          </a:p>
        </p:txBody>
      </p:sp>
      <p:sp>
        <p:nvSpPr>
          <p:cNvPr id="2704" name="Google Shape;2704;p2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0"/>
        <p:cNvGrpSpPr/>
        <p:nvPr/>
      </p:nvGrpSpPr>
      <p:grpSpPr>
        <a:xfrm>
          <a:off x="0" y="0"/>
          <a:ext cx="0" cy="0"/>
          <a:chOff x="0" y="0"/>
          <a:chExt cx="0" cy="0"/>
        </a:xfrm>
      </p:grpSpPr>
      <p:sp>
        <p:nvSpPr>
          <p:cNvPr id="2711" name="Google Shape;2711;p2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2" name="Google Shape;2712;p2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Ici, la compréhension du segment de clientèle devient créativité.</a:t>
            </a:r>
          </a:p>
          <a:p>
            <a:pPr marL="0"/>
            <a:r>
              <a:rPr lang="fr-CH" sz="1100" noProof="0" dirty="0"/>
              <a:t>Une question </a:t>
            </a:r>
            <a:r>
              <a:rPr lang="fr-CH" sz="1100" b="1" noProof="0" dirty="0"/>
              <a:t>Comment pourrions-nous (CPN) </a:t>
            </a:r>
            <a:r>
              <a:rPr lang="fr-CH" sz="1100" noProof="0" dirty="0"/>
              <a:t>reformule ce que l’équipe a appris – la tâche et le défi – en un défi ouvert à l’innovation. Elle ne contient aucune solution, mais ouvre la porte à de nombreuses possibilités.</a:t>
            </a:r>
          </a:p>
          <a:p>
            <a:pPr marL="0"/>
            <a:endParaRPr lang="fr-CH" sz="1100" noProof="0" dirty="0"/>
          </a:p>
          <a:p>
            <a:pPr marL="0"/>
            <a:r>
              <a:rPr lang="fr-CH" sz="1100" noProof="0" dirty="0"/>
              <a:t>Expliquez qu’une bonne question CPN se situe au croisement de </a:t>
            </a:r>
            <a:r>
              <a:rPr lang="fr-CH" sz="1100" b="1" noProof="0" dirty="0"/>
              <a:t>ce que les personnes souhaitent accomplir (Jobs to </a:t>
            </a:r>
            <a:r>
              <a:rPr lang="fr-CH" sz="1100" b="1" noProof="0" dirty="0" err="1"/>
              <a:t>be</a:t>
            </a:r>
            <a:r>
              <a:rPr lang="fr-CH" sz="1100" b="1" noProof="0" dirty="0"/>
              <a:t> Done) </a:t>
            </a:r>
            <a:r>
              <a:rPr lang="fr-CH" sz="1100" noProof="0" dirty="0"/>
              <a:t>et de ce </a:t>
            </a:r>
            <a:r>
              <a:rPr lang="fr-CH" sz="1100" b="1" noProof="0" dirty="0"/>
              <a:t>qui les frustre (Pains).</a:t>
            </a:r>
          </a:p>
          <a:p>
            <a:pPr marL="0"/>
            <a:r>
              <a:rPr lang="fr-CH" sz="1100" noProof="0" dirty="0"/>
              <a:t>Exemple :</a:t>
            </a:r>
          </a:p>
          <a:p>
            <a:pPr marL="171450" indent="-171450">
              <a:buFont typeface="Arial" panose="020B0604020202020204" pitchFamily="34" charset="0"/>
              <a:buChar char="•"/>
            </a:pPr>
            <a:r>
              <a:rPr lang="fr-CH" sz="1100" noProof="0" dirty="0"/>
              <a:t>Tâche : </a:t>
            </a:r>
            <a:r>
              <a:rPr lang="fr-CH" sz="1100" i="1" noProof="0" dirty="0"/>
              <a:t>Apprendre de nouvelles compétences pendant les loisirs</a:t>
            </a:r>
          </a:p>
          <a:p>
            <a:pPr marL="171450" indent="-171450">
              <a:buFont typeface="Arial" panose="020B0604020202020204" pitchFamily="34" charset="0"/>
              <a:buChar char="•"/>
            </a:pPr>
            <a:r>
              <a:rPr lang="fr-CH" sz="1100" noProof="0" dirty="0"/>
              <a:t>Problème : </a:t>
            </a:r>
            <a:r>
              <a:rPr lang="fr-CH" sz="1100" i="1" noProof="0" dirty="0"/>
              <a:t>Peu de temps, faible motivation, choix écrasant d’offres en ligne</a:t>
            </a:r>
          </a:p>
          <a:p>
            <a:pPr marL="171450" indent="-171450">
              <a:buFont typeface="Arial" panose="020B0604020202020204" pitchFamily="34" charset="0"/>
              <a:buChar char="•"/>
            </a:pPr>
            <a:r>
              <a:rPr lang="fr-CH" sz="1100" noProof="0" dirty="0"/>
              <a:t>CPN : </a:t>
            </a:r>
            <a:r>
              <a:rPr lang="fr-CH" sz="1100" i="1" noProof="0" dirty="0"/>
              <a:t>Comment pourrions-nous aider les gens à apprendre de nouvelles compétences de manière brève, motivante et simple ?</a:t>
            </a:r>
          </a:p>
          <a:p>
            <a:pPr marL="0"/>
            <a:endParaRPr lang="fr-CH" sz="1100" noProof="0" dirty="0"/>
          </a:p>
          <a:p>
            <a:pPr marL="0"/>
            <a:r>
              <a:rPr lang="fr-CH" sz="1100" noProof="0" dirty="0"/>
              <a:t>Un autre exemple :</a:t>
            </a:r>
          </a:p>
          <a:p>
            <a:pPr marL="0">
              <a:buFont typeface="Arial" panose="020B0604020202020204" pitchFamily="34" charset="0"/>
              <a:buChar char="•"/>
            </a:pPr>
            <a:r>
              <a:rPr lang="fr-CH" sz="1100" noProof="0" dirty="0"/>
              <a:t>Tâche : </a:t>
            </a:r>
            <a:r>
              <a:rPr lang="fr-CH" sz="1100" i="1" noProof="0" dirty="0"/>
              <a:t>Avoir toujours un vélo en état de marche à disposition</a:t>
            </a:r>
          </a:p>
          <a:p>
            <a:pPr marL="0">
              <a:buFont typeface="Arial" panose="020B0604020202020204" pitchFamily="34" charset="0"/>
              <a:buChar char="•"/>
            </a:pPr>
            <a:r>
              <a:rPr lang="fr-CH" sz="1100" noProof="0" dirty="0"/>
              <a:t>Problème : </a:t>
            </a:r>
            <a:r>
              <a:rPr lang="fr-CH" sz="1100" i="1" noProof="0" dirty="0"/>
              <a:t>Pneus crevés, réparations lentes, ateliers éloignés</a:t>
            </a:r>
          </a:p>
          <a:p>
            <a:pPr marL="0">
              <a:buFont typeface="Arial" panose="020B0604020202020204" pitchFamily="34" charset="0"/>
              <a:buChar char="•"/>
            </a:pPr>
            <a:r>
              <a:rPr lang="fr-CH" sz="1100" noProof="0" dirty="0"/>
              <a:t>CPN : </a:t>
            </a:r>
            <a:r>
              <a:rPr lang="fr-CH" sz="1100" i="1" noProof="0" dirty="0"/>
              <a:t>Comment pourrions-nous permettre aux cyclistes d’avoir toujours un vélo en état de marche facilement ?</a:t>
            </a:r>
          </a:p>
          <a:p>
            <a:pPr marL="0"/>
            <a:endParaRPr lang="fr-CH" sz="1100" noProof="0" dirty="0"/>
          </a:p>
          <a:p>
            <a:pPr marL="0"/>
            <a:r>
              <a:rPr lang="fr-CH" sz="1100" noProof="0" dirty="0"/>
              <a:t>Guidez les apprenti·e·s à partir de leur propre tâche et de leur problème principal, puis à compléter la phrase :</a:t>
            </a:r>
            <a:br>
              <a:rPr lang="fr-CH" sz="1100" noProof="0" dirty="0"/>
            </a:br>
            <a:r>
              <a:rPr lang="fr-CH" sz="1100" b="1" noProof="0" dirty="0"/>
              <a:t>Comment pourrions-nous aider [le client] à [accomplir la tâche] malgré [le Pain] ?</a:t>
            </a:r>
          </a:p>
          <a:p>
            <a:pPr marL="0"/>
            <a:endParaRPr lang="fr-CH" sz="1100" noProof="0" dirty="0"/>
          </a:p>
          <a:p>
            <a:pPr marL="0"/>
            <a:r>
              <a:rPr lang="fr-CH" sz="1100" b="1" noProof="0" dirty="0"/>
              <a:t>En classe :</a:t>
            </a:r>
          </a:p>
          <a:p>
            <a:pPr marL="0"/>
            <a:r>
              <a:rPr lang="fr-CH" sz="1100" noProof="0" dirty="0"/>
              <a:t>Demandez aux groupes de rédiger 2 à 3 CPN différentes, puis de choisir celle qui paraît la plus inspirante et réalisable. Rappelez-leur les principes d’IDEO : </a:t>
            </a:r>
            <a:r>
              <a:rPr lang="fr-FR" sz="1100" noProof="0" dirty="0"/>
              <a:t>fondez votre travail sur des analyses concrètes</a:t>
            </a:r>
            <a:r>
              <a:rPr lang="fr-CH" sz="1100" noProof="0" dirty="0"/>
              <a:t>, éviter les solutions préconçues, rester ouvert et positif, et se concentrer sur le résultat souhaité pour l’utilisateur.</a:t>
            </a:r>
          </a:p>
          <a:p>
            <a:pPr marL="0"/>
            <a:endParaRPr lang="fr-CH" sz="1100" noProof="0" dirty="0"/>
          </a:p>
          <a:p>
            <a:pPr marL="0"/>
            <a:r>
              <a:rPr lang="fr-CH" sz="1100" noProof="0" dirty="0"/>
              <a:t>Vous pouvez projeter quelques exemples au tableau et échanger avec la classe sur les raisons pour lesquelles ils fonctionnent.</a:t>
            </a:r>
          </a:p>
          <a:p>
            <a:pPr marL="0"/>
            <a:r>
              <a:rPr lang="fr-CH" sz="1100" noProof="0" dirty="0"/>
              <a:t>Une bonne question CPN doit amener les </a:t>
            </a:r>
            <a:r>
              <a:rPr lang="fr-CH" sz="1100" noProof="0" dirty="0" err="1"/>
              <a:t>apprenti·e·s</a:t>
            </a:r>
            <a:r>
              <a:rPr lang="fr-CH" sz="1100" noProof="0" dirty="0"/>
              <a:t> à dire : Oui – voilà un défi qui mérite d’être relevé !</a:t>
            </a:r>
          </a:p>
          <a:p>
            <a:pPr marL="0" lvl="0" indent="0" algn="l" rtl="0">
              <a:spcBef>
                <a:spcPts val="600"/>
              </a:spcBef>
              <a:spcAft>
                <a:spcPts val="0"/>
              </a:spcAft>
              <a:buNone/>
            </a:pPr>
            <a:endParaRPr dirty="0"/>
          </a:p>
        </p:txBody>
      </p:sp>
      <p:sp>
        <p:nvSpPr>
          <p:cNvPr id="2713" name="Google Shape;2713;p2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9"/>
        <p:cNvGrpSpPr/>
        <p:nvPr/>
      </p:nvGrpSpPr>
      <p:grpSpPr>
        <a:xfrm>
          <a:off x="0" y="0"/>
          <a:ext cx="0" cy="0"/>
          <a:chOff x="0" y="0"/>
          <a:chExt cx="0" cy="0"/>
        </a:xfrm>
      </p:grpSpPr>
      <p:sp>
        <p:nvSpPr>
          <p:cNvPr id="2720" name="Google Shape;2720;p2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21" name="Google Shape;2721;p2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Cette dernière étape consolide les apprentissages.</a:t>
            </a:r>
          </a:p>
          <a:p>
            <a:pPr marL="0"/>
            <a:r>
              <a:rPr lang="fr-CH" sz="1100" noProof="0" dirty="0"/>
              <a:t>Les </a:t>
            </a:r>
            <a:r>
              <a:rPr lang="fr-CH" sz="1100" noProof="0" dirty="0" err="1"/>
              <a:t>apprenti·e·s</a:t>
            </a:r>
            <a:r>
              <a:rPr lang="fr-CH" sz="1100" noProof="0" dirty="0"/>
              <a:t> disposent désormais d’un récit clair : </a:t>
            </a:r>
            <a:r>
              <a:rPr lang="fr-CH" sz="1100" b="1" noProof="0" dirty="0"/>
              <a:t>tâche à accomplir → problème → question CPN.</a:t>
            </a:r>
            <a:r>
              <a:rPr lang="fr-CH" sz="1100" noProof="0" dirty="0"/>
              <a:t> </a:t>
            </a:r>
          </a:p>
          <a:p>
            <a:pPr marL="0"/>
            <a:r>
              <a:rPr lang="fr-CH" sz="1100" noProof="0" dirty="0"/>
              <a:t>L’objectif de cette diapositive est la réflexion, non l’évaluation – aidez-les à comprendre comment ces étapes s’articulent et préparez-les à la génération d’idées.</a:t>
            </a:r>
          </a:p>
          <a:p>
            <a:pPr marL="0"/>
            <a:endParaRPr lang="fr-CH" sz="1100" noProof="0" dirty="0"/>
          </a:p>
          <a:p>
            <a:pPr marL="0"/>
            <a:r>
              <a:rPr lang="fr-CH" sz="1100" noProof="0" dirty="0"/>
              <a:t>Demandez à chaque groupe de partager en 1 à 2 minutes les éléments suivants :</a:t>
            </a:r>
          </a:p>
          <a:p>
            <a:pPr marL="0">
              <a:buAutoNum type="arabicPeriod"/>
            </a:pPr>
            <a:r>
              <a:rPr lang="fr-CH" sz="1100" noProof="0" dirty="0"/>
              <a:t>La tâche principale à accomplir.</a:t>
            </a:r>
          </a:p>
          <a:p>
            <a:pPr marL="0">
              <a:buAutoNum type="arabicPeriod"/>
            </a:pPr>
            <a:r>
              <a:rPr lang="fr-CH" sz="1100" noProof="0" dirty="0"/>
              <a:t>Un ou deux Pain Points importants.</a:t>
            </a:r>
          </a:p>
          <a:p>
            <a:pPr marL="0">
              <a:buAutoNum type="arabicPeriod"/>
            </a:pPr>
            <a:r>
              <a:rPr lang="fr-CH" sz="1100" noProof="0" dirty="0"/>
              <a:t>La question </a:t>
            </a:r>
            <a:r>
              <a:rPr lang="fr-CH" sz="1100" b="1" noProof="0" dirty="0"/>
              <a:t>Comment pourrions-nous </a:t>
            </a:r>
            <a:r>
              <a:rPr lang="fr-CH" sz="1100" noProof="0" dirty="0"/>
              <a:t>qu’ils ont choisie.</a:t>
            </a:r>
          </a:p>
          <a:p>
            <a:pPr marL="0"/>
            <a:endParaRPr lang="fr-CH" sz="1100" noProof="0" dirty="0"/>
          </a:p>
          <a:p>
            <a:pPr marL="0"/>
            <a:r>
              <a:rPr lang="fr-CH" sz="1100" noProof="0" dirty="0"/>
              <a:t>Pendant que chaque groupe présente, encouragez les </a:t>
            </a:r>
            <a:r>
              <a:rPr lang="fr-CH" sz="1100" noProof="0" dirty="0" err="1"/>
              <a:t>apprenti·e·s</a:t>
            </a:r>
            <a:r>
              <a:rPr lang="fr-CH" sz="1100" noProof="0" dirty="0"/>
              <a:t> à se donner mutuellement du feedback en posant trois questions directrices :</a:t>
            </a:r>
          </a:p>
          <a:p>
            <a:pPr marL="0">
              <a:buFont typeface="Arial" panose="020B0604020202020204" pitchFamily="34" charset="0"/>
              <a:buChar char="•"/>
            </a:pPr>
            <a:r>
              <a:rPr lang="fr-CH" sz="1100" noProof="0" dirty="0"/>
              <a:t>« Est-il clair ce que ce client souhaite accomplir ? »</a:t>
            </a:r>
          </a:p>
          <a:p>
            <a:pPr marL="0">
              <a:buFont typeface="Arial" panose="020B0604020202020204" pitchFamily="34" charset="0"/>
              <a:buChar char="•"/>
            </a:pPr>
            <a:r>
              <a:rPr lang="fr-CH" sz="1100" noProof="0" dirty="0"/>
              <a:t>« Les problèmes sont-ils réels et concrets ? »</a:t>
            </a:r>
          </a:p>
          <a:p>
            <a:pPr marL="0">
              <a:buFont typeface="Arial" panose="020B0604020202020204" pitchFamily="34" charset="0"/>
              <a:buChar char="•"/>
            </a:pPr>
            <a:r>
              <a:rPr lang="fr-CH" sz="1100" noProof="0" dirty="0"/>
              <a:t>« La question CPN est-elle suffisamment ouverte pour générer des idées créatives ? »</a:t>
            </a:r>
          </a:p>
          <a:p>
            <a:pPr marL="0"/>
            <a:endParaRPr lang="fr-CH" sz="1100" noProof="0" dirty="0"/>
          </a:p>
          <a:p>
            <a:pPr marL="0"/>
            <a:r>
              <a:rPr lang="fr-CH" sz="1100" noProof="0" dirty="0"/>
              <a:t>Si le temps le permet, invitez les </a:t>
            </a:r>
            <a:r>
              <a:rPr lang="fr-CH" sz="1100" noProof="0" dirty="0" err="1"/>
              <a:t>apprenti·e·s</a:t>
            </a:r>
            <a:r>
              <a:rPr lang="fr-CH" sz="1100" noProof="0" dirty="0"/>
              <a:t> à afficher leurs questions CPN sur un mur ou sur un tableau numérique. Voir toutes les questions ensemble permet de constater à quel point les défis peuvent être variés, même au sein de marchés similaires.</a:t>
            </a:r>
          </a:p>
          <a:p>
            <a:pPr marL="0"/>
            <a:r>
              <a:rPr lang="fr-CH" sz="1100" noProof="0" dirty="0"/>
              <a:t>Terminez la séance par une courte réflexion :</a:t>
            </a:r>
          </a:p>
          <a:p>
            <a:pPr marL="0">
              <a:buFont typeface="Arial" panose="020B0604020202020204" pitchFamily="34" charset="0"/>
              <a:buChar char="•"/>
            </a:pPr>
            <a:r>
              <a:rPr lang="fr-CH" sz="1100" noProof="0" dirty="0"/>
              <a:t>Qu’est-ce qui vous a surpris concernant vos </a:t>
            </a:r>
            <a:r>
              <a:rPr lang="fr-CH" sz="1100" noProof="0" dirty="0" err="1"/>
              <a:t>client·e·s</a:t>
            </a:r>
            <a:r>
              <a:rPr lang="fr-CH" sz="1100" noProof="0" dirty="0"/>
              <a:t> ?</a:t>
            </a:r>
          </a:p>
          <a:p>
            <a:pPr marL="0">
              <a:buFont typeface="Arial" panose="020B0604020202020204" pitchFamily="34" charset="0"/>
              <a:buChar char="•"/>
            </a:pPr>
            <a:r>
              <a:rPr lang="fr-CH" sz="1100" noProof="0" dirty="0"/>
              <a:t>Qu’avez-vous découvert que vous ne saviez pas encore et sur quoi devrez-vous peut-être encore approfondir vos recherches ?</a:t>
            </a:r>
          </a:p>
          <a:p>
            <a:pPr marL="0">
              <a:buFont typeface="Arial" panose="020B0604020202020204" pitchFamily="34" charset="0"/>
              <a:buChar char="•"/>
            </a:pPr>
            <a:r>
              <a:rPr lang="fr-CH" sz="1100" noProof="0" dirty="0"/>
              <a:t>Quelle question CPN aimeriez-vous explorer en priorité lors de la prochaine étape ?</a:t>
            </a:r>
          </a:p>
          <a:p>
            <a:pPr marL="0"/>
            <a:endParaRPr lang="fr-CH" sz="1100" noProof="0" dirty="0"/>
          </a:p>
          <a:p>
            <a:pPr marL="0"/>
            <a:r>
              <a:rPr lang="fr-CH" sz="1100" b="1" noProof="0" dirty="0"/>
              <a:t>Résultat : </a:t>
            </a:r>
            <a:r>
              <a:rPr lang="fr-CH" sz="1100" noProof="0" dirty="0"/>
              <a:t>chaque équipe quitte la séance avec une compréhension claire de qui sont ses </a:t>
            </a:r>
            <a:r>
              <a:rPr lang="fr-CH" sz="1100" noProof="0" dirty="0" err="1"/>
              <a:t>client·e·s</a:t>
            </a:r>
            <a:r>
              <a:rPr lang="fr-CH" sz="1100" noProof="0" dirty="0"/>
              <a:t>, de leurs besoins, de leurs frustrations, ainsi qu’avec un défi d’innovation clairement formulé – prête pour la prochaine phase de génération d’idées.</a:t>
            </a:r>
          </a:p>
          <a:p>
            <a:pPr marL="0" lvl="0" indent="0" algn="l" rtl="0">
              <a:spcBef>
                <a:spcPts val="600"/>
              </a:spcBef>
              <a:spcAft>
                <a:spcPts val="0"/>
              </a:spcAft>
              <a:buNone/>
            </a:pPr>
            <a:endParaRPr dirty="0"/>
          </a:p>
        </p:txBody>
      </p:sp>
      <p:sp>
        <p:nvSpPr>
          <p:cNvPr id="2722" name="Google Shape;2722;p2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27</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4"/>
        <p:cNvGrpSpPr/>
        <p:nvPr/>
      </p:nvGrpSpPr>
      <p:grpSpPr>
        <a:xfrm>
          <a:off x="0" y="0"/>
          <a:ext cx="0" cy="0"/>
          <a:chOff x="0" y="0"/>
          <a:chExt cx="0" cy="0"/>
        </a:xfrm>
      </p:grpSpPr>
      <p:sp>
        <p:nvSpPr>
          <p:cNvPr id="2445" name="Google Shape;244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6" name="Google Shape;2446;p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Dans le «Module 1 : </a:t>
            </a:r>
            <a:r>
              <a:rPr lang="fr-FR" sz="1100" dirty="0">
                <a:solidFill>
                  <a:schemeClr val="lt1"/>
                </a:solidFill>
              </a:rPr>
              <a:t>Trouver un problème qui mérite d’être résolu</a:t>
            </a:r>
            <a:r>
              <a:rPr lang="fr-CH" sz="1100" noProof="0" dirty="0"/>
              <a:t>», les apprenti·e·s ont la possibilité d’identifier un problème qui mérite d’être résolu. Le module se compose de trois parties :</a:t>
            </a:r>
          </a:p>
          <a:p>
            <a:pPr marL="0" indent="0"/>
            <a:endParaRPr lang="fr-CH" sz="1100" noProof="0" dirty="0"/>
          </a:p>
          <a:p>
            <a:pPr marL="171450" indent="-171450">
              <a:buFont typeface="Arial" panose="020B0604020202020204" pitchFamily="34" charset="0"/>
              <a:buChar char="•"/>
            </a:pPr>
            <a:r>
              <a:rPr lang="fr-CH" sz="1100" noProof="0" dirty="0"/>
              <a:t>M1.1 Quelle problématique vous passionne ?</a:t>
            </a:r>
          </a:p>
          <a:p>
            <a:pPr marL="171450" indent="-171450">
              <a:buFont typeface="Arial" panose="020B0604020202020204" pitchFamily="34" charset="0"/>
              <a:buChar char="•"/>
            </a:pPr>
            <a:r>
              <a:rPr lang="fr-CH" sz="1100" b="0" dirty="0">
                <a:solidFill>
                  <a:srgbClr val="FFFFFF"/>
                </a:solidFill>
                <a:latin typeface="Century Gothic"/>
              </a:rPr>
              <a:t>M1.2 </a:t>
            </a:r>
            <a:r>
              <a:rPr lang="fr-FR" sz="1100" b="0" dirty="0">
                <a:solidFill>
                  <a:srgbClr val="FFFFFF"/>
                </a:solidFill>
                <a:latin typeface="Century Gothic"/>
              </a:rPr>
              <a:t>Comment pouvez-vous approfondir un problème ?</a:t>
            </a:r>
          </a:p>
          <a:p>
            <a:pPr marL="171450" indent="-171450">
              <a:buFont typeface="Arial" panose="020B0604020202020204" pitchFamily="34" charset="0"/>
              <a:buChar char="•"/>
            </a:pPr>
            <a:r>
              <a:rPr lang="fr-CH" sz="1100" b="0" noProof="0" dirty="0">
                <a:solidFill>
                  <a:srgbClr val="FFFFFF"/>
                </a:solidFill>
                <a:latin typeface="Century Gothic"/>
                <a:sym typeface="Century Gothic"/>
              </a:rPr>
              <a:t>M1.3 </a:t>
            </a:r>
            <a:r>
              <a:rPr lang="fr-FR" sz="1100" b="0" noProof="0" dirty="0">
                <a:solidFill>
                  <a:srgbClr val="FFFFFF"/>
                </a:solidFill>
                <a:latin typeface="Century Gothic"/>
              </a:rPr>
              <a:t>Comment définissez-vous le problème que vous souhaitez aborder ?</a:t>
            </a:r>
          </a:p>
          <a:p>
            <a:pPr marL="171450" indent="-171450">
              <a:buFont typeface="Arial" panose="020B0604020202020204" pitchFamily="34" charset="0"/>
              <a:buChar char="•"/>
            </a:pPr>
            <a:endParaRPr lang="fr-CH" sz="1100" noProof="0" dirty="0"/>
          </a:p>
          <a:p>
            <a:pPr marL="0" indent="0"/>
            <a:r>
              <a:rPr lang="fr-CH" sz="1100" noProof="0" dirty="0"/>
              <a:t>Nous avons volontairement conçu ce module de manière détaillée. Cette décision découle de l’expérience selon laquelle les apprenti·e·s ont souvent tendance à passer trop rapidement sur l’analyse du problème et à ne pas aller assez en profondeur. Pourtant, pour développer une piste de solution qui atténue réellement le problème et apporte une véritable réelle valeur aux </a:t>
            </a:r>
            <a:r>
              <a:rPr lang="fr-CH" sz="1100" noProof="0" dirty="0" err="1"/>
              <a:t>client·e·s</a:t>
            </a:r>
            <a:r>
              <a:rPr lang="fr-CH" sz="1100" noProof="0" dirty="0"/>
              <a:t>, une analyse approfondie du problème est indispensable. C’est pourquoi une place importante lui est accordée dans ce module.</a:t>
            </a:r>
          </a:p>
          <a:p>
            <a:endParaRPr dirty="0"/>
          </a:p>
        </p:txBody>
      </p:sp>
      <p:sp>
        <p:nvSpPr>
          <p:cNvPr id="2447" name="Google Shape;2447;p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2"/>
        <p:cNvGrpSpPr/>
        <p:nvPr/>
      </p:nvGrpSpPr>
      <p:grpSpPr>
        <a:xfrm>
          <a:off x="0" y="0"/>
          <a:ext cx="0" cy="0"/>
          <a:chOff x="0" y="0"/>
          <a:chExt cx="0" cy="0"/>
        </a:xfrm>
      </p:grpSpPr>
      <p:sp>
        <p:nvSpPr>
          <p:cNvPr id="2453" name="Google Shape;2453;p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4" name="Google Shape;2454;p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a:r>
              <a:rPr lang="fr-CH" sz="1100" noProof="0" dirty="0"/>
              <a:t>Dans le «Module 1.3 : </a:t>
            </a:r>
            <a:r>
              <a:rPr lang="fr-FR" sz="1100" b="0" dirty="0">
                <a:solidFill>
                  <a:schemeClr val="bg1"/>
                </a:solidFill>
                <a:latin typeface="Century Gothic" panose="020B0502020202020204" pitchFamily="34" charset="0"/>
              </a:rPr>
              <a:t>Comment définissez-vous le problème que vous souhaitez aborder </a:t>
            </a:r>
            <a:r>
              <a:rPr lang="fr-CH" sz="1100" noProof="0" dirty="0"/>
              <a:t>?», il s’agit de choisir et de définir précisément le problème que les apprenti·e·s ont décidé de poursuivre. Deux unités d’apprentissage ont été élaborées à cet effet :</a:t>
            </a:r>
          </a:p>
          <a:p>
            <a:pPr marL="0" lvl="0"/>
            <a:endParaRPr lang="fr-CH" sz="1100" noProof="0" dirty="0"/>
          </a:p>
          <a:p>
            <a:pPr marL="0">
              <a:buFont typeface="Arial" panose="020B0604020202020204" pitchFamily="34" charset="0"/>
              <a:buChar char="•"/>
            </a:pPr>
            <a:r>
              <a:rPr lang="fr-CH" sz="1100" b="1" noProof="0" dirty="0"/>
              <a:t>Unité d’apprentissage : </a:t>
            </a:r>
            <a:r>
              <a:rPr lang="fr-CH" sz="1100" noProof="0" dirty="0"/>
              <a:t>Réfléchir aux problèmes qui méritent d’être poursuivis</a:t>
            </a:r>
          </a:p>
          <a:p>
            <a:pPr marL="0">
              <a:buFont typeface="Arial" panose="020B0604020202020204" pitchFamily="34" charset="0"/>
              <a:buChar char="•"/>
            </a:pPr>
            <a:r>
              <a:rPr lang="fr-CH" sz="1100" b="1" noProof="0" dirty="0"/>
              <a:t>Unité d’apprentissage : </a:t>
            </a:r>
            <a:r>
              <a:rPr lang="fr-CH" sz="1100" noProof="0" dirty="0"/>
              <a:t>Comprendre les tâches de votre segment de clientèle</a:t>
            </a:r>
          </a:p>
        </p:txBody>
      </p:sp>
      <p:sp>
        <p:nvSpPr>
          <p:cNvPr id="2455" name="Google Shape;2455;p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9"/>
        <p:cNvGrpSpPr/>
        <p:nvPr/>
      </p:nvGrpSpPr>
      <p:grpSpPr>
        <a:xfrm>
          <a:off x="0" y="0"/>
          <a:ext cx="0" cy="0"/>
          <a:chOff x="0" y="0"/>
          <a:chExt cx="0" cy="0"/>
        </a:xfrm>
      </p:grpSpPr>
      <p:sp>
        <p:nvSpPr>
          <p:cNvPr id="2480" name="Google Shape;2480;p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1" name="Google Shape;2481;p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Dans cette unité d'apprentissage, vous réfléchissez brièvement à la manière dont le problème identifié pourrait être évalué plus en détail. Les </a:t>
            </a:r>
            <a:r>
              <a:rPr lang="fr-CH" sz="1100" noProof="0" dirty="0" err="1"/>
              <a:t>apprenti·e·s</a:t>
            </a:r>
            <a:r>
              <a:rPr lang="fr-CH" sz="1100" noProof="0" dirty="0"/>
              <a:t> doivent examiner si le problème, dans sa forme actuelle, peut ou doit être approfondi.</a:t>
            </a:r>
          </a:p>
        </p:txBody>
      </p:sp>
      <p:sp>
        <p:nvSpPr>
          <p:cNvPr id="2482" name="Google Shape;2482;p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6"/>
        <p:cNvGrpSpPr/>
        <p:nvPr/>
      </p:nvGrpSpPr>
      <p:grpSpPr>
        <a:xfrm>
          <a:off x="0" y="0"/>
          <a:ext cx="0" cy="0"/>
          <a:chOff x="0" y="0"/>
          <a:chExt cx="0" cy="0"/>
        </a:xfrm>
      </p:grpSpPr>
      <p:sp>
        <p:nvSpPr>
          <p:cNvPr id="2487" name="Google Shape;2487;p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8" name="Google Shape;2488;p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Il peut être judicieux de prendre en compte dès le début les principales perspectives du design </a:t>
            </a:r>
            <a:r>
              <a:rPr lang="fr-CH" sz="1100" noProof="0" dirty="0" err="1"/>
              <a:t>thinking</a:t>
            </a:r>
            <a:r>
              <a:rPr lang="fr-CH" sz="1100" noProof="0" dirty="0"/>
              <a:t> – désirabilité, faisabilité, viabilité économique et responsabilité. L’évaluation de ces perspectives dépend certes des solutions que les </a:t>
            </a:r>
            <a:r>
              <a:rPr lang="fr-CH" sz="1100" noProof="0" dirty="0" err="1"/>
              <a:t>apprenti·e·s</a:t>
            </a:r>
            <a:r>
              <a:rPr lang="fr-CH" sz="1100" noProof="0" dirty="0"/>
              <a:t> développeront ultérieurement, mais il est possible d’estimer à l’avance l’orientation générale d’un projet.</a:t>
            </a:r>
          </a:p>
          <a:p>
            <a:pPr marL="0" lvl="0" indent="0" algn="l" rtl="0">
              <a:spcBef>
                <a:spcPts val="0"/>
              </a:spcBef>
              <a:spcAft>
                <a:spcPts val="0"/>
              </a:spcAft>
              <a:buNone/>
            </a:pPr>
            <a:endParaRPr lang="fr-CH" sz="1100" noProof="0" dirty="0"/>
          </a:p>
          <a:p>
            <a:pPr marL="0" lvl="0" indent="0" algn="l" rtl="0">
              <a:spcBef>
                <a:spcPts val="0"/>
              </a:spcBef>
              <a:spcAft>
                <a:spcPts val="0"/>
              </a:spcAft>
              <a:buNone/>
            </a:pPr>
            <a:endParaRPr dirty="0"/>
          </a:p>
        </p:txBody>
      </p:sp>
      <p:sp>
        <p:nvSpPr>
          <p:cNvPr id="2489" name="Google Shape;2489;p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de-CH" sz="1200" b="0" i="0" u="none" strike="noStrike" cap="none">
                <a:solidFill>
                  <a:srgbClr val="000000"/>
                </a:solidFill>
                <a:latin typeface="Arial"/>
                <a:ea typeface="Arial"/>
                <a:cs typeface="Arial"/>
                <a:sym typeface="Arial"/>
              </a:rPr>
              <a:t>6</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4"/>
        <p:cNvGrpSpPr/>
        <p:nvPr/>
      </p:nvGrpSpPr>
      <p:grpSpPr>
        <a:xfrm>
          <a:off x="0" y="0"/>
          <a:ext cx="0" cy="0"/>
          <a:chOff x="0" y="0"/>
          <a:chExt cx="0" cy="0"/>
        </a:xfrm>
      </p:grpSpPr>
      <p:sp>
        <p:nvSpPr>
          <p:cNvPr id="2505" name="Google Shape;2505;p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6" name="Google Shape;2506;p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Concernant la faisabilité : Pour les </a:t>
            </a:r>
            <a:r>
              <a:rPr lang="fr-CH" sz="1100" noProof="0" dirty="0" err="1"/>
              <a:t>apprenti·e·s</a:t>
            </a:r>
            <a:r>
              <a:rPr lang="fr-CH" sz="1100" noProof="0" dirty="0"/>
              <a:t>, il peut également être pertinent de se demander si leur idée peut être réalisée de manière réaliste dans le cadre temporel limité du projet </a:t>
            </a:r>
            <a:r>
              <a:rPr lang="fr-CH" sz="1100" i="1" noProof="0" dirty="0"/>
              <a:t>myidea</a:t>
            </a:r>
            <a:r>
              <a:rPr lang="fr-CH" sz="1100" noProof="0" dirty="0"/>
              <a:t>.</a:t>
            </a:r>
          </a:p>
          <a:p>
            <a:pPr marL="0" lvl="0" indent="0" algn="l" rtl="0">
              <a:spcBef>
                <a:spcPts val="0"/>
              </a:spcBef>
              <a:spcAft>
                <a:spcPts val="0"/>
              </a:spcAft>
              <a:buNone/>
            </a:pPr>
            <a:endParaRPr dirty="0"/>
          </a:p>
        </p:txBody>
      </p:sp>
      <p:sp>
        <p:nvSpPr>
          <p:cNvPr id="2507" name="Google Shape;2507;p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de-CH" sz="1200" b="0" i="0" u="none" strike="noStrike" cap="none">
                <a:solidFill>
                  <a:srgbClr val="000000"/>
                </a:solidFill>
                <a:latin typeface="Arial"/>
                <a:ea typeface="Arial"/>
                <a:cs typeface="Arial"/>
                <a:sym typeface="Arial"/>
              </a:rPr>
              <a:t>7</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5"/>
        <p:cNvGrpSpPr/>
        <p:nvPr/>
      </p:nvGrpSpPr>
      <p:grpSpPr>
        <a:xfrm>
          <a:off x="0" y="0"/>
          <a:ext cx="0" cy="0"/>
          <a:chOff x="0" y="0"/>
          <a:chExt cx="0" cy="0"/>
        </a:xfrm>
      </p:grpSpPr>
      <p:sp>
        <p:nvSpPr>
          <p:cNvPr id="2526" name="Google Shape;2526;p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7" name="Google Shape;2527;p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Cette unité d’apprentissage se concentre sur la compréhension de votre segment de clientèle à travers leurs </a:t>
            </a:r>
            <a:r>
              <a:rPr lang="fr-CH" sz="1100" b="1" i="1" noProof="0" dirty="0"/>
              <a:t>Jobs to Be Done</a:t>
            </a:r>
            <a:r>
              <a:rPr lang="fr-CH" sz="1100" noProof="0" dirty="0"/>
              <a:t> – c’est-à-dire ce qu’ils souhaitent accomplir dans leur vie ou leur travail – ainsi que les </a:t>
            </a:r>
            <a:r>
              <a:rPr lang="fr-CH" sz="1100" b="1" i="1" noProof="0" dirty="0"/>
              <a:t>Pain Points </a:t>
            </a:r>
            <a:r>
              <a:rPr lang="fr-CH" sz="1100" noProof="0" dirty="0"/>
              <a:t>qui rendent cela difficile. L’accent n’est donc pas seulement mis sur le « qui » du segment de clientèle (âge, profession, revenu), mais surtout sur ce </a:t>
            </a:r>
            <a:r>
              <a:rPr lang="fr-CH" sz="1100" b="1" noProof="0" dirty="0"/>
              <a:t>qu’il souhaite accomplir </a:t>
            </a:r>
            <a:r>
              <a:rPr lang="fr-CH" sz="1100" noProof="0" dirty="0"/>
              <a:t>et sur </a:t>
            </a:r>
            <a:r>
              <a:rPr lang="fr-CH" sz="1100" b="1" noProof="0" dirty="0"/>
              <a:t>les obstacles qui se dressent sur sa route</a:t>
            </a:r>
            <a:r>
              <a:rPr lang="fr-CH" sz="1100" noProof="0" dirty="0"/>
              <a:t>.</a:t>
            </a:r>
          </a:p>
          <a:p>
            <a:pPr marL="0"/>
            <a:endParaRPr lang="fr-CH" sz="1100" noProof="0" dirty="0"/>
          </a:p>
          <a:p>
            <a:pPr marL="0"/>
            <a:r>
              <a:rPr lang="fr-CH" sz="1100" noProof="0" dirty="0"/>
              <a:t>Rappelez aux </a:t>
            </a:r>
            <a:r>
              <a:rPr lang="fr-CH" sz="1100" noProof="0" dirty="0" err="1"/>
              <a:t>apprenti·e·s</a:t>
            </a:r>
            <a:r>
              <a:rPr lang="fr-CH" sz="1100" noProof="0" dirty="0"/>
              <a:t> que de bons </a:t>
            </a:r>
            <a:r>
              <a:rPr lang="fr-CH" sz="1100" noProof="0" dirty="0" err="1"/>
              <a:t>entrepreneur·e·s</a:t>
            </a:r>
            <a:r>
              <a:rPr lang="fr-CH" sz="1100" noProof="0" dirty="0"/>
              <a:t> ne sont pas axés sur le produit, mais </a:t>
            </a:r>
            <a:r>
              <a:rPr lang="fr-CH" sz="1100" b="1" noProof="0" dirty="0"/>
              <a:t>sur le client</a:t>
            </a:r>
            <a:r>
              <a:rPr lang="fr-CH" sz="1100" noProof="0" dirty="0"/>
              <a:t>. En lien avec le thème récurrent de la </a:t>
            </a:r>
            <a:r>
              <a:rPr lang="fr-CH" sz="1100" i="1" noProof="0" dirty="0"/>
              <a:t>Persona</a:t>
            </a:r>
            <a:r>
              <a:rPr lang="fr-CH" sz="1100" noProof="0" dirty="0"/>
              <a:t>, cette unité va encore plus loin : les </a:t>
            </a:r>
            <a:r>
              <a:rPr lang="fr-CH" sz="1100" noProof="0" dirty="0" err="1"/>
              <a:t>apprenti·e·s</a:t>
            </a:r>
            <a:r>
              <a:rPr lang="fr-CH" sz="1100" noProof="0" dirty="0"/>
              <a:t> décrivent leur segment de clientèle selon les deux points suivants :</a:t>
            </a:r>
          </a:p>
          <a:p>
            <a:pPr marL="0">
              <a:buFont typeface="Arial" panose="020B0604020202020204" pitchFamily="34" charset="0"/>
              <a:buChar char="•"/>
            </a:pPr>
            <a:r>
              <a:rPr lang="fr-CH" sz="1100" b="1" noProof="0" dirty="0"/>
              <a:t>les tâches à accomplir </a:t>
            </a:r>
            <a:r>
              <a:rPr lang="fr-CH" sz="1100" noProof="0" dirty="0"/>
              <a:t>(l’objectif ou le progrès que le segment de clientèle souhaite atteindre) et</a:t>
            </a:r>
          </a:p>
          <a:p>
            <a:pPr marL="0">
              <a:buFont typeface="Arial" panose="020B0604020202020204" pitchFamily="34" charset="0"/>
              <a:buChar char="•"/>
            </a:pPr>
            <a:r>
              <a:rPr lang="fr-CH" sz="1100" b="1" noProof="0" dirty="0"/>
              <a:t>les problèmes </a:t>
            </a:r>
            <a:r>
              <a:rPr lang="fr-CH" sz="1100" noProof="0" dirty="0"/>
              <a:t>(les obstacles, frustrations et risques liés à cette tâche)</a:t>
            </a:r>
          </a:p>
          <a:p>
            <a:pPr marL="0"/>
            <a:endParaRPr lang="fr-CH" sz="1100" noProof="0" dirty="0"/>
          </a:p>
          <a:p>
            <a:pPr marL="0"/>
            <a:r>
              <a:rPr lang="fr-CH" sz="1100" noProof="0" dirty="0"/>
              <a:t>Expliquez que la compréhension de ces deux aspects constitue la base de l’innovation : les produits et services créent de la valeur lorsqu’ils </a:t>
            </a:r>
            <a:r>
              <a:rPr lang="fr-CH" sz="1100" b="1" noProof="0" dirty="0"/>
              <a:t>aident le segment de clientèle à atteindre ses objectifs et à réduire ou éliminer ses problèmes</a:t>
            </a:r>
            <a:r>
              <a:rPr lang="fr-CH" sz="1100" noProof="0" dirty="0"/>
              <a:t>.</a:t>
            </a:r>
          </a:p>
          <a:p>
            <a:pPr marL="0"/>
            <a:endParaRPr lang="fr-CH" sz="1100" noProof="0" dirty="0"/>
          </a:p>
          <a:p>
            <a:pPr marL="0"/>
            <a:r>
              <a:rPr lang="fr-CH" sz="1100" noProof="0" dirty="0"/>
              <a:t>Cette manière de penser permet aux </a:t>
            </a:r>
            <a:r>
              <a:rPr lang="fr-CH" sz="1100" noProof="0" dirty="0" err="1"/>
              <a:t>apprenti·e·s</a:t>
            </a:r>
            <a:r>
              <a:rPr lang="fr-CH" sz="1100" noProof="0" dirty="0"/>
              <a:t> de voir l’entrepreneuriat comme un processus de résolution de problèmes et de création de valeur, et non seulement comme une invention.</a:t>
            </a:r>
          </a:p>
          <a:p>
            <a:pPr marL="0"/>
            <a:r>
              <a:rPr lang="fr-CH" sz="1100" noProof="0" dirty="0"/>
              <a:t>Vous pouvez clarifier la différence ainsi :</a:t>
            </a:r>
          </a:p>
          <a:p>
            <a:pPr marL="171450" indent="-171450">
              <a:buFont typeface="Arial" panose="020B0604020202020204" pitchFamily="34" charset="0"/>
              <a:buChar char="•"/>
            </a:pPr>
            <a:r>
              <a:rPr lang="fr-CH" sz="1100" b="1" noProof="0" dirty="0"/>
              <a:t>Invention</a:t>
            </a:r>
            <a:r>
              <a:rPr lang="fr-CH" sz="1100" noProof="0" dirty="0"/>
              <a:t> = la création d’une nouvelle idée, d’un nouveau produit ou d’un nouveau service qui n’existe pas encore sur le marché.</a:t>
            </a:r>
          </a:p>
          <a:p>
            <a:pPr marL="171450" indent="-171450">
              <a:buFont typeface="Arial" panose="020B0604020202020204" pitchFamily="34" charset="0"/>
              <a:buChar char="•"/>
            </a:pPr>
            <a:r>
              <a:rPr lang="fr-CH" sz="1100" b="1" noProof="0" dirty="0"/>
              <a:t>Innovation</a:t>
            </a:r>
            <a:r>
              <a:rPr lang="fr-CH" sz="1100" noProof="0" dirty="0"/>
              <a:t> = la transformation d’idées en solutions réellement utilisées et qui apportent une valeur ajoutée au segment de clientèle.</a:t>
            </a:r>
          </a:p>
          <a:p>
            <a:pPr marL="0"/>
            <a:r>
              <a:rPr lang="fr-CH" sz="1100" noProof="0" dirty="0"/>
              <a:t>L’objectif de cette unité est d’aider les </a:t>
            </a:r>
            <a:r>
              <a:rPr lang="fr-CH" sz="1100" noProof="0" dirty="0" err="1"/>
              <a:t>apprenti·e·s</a:t>
            </a:r>
            <a:r>
              <a:rPr lang="fr-CH" sz="1100" noProof="0" dirty="0"/>
              <a:t> à raisonner en termes </a:t>
            </a:r>
            <a:r>
              <a:rPr lang="fr-CH" sz="1100" b="1" noProof="0" dirty="0"/>
              <a:t>d’innovation</a:t>
            </a:r>
            <a:r>
              <a:rPr lang="fr-CH" sz="1100" noProof="0" dirty="0"/>
              <a:t> : non pas </a:t>
            </a:r>
            <a:r>
              <a:rPr lang="fr-CH" sz="1100" i="0" noProof="0" dirty="0"/>
              <a:t>«</a:t>
            </a:r>
            <a:r>
              <a:rPr lang="fr-CH" sz="1100" i="1" noProof="0" dirty="0"/>
              <a:t> Quel produit cool puis-je inventer ? »</a:t>
            </a:r>
            <a:r>
              <a:rPr lang="fr-CH" sz="1100" noProof="0" dirty="0"/>
              <a:t>, mais </a:t>
            </a:r>
            <a:r>
              <a:rPr lang="fr-CH" sz="1100" i="0" noProof="0" dirty="0"/>
              <a:t>«</a:t>
            </a:r>
            <a:r>
              <a:rPr lang="fr-CH" sz="1100" i="1" noProof="0" dirty="0"/>
              <a:t> Quelle tâche mon segment de clientèle doit-il accomplir ? </a:t>
            </a:r>
            <a:r>
              <a:rPr lang="fr-CH" sz="1100" i="0" noProof="0" dirty="0"/>
              <a:t>»</a:t>
            </a:r>
            <a:r>
              <a:rPr lang="fr-CH" sz="1100" i="1" noProof="0" dirty="0"/>
              <a:t> </a:t>
            </a:r>
            <a:r>
              <a:rPr lang="fr-CH" sz="1100" noProof="0" dirty="0"/>
              <a:t>et </a:t>
            </a:r>
            <a:r>
              <a:rPr lang="fr-CH" sz="1100" i="0" noProof="0" dirty="0"/>
              <a:t>«</a:t>
            </a:r>
            <a:r>
              <a:rPr lang="fr-CH" sz="1100" i="1" noProof="0" dirty="0"/>
              <a:t> Comment puis-je l’aider à mieux l’accomplir ? </a:t>
            </a:r>
            <a:r>
              <a:rPr lang="fr-CH" sz="1100" i="0" noProof="0" dirty="0"/>
              <a:t>»</a:t>
            </a:r>
          </a:p>
          <a:p>
            <a:pPr marL="0"/>
            <a:endParaRPr sz="1100" dirty="0"/>
          </a:p>
        </p:txBody>
      </p:sp>
      <p:sp>
        <p:nvSpPr>
          <p:cNvPr id="2528" name="Google Shape;2528;p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5"/>
        <p:cNvGrpSpPr/>
        <p:nvPr/>
      </p:nvGrpSpPr>
      <p:grpSpPr>
        <a:xfrm>
          <a:off x="0" y="0"/>
          <a:ext cx="0" cy="0"/>
          <a:chOff x="0" y="0"/>
          <a:chExt cx="0" cy="0"/>
        </a:xfrm>
      </p:grpSpPr>
      <p:sp>
        <p:nvSpPr>
          <p:cNvPr id="2536" name="Google Shape;2536;p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7" name="Google Shape;2537;p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Utilisez cette image afin d’illustrer la fréquente divergence entre la </a:t>
            </a:r>
            <a:r>
              <a:rPr lang="fr-CH" sz="1100" i="1" noProof="0" dirty="0"/>
              <a:t>perception</a:t>
            </a:r>
            <a:r>
              <a:rPr lang="fr-CH" sz="1100" noProof="0" dirty="0"/>
              <a:t> des </a:t>
            </a:r>
            <a:r>
              <a:rPr lang="fr-CH" sz="1100" noProof="0" dirty="0" err="1"/>
              <a:t>entrepreneur·e·s</a:t>
            </a:r>
            <a:r>
              <a:rPr lang="fr-CH" sz="1100" noProof="0" dirty="0"/>
              <a:t> concernant les attentes du segment de clientèle et l’expérience réelle des </a:t>
            </a:r>
            <a:r>
              <a:rPr lang="fr-CH" sz="1100" noProof="0" dirty="0" err="1"/>
              <a:t>client·e·s</a:t>
            </a:r>
            <a:r>
              <a:rPr lang="fr-CH" sz="1100" noProof="0" dirty="0"/>
              <a:t>. L’</a:t>
            </a:r>
            <a:r>
              <a:rPr lang="fr-CH" sz="1100" noProof="0" dirty="0" err="1"/>
              <a:t>entrepreneur·e</a:t>
            </a:r>
            <a:r>
              <a:rPr lang="fr-CH" sz="1100" noProof="0" dirty="0"/>
              <a:t> est </a:t>
            </a:r>
            <a:r>
              <a:rPr lang="fr-CH" sz="1100" noProof="0" dirty="0" err="1"/>
              <a:t>fier·ère</a:t>
            </a:r>
            <a:r>
              <a:rPr lang="fr-CH" sz="1100" noProof="0" dirty="0"/>
              <a:t> de son produit – « C’est vraiment cool ! » –, alors que le client ou la cliente est perplexe et </a:t>
            </a:r>
            <a:r>
              <a:rPr lang="fr-CH" sz="1100" noProof="0" dirty="0" err="1"/>
              <a:t>frustré·e</a:t>
            </a:r>
            <a:r>
              <a:rPr lang="fr-CH" sz="1100" noProof="0" dirty="0"/>
              <a:t>. Cela illustre un biais entrepreneurial important : </a:t>
            </a:r>
            <a:r>
              <a:rPr lang="fr-CH" sz="1100" i="1" noProof="0" dirty="0"/>
              <a:t>tomber </a:t>
            </a:r>
            <a:r>
              <a:rPr lang="fr-CH" sz="1100" i="1" noProof="0" dirty="0" err="1"/>
              <a:t>amoureux·se</a:t>
            </a:r>
            <a:r>
              <a:rPr lang="fr-CH" sz="1100" i="1" noProof="0" dirty="0"/>
              <a:t> des solutions plutôt que des problèmes.</a:t>
            </a:r>
          </a:p>
          <a:p>
            <a:pPr marL="0"/>
            <a:endParaRPr lang="fr-CH" sz="1100" noProof="0" dirty="0"/>
          </a:p>
          <a:p>
            <a:pPr marL="0"/>
            <a:r>
              <a:rPr lang="fr-CH" sz="1100" noProof="0" dirty="0"/>
              <a:t>Expliquez que de nombreuses start-up échouent parce qu’elles se concentrent sur ce qu’elles souhaitent développer, au lieu de répondre aux besoins des </a:t>
            </a:r>
            <a:r>
              <a:rPr lang="fr-CH" sz="1100" noProof="0" dirty="0" err="1"/>
              <a:t>utilisateur·rice·s</a:t>
            </a:r>
            <a:r>
              <a:rPr lang="fr-CH" sz="1100" noProof="0" dirty="0"/>
              <a:t>.</a:t>
            </a:r>
          </a:p>
          <a:p>
            <a:pPr marL="0"/>
            <a:endParaRPr lang="fr-CH" sz="1100" noProof="0" dirty="0"/>
          </a:p>
          <a:p>
            <a:pPr marL="0"/>
            <a:r>
              <a:rPr lang="fr-CH" sz="1100" noProof="0" dirty="0"/>
              <a:t>Posez la question aux </a:t>
            </a:r>
            <a:r>
              <a:rPr lang="fr-CH" sz="1100" noProof="0" dirty="0" err="1"/>
              <a:t>apprenti·e·s</a:t>
            </a:r>
            <a:r>
              <a:rPr lang="fr-CH" sz="1100" noProof="0" dirty="0"/>
              <a:t> : « Avez-vous déjà vu un produit qui avait l’air génial, mais qui ne résolvait pas un vrai problème ? » Cela permet de leur faire comprendre que l’innovation commence par l’empathie – se mettre à la place de l’utilisateur ou de l’utilisatrice.</a:t>
            </a:r>
          </a:p>
          <a:p>
            <a:pPr marL="0"/>
            <a:endParaRPr lang="fr-CH" sz="1100" noProof="0" dirty="0"/>
          </a:p>
          <a:p>
            <a:pPr marL="0"/>
            <a:r>
              <a:rPr lang="fr-CH" sz="1100" noProof="0" dirty="0"/>
              <a:t>Soulignez le changement de perspective nécessaire : passer de «</a:t>
            </a:r>
            <a:r>
              <a:rPr lang="fr-CH" sz="1100" i="1" noProof="0" dirty="0"/>
              <a:t> Qu’est-ce que je veux fabriquer ?</a:t>
            </a:r>
            <a:r>
              <a:rPr lang="fr-CH" sz="1100" noProof="0" dirty="0"/>
              <a:t> » à « </a:t>
            </a:r>
            <a:r>
              <a:rPr lang="fr-CH" sz="1100" i="1" noProof="0" dirty="0"/>
              <a:t>Qu’est-ce que le client ou la cliente doit accomplir ?</a:t>
            </a:r>
            <a:r>
              <a:rPr lang="fr-CH" sz="1100" noProof="0" dirty="0"/>
              <a:t> ».</a:t>
            </a:r>
          </a:p>
        </p:txBody>
      </p:sp>
      <p:sp>
        <p:nvSpPr>
          <p:cNvPr id="2538" name="Google Shape;2538;p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pn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3.png"/><Relationship Id="rId2" Type="http://schemas.openxmlformats.org/officeDocument/2006/relationships/image" Target="../media/image73.png"/><Relationship Id="rId1" Type="http://schemas.openxmlformats.org/officeDocument/2006/relationships/slideMaster" Target="../slideMasters/slideMaster1.xml"/><Relationship Id="rId6" Type="http://schemas.openxmlformats.org/officeDocument/2006/relationships/image" Target="../media/image77.png"/><Relationship Id="rId11" Type="http://schemas.openxmlformats.org/officeDocument/2006/relationships/image" Target="../media/image82.png"/><Relationship Id="rId5" Type="http://schemas.openxmlformats.org/officeDocument/2006/relationships/image" Target="../media/image76.png"/><Relationship Id="rId15" Type="http://schemas.openxmlformats.org/officeDocument/2006/relationships/image" Target="../media/image50.png"/><Relationship Id="rId10" Type="http://schemas.openxmlformats.org/officeDocument/2006/relationships/image" Target="../media/image81.png"/><Relationship Id="rId4" Type="http://schemas.openxmlformats.org/officeDocument/2006/relationships/image" Target="../media/image75.png"/><Relationship Id="rId9" Type="http://schemas.openxmlformats.org/officeDocument/2006/relationships/image" Target="../media/image80.png"/><Relationship Id="rId14" Type="http://schemas.openxmlformats.org/officeDocument/2006/relationships/image" Target="../media/image85.png"/></Relationships>
</file>

<file path=ppt/slideLayouts/_rels/slideLayout100.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133.png"/><Relationship Id="rId7" Type="http://schemas.openxmlformats.org/officeDocument/2006/relationships/image" Target="../media/image135.png"/><Relationship Id="rId2" Type="http://schemas.openxmlformats.org/officeDocument/2006/relationships/image" Target="../media/image132.png"/><Relationship Id="rId1" Type="http://schemas.openxmlformats.org/officeDocument/2006/relationships/slideMaster" Target="../slideMasters/slideMaster2.xml"/><Relationship Id="rId6" Type="http://schemas.openxmlformats.org/officeDocument/2006/relationships/image" Target="../media/image134.png"/><Relationship Id="rId5" Type="http://schemas.openxmlformats.org/officeDocument/2006/relationships/image" Target="../media/image92.png"/><Relationship Id="rId4" Type="http://schemas.openxmlformats.org/officeDocument/2006/relationships/image" Target="../media/image50.png"/></Relationships>
</file>

<file path=ppt/slideLayouts/_rels/slideLayout101.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136.png"/><Relationship Id="rId7" Type="http://schemas.openxmlformats.org/officeDocument/2006/relationships/image" Target="../media/image137.png"/><Relationship Id="rId2" Type="http://schemas.openxmlformats.org/officeDocument/2006/relationships/image" Target="../media/image114.png"/><Relationship Id="rId1" Type="http://schemas.openxmlformats.org/officeDocument/2006/relationships/slideMaster" Target="../slideMasters/slideMaster2.xml"/><Relationship Id="rId6" Type="http://schemas.openxmlformats.org/officeDocument/2006/relationships/image" Target="../media/image90.png"/><Relationship Id="rId5" Type="http://schemas.openxmlformats.org/officeDocument/2006/relationships/image" Target="../media/image92.png"/><Relationship Id="rId4" Type="http://schemas.openxmlformats.org/officeDocument/2006/relationships/image" Target="../media/image50.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40.png"/><Relationship Id="rId7" Type="http://schemas.openxmlformats.org/officeDocument/2006/relationships/image" Target="../media/image31.png"/><Relationship Id="rId2" Type="http://schemas.openxmlformats.org/officeDocument/2006/relationships/image" Target="../media/image139.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142.png"/><Relationship Id="rId4" Type="http://schemas.openxmlformats.org/officeDocument/2006/relationships/image" Target="../media/image141.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44.png"/><Relationship Id="rId7" Type="http://schemas.openxmlformats.org/officeDocument/2006/relationships/image" Target="../media/image31.png"/><Relationship Id="rId2" Type="http://schemas.openxmlformats.org/officeDocument/2006/relationships/image" Target="../media/image143.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146.png"/><Relationship Id="rId4" Type="http://schemas.openxmlformats.org/officeDocument/2006/relationships/image" Target="../media/image145.png"/></Relationships>
</file>

<file path=ppt/slideLayouts/_rels/slideLayout104.xml.rels><?xml version="1.0" encoding="UTF-8" standalone="yes"?>
<Relationships xmlns="http://schemas.openxmlformats.org/package/2006/relationships"><Relationship Id="rId8" Type="http://schemas.openxmlformats.org/officeDocument/2006/relationships/image" Target="../media/image152.png"/><Relationship Id="rId3" Type="http://schemas.openxmlformats.org/officeDocument/2006/relationships/image" Target="../media/image50.png"/><Relationship Id="rId7" Type="http://schemas.openxmlformats.org/officeDocument/2006/relationships/image" Target="../media/image151.png"/><Relationship Id="rId2" Type="http://schemas.openxmlformats.org/officeDocument/2006/relationships/image" Target="../media/image147.png"/><Relationship Id="rId1" Type="http://schemas.openxmlformats.org/officeDocument/2006/relationships/slideMaster" Target="../slideMasters/slideMaster2.xml"/><Relationship Id="rId6" Type="http://schemas.openxmlformats.org/officeDocument/2006/relationships/image" Target="../media/image150.png"/><Relationship Id="rId11" Type="http://schemas.openxmlformats.org/officeDocument/2006/relationships/image" Target="../media/image155.png"/><Relationship Id="rId5" Type="http://schemas.openxmlformats.org/officeDocument/2006/relationships/image" Target="../media/image149.png"/><Relationship Id="rId10" Type="http://schemas.openxmlformats.org/officeDocument/2006/relationships/image" Target="../media/image154.png"/><Relationship Id="rId4" Type="http://schemas.openxmlformats.org/officeDocument/2006/relationships/image" Target="../media/image148.png"/><Relationship Id="rId9" Type="http://schemas.openxmlformats.org/officeDocument/2006/relationships/image" Target="../media/image153.png"/></Relationships>
</file>

<file path=ppt/slideLayouts/_rels/slideLayout105.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50.png"/><Relationship Id="rId7" Type="http://schemas.openxmlformats.org/officeDocument/2006/relationships/image" Target="../media/image158.png"/><Relationship Id="rId2" Type="http://schemas.openxmlformats.org/officeDocument/2006/relationships/image" Target="../media/image156.png"/><Relationship Id="rId1" Type="http://schemas.openxmlformats.org/officeDocument/2006/relationships/slideMaster" Target="../slideMasters/slideMaster2.xml"/><Relationship Id="rId6" Type="http://schemas.openxmlformats.org/officeDocument/2006/relationships/image" Target="../media/image155.png"/><Relationship Id="rId11" Type="http://schemas.openxmlformats.org/officeDocument/2006/relationships/image" Target="../media/image162.png"/><Relationship Id="rId5" Type="http://schemas.openxmlformats.org/officeDocument/2006/relationships/image" Target="../media/image157.png"/><Relationship Id="rId10" Type="http://schemas.openxmlformats.org/officeDocument/2006/relationships/image" Target="../media/image161.png"/><Relationship Id="rId4" Type="http://schemas.openxmlformats.org/officeDocument/2006/relationships/image" Target="../media/image149.png"/><Relationship Id="rId9" Type="http://schemas.openxmlformats.org/officeDocument/2006/relationships/image" Target="../media/image160.png"/></Relationships>
</file>

<file path=ppt/slideLayouts/_rels/slideLayout106.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164.png"/><Relationship Id="rId7" Type="http://schemas.openxmlformats.org/officeDocument/2006/relationships/image" Target="../media/image166.png"/><Relationship Id="rId2" Type="http://schemas.openxmlformats.org/officeDocument/2006/relationships/image" Target="../media/image163.png"/><Relationship Id="rId1" Type="http://schemas.openxmlformats.org/officeDocument/2006/relationships/slideMaster" Target="../slideMasters/slideMaster2.xml"/><Relationship Id="rId6" Type="http://schemas.openxmlformats.org/officeDocument/2006/relationships/image" Target="../media/image155.png"/><Relationship Id="rId5" Type="http://schemas.openxmlformats.org/officeDocument/2006/relationships/image" Target="../media/image165.png"/><Relationship Id="rId4" Type="http://schemas.openxmlformats.org/officeDocument/2006/relationships/image" Target="../media/image50.png"/><Relationship Id="rId9" Type="http://schemas.openxmlformats.org/officeDocument/2006/relationships/image" Target="../media/image168.png"/></Relationships>
</file>

<file path=ppt/slideLayouts/_rels/slideLayout107.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43.png"/><Relationship Id="rId7" Type="http://schemas.openxmlformats.org/officeDocument/2006/relationships/image" Target="../media/image149.png"/><Relationship Id="rId2" Type="http://schemas.openxmlformats.org/officeDocument/2006/relationships/image" Target="../media/image169.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147.png"/><Relationship Id="rId10" Type="http://schemas.openxmlformats.org/officeDocument/2006/relationships/image" Target="../media/image171.png"/><Relationship Id="rId4" Type="http://schemas.openxmlformats.org/officeDocument/2006/relationships/image" Target="../media/image170.png"/><Relationship Id="rId9" Type="http://schemas.openxmlformats.org/officeDocument/2006/relationships/image" Target="../media/image155.png"/></Relationships>
</file>

<file path=ppt/slideLayouts/_rels/slideLayout108.xml.rels><?xml version="1.0" encoding="UTF-8" standalone="yes"?>
<Relationships xmlns="http://schemas.openxmlformats.org/package/2006/relationships"><Relationship Id="rId8" Type="http://schemas.openxmlformats.org/officeDocument/2006/relationships/image" Target="../media/image176.png"/><Relationship Id="rId3" Type="http://schemas.openxmlformats.org/officeDocument/2006/relationships/image" Target="../media/image173.png"/><Relationship Id="rId7" Type="http://schemas.openxmlformats.org/officeDocument/2006/relationships/image" Target="../media/image155.png"/><Relationship Id="rId2" Type="http://schemas.openxmlformats.org/officeDocument/2006/relationships/image" Target="../media/image172.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175.png"/><Relationship Id="rId4" Type="http://schemas.openxmlformats.org/officeDocument/2006/relationships/image" Target="../media/image174.png"/><Relationship Id="rId9" Type="http://schemas.openxmlformats.org/officeDocument/2006/relationships/image" Target="../media/image177.png"/></Relationships>
</file>

<file path=ppt/slideLayouts/_rels/slideLayout109.xml.rels><?xml version="1.0" encoding="UTF-8" standalone="yes"?>
<Relationships xmlns="http://schemas.openxmlformats.org/package/2006/relationships"><Relationship Id="rId8" Type="http://schemas.openxmlformats.org/officeDocument/2006/relationships/image" Target="../media/image182.png"/><Relationship Id="rId3" Type="http://schemas.openxmlformats.org/officeDocument/2006/relationships/image" Target="../media/image179.png"/><Relationship Id="rId7" Type="http://schemas.openxmlformats.org/officeDocument/2006/relationships/image" Target="../media/image181.png"/><Relationship Id="rId2" Type="http://schemas.openxmlformats.org/officeDocument/2006/relationships/image" Target="../media/image178.png"/><Relationship Id="rId1" Type="http://schemas.openxmlformats.org/officeDocument/2006/relationships/slideMaster" Target="../slideMasters/slideMaster2.xml"/><Relationship Id="rId6" Type="http://schemas.openxmlformats.org/officeDocument/2006/relationships/image" Target="../media/image180.png"/><Relationship Id="rId5" Type="http://schemas.openxmlformats.org/officeDocument/2006/relationships/image" Target="../media/image155.png"/><Relationship Id="rId4" Type="http://schemas.openxmlformats.org/officeDocument/2006/relationships/image" Target="../media/image50.png"/><Relationship Id="rId9" Type="http://schemas.openxmlformats.org/officeDocument/2006/relationships/image" Target="../media/image183.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7.png"/><Relationship Id="rId7" Type="http://schemas.openxmlformats.org/officeDocument/2006/relationships/image" Target="../media/image89.png"/><Relationship Id="rId2" Type="http://schemas.openxmlformats.org/officeDocument/2006/relationships/image" Target="../media/image86.png"/><Relationship Id="rId1" Type="http://schemas.openxmlformats.org/officeDocument/2006/relationships/slideMaster" Target="../slideMasters/slideMaster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88.png"/><Relationship Id="rId9" Type="http://schemas.openxmlformats.org/officeDocument/2006/relationships/image" Target="../media/image50.png"/></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186.png"/><Relationship Id="rId2" Type="http://schemas.openxmlformats.org/officeDocument/2006/relationships/image" Target="../media/image184.png"/><Relationship Id="rId1" Type="http://schemas.openxmlformats.org/officeDocument/2006/relationships/slideMaster" Target="../slideMasters/slideMaster2.xml"/><Relationship Id="rId6" Type="http://schemas.openxmlformats.org/officeDocument/2006/relationships/image" Target="../media/image162.png"/><Relationship Id="rId5" Type="http://schemas.openxmlformats.org/officeDocument/2006/relationships/image" Target="../media/image185.png"/><Relationship Id="rId4" Type="http://schemas.openxmlformats.org/officeDocument/2006/relationships/image" Target="../media/image155.png"/></Relationships>
</file>

<file path=ppt/slideLayouts/_rels/slideLayout111.xml.rels><?xml version="1.0" encoding="UTF-8" standalone="yes"?>
<Relationships xmlns="http://schemas.openxmlformats.org/package/2006/relationships"><Relationship Id="rId8" Type="http://schemas.openxmlformats.org/officeDocument/2006/relationships/image" Target="../media/image190.png"/><Relationship Id="rId3" Type="http://schemas.openxmlformats.org/officeDocument/2006/relationships/image" Target="../media/image188.png"/><Relationship Id="rId7" Type="http://schemas.openxmlformats.org/officeDocument/2006/relationships/image" Target="../media/image189.png"/><Relationship Id="rId2" Type="http://schemas.openxmlformats.org/officeDocument/2006/relationships/image" Target="../media/image187.png"/><Relationship Id="rId1" Type="http://schemas.openxmlformats.org/officeDocument/2006/relationships/slideMaster" Target="../slideMasters/slideMaster2.xml"/><Relationship Id="rId6" Type="http://schemas.openxmlformats.org/officeDocument/2006/relationships/image" Target="../media/image155.png"/><Relationship Id="rId5" Type="http://schemas.openxmlformats.org/officeDocument/2006/relationships/image" Target="../media/image50.png"/><Relationship Id="rId4" Type="http://schemas.openxmlformats.org/officeDocument/2006/relationships/image" Target="../media/image147.png"/><Relationship Id="rId9" Type="http://schemas.openxmlformats.org/officeDocument/2006/relationships/image" Target="../media/image66.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91.png"/><Relationship Id="rId1" Type="http://schemas.openxmlformats.org/officeDocument/2006/relationships/slideMaster" Target="../slideMasters/slideMaster2.xml"/><Relationship Id="rId6" Type="http://schemas.openxmlformats.org/officeDocument/2006/relationships/image" Target="../media/image193.png"/><Relationship Id="rId5" Type="http://schemas.openxmlformats.org/officeDocument/2006/relationships/image" Target="../media/image192.png"/><Relationship Id="rId4" Type="http://schemas.openxmlformats.org/officeDocument/2006/relationships/image" Target="../media/image50.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95.png"/><Relationship Id="rId7" Type="http://schemas.openxmlformats.org/officeDocument/2006/relationships/image" Target="../media/image50.png"/><Relationship Id="rId2" Type="http://schemas.openxmlformats.org/officeDocument/2006/relationships/image" Target="../media/image194.png"/><Relationship Id="rId1" Type="http://schemas.openxmlformats.org/officeDocument/2006/relationships/slideMaster" Target="../slideMasters/slideMaster2.xml"/><Relationship Id="rId6" Type="http://schemas.openxmlformats.org/officeDocument/2006/relationships/image" Target="../media/image198.png"/><Relationship Id="rId5" Type="http://schemas.openxmlformats.org/officeDocument/2006/relationships/image" Target="../media/image197.png"/><Relationship Id="rId4" Type="http://schemas.openxmlformats.org/officeDocument/2006/relationships/image" Target="../media/image196.png"/></Relationships>
</file>

<file path=ppt/slideLayouts/_rels/slideLayout114.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200.png"/><Relationship Id="rId7" Type="http://schemas.openxmlformats.org/officeDocument/2006/relationships/image" Target="../media/image203.png"/><Relationship Id="rId2" Type="http://schemas.openxmlformats.org/officeDocument/2006/relationships/image" Target="../media/image199.png"/><Relationship Id="rId1" Type="http://schemas.openxmlformats.org/officeDocument/2006/relationships/slideMaster" Target="../slideMasters/slideMaster2.xml"/><Relationship Id="rId6" Type="http://schemas.openxmlformats.org/officeDocument/2006/relationships/image" Target="../media/image202.png"/><Relationship Id="rId5" Type="http://schemas.openxmlformats.org/officeDocument/2006/relationships/image" Target="../media/image201.png"/><Relationship Id="rId10" Type="http://schemas.openxmlformats.org/officeDocument/2006/relationships/image" Target="../media/image205.png"/><Relationship Id="rId4" Type="http://schemas.openxmlformats.org/officeDocument/2006/relationships/image" Target="../media/image50.png"/><Relationship Id="rId9" Type="http://schemas.openxmlformats.org/officeDocument/2006/relationships/image" Target="../media/image204.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00.png"/><Relationship Id="rId7" Type="http://schemas.openxmlformats.org/officeDocument/2006/relationships/image" Target="../media/image204.png"/><Relationship Id="rId2" Type="http://schemas.openxmlformats.org/officeDocument/2006/relationships/image" Target="../media/image199.png"/><Relationship Id="rId1" Type="http://schemas.openxmlformats.org/officeDocument/2006/relationships/slideMaster" Target="../slideMasters/slideMaster2.xml"/><Relationship Id="rId6" Type="http://schemas.openxmlformats.org/officeDocument/2006/relationships/image" Target="../media/image122.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204.png"/><Relationship Id="rId2" Type="http://schemas.openxmlformats.org/officeDocument/2006/relationships/image" Target="../media/image199.png"/><Relationship Id="rId1" Type="http://schemas.openxmlformats.org/officeDocument/2006/relationships/slideMaster" Target="../slideMasters/slideMaster2.xml"/><Relationship Id="rId6" Type="http://schemas.openxmlformats.org/officeDocument/2006/relationships/image" Target="../media/image202.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117.xml.rels><?xml version="1.0" encoding="UTF-8" standalone="yes"?>
<Relationships xmlns="http://schemas.openxmlformats.org/package/2006/relationships"><Relationship Id="rId8" Type="http://schemas.openxmlformats.org/officeDocument/2006/relationships/image" Target="../media/image212.png"/><Relationship Id="rId3" Type="http://schemas.openxmlformats.org/officeDocument/2006/relationships/image" Target="../media/image210.png"/><Relationship Id="rId7" Type="http://schemas.openxmlformats.org/officeDocument/2006/relationships/image" Target="../media/image211.png"/><Relationship Id="rId2" Type="http://schemas.openxmlformats.org/officeDocument/2006/relationships/image" Target="../media/image209.png"/><Relationship Id="rId1" Type="http://schemas.openxmlformats.org/officeDocument/2006/relationships/slideMaster" Target="../slideMasters/slideMaster2.xml"/><Relationship Id="rId6" Type="http://schemas.openxmlformats.org/officeDocument/2006/relationships/image" Target="../media/image204.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118.xml.rels><?xml version="1.0" encoding="UTF-8" standalone="yes"?>
<Relationships xmlns="http://schemas.openxmlformats.org/package/2006/relationships"><Relationship Id="rId8" Type="http://schemas.openxmlformats.org/officeDocument/2006/relationships/image" Target="../media/image217.png"/><Relationship Id="rId3" Type="http://schemas.openxmlformats.org/officeDocument/2006/relationships/image" Target="../media/image214.png"/><Relationship Id="rId7" Type="http://schemas.openxmlformats.org/officeDocument/2006/relationships/image" Target="../media/image216.png"/><Relationship Id="rId2" Type="http://schemas.openxmlformats.org/officeDocument/2006/relationships/image" Target="../media/image213.png"/><Relationship Id="rId1" Type="http://schemas.openxmlformats.org/officeDocument/2006/relationships/slideMaster" Target="../slideMasters/slideMaster2.xml"/><Relationship Id="rId6" Type="http://schemas.openxmlformats.org/officeDocument/2006/relationships/image" Target="../media/image215.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119.xml.rels><?xml version="1.0" encoding="UTF-8" standalone="yes"?>
<Relationships xmlns="http://schemas.openxmlformats.org/package/2006/relationships"><Relationship Id="rId8" Type="http://schemas.openxmlformats.org/officeDocument/2006/relationships/image" Target="../media/image221.png"/><Relationship Id="rId3" Type="http://schemas.openxmlformats.org/officeDocument/2006/relationships/image" Target="../media/image195.png"/><Relationship Id="rId7" Type="http://schemas.openxmlformats.org/officeDocument/2006/relationships/image" Target="../media/image220.png"/><Relationship Id="rId2" Type="http://schemas.openxmlformats.org/officeDocument/2006/relationships/image" Target="../media/image218.png"/><Relationship Id="rId1" Type="http://schemas.openxmlformats.org/officeDocument/2006/relationships/slideMaster" Target="../slideMasters/slideMaster2.xml"/><Relationship Id="rId6" Type="http://schemas.openxmlformats.org/officeDocument/2006/relationships/image" Target="../media/image219.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1.png"/><Relationship Id="rId3" Type="http://schemas.openxmlformats.org/officeDocument/2006/relationships/image" Target="../media/image50.png"/><Relationship Id="rId7" Type="http://schemas.openxmlformats.org/officeDocument/2006/relationships/image" Target="../media/image95.png"/><Relationship Id="rId12" Type="http://schemas.openxmlformats.org/officeDocument/2006/relationships/image" Target="../media/image100.png"/><Relationship Id="rId2" Type="http://schemas.openxmlformats.org/officeDocument/2006/relationships/image" Target="../media/image91.png"/><Relationship Id="rId1" Type="http://schemas.openxmlformats.org/officeDocument/2006/relationships/slideMaster" Target="../slideMasters/slideMaster1.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93.png"/><Relationship Id="rId10" Type="http://schemas.openxmlformats.org/officeDocument/2006/relationships/image" Target="../media/image98.png"/><Relationship Id="rId4" Type="http://schemas.openxmlformats.org/officeDocument/2006/relationships/image" Target="../media/image92.png"/><Relationship Id="rId9" Type="http://schemas.openxmlformats.org/officeDocument/2006/relationships/image" Target="../media/image97.png"/></Relationships>
</file>

<file path=ppt/slideLayouts/_rels/slideLayout120.xml.rels><?xml version="1.0" encoding="UTF-8" standalone="yes"?>
<Relationships xmlns="http://schemas.openxmlformats.org/package/2006/relationships"><Relationship Id="rId8" Type="http://schemas.openxmlformats.org/officeDocument/2006/relationships/image" Target="../media/image225.png"/><Relationship Id="rId3" Type="http://schemas.openxmlformats.org/officeDocument/2006/relationships/image" Target="../media/image199.png"/><Relationship Id="rId7" Type="http://schemas.openxmlformats.org/officeDocument/2006/relationships/image" Target="../media/image224.png"/><Relationship Id="rId2" Type="http://schemas.openxmlformats.org/officeDocument/2006/relationships/image" Target="../media/image222.png"/><Relationship Id="rId1" Type="http://schemas.openxmlformats.org/officeDocument/2006/relationships/slideMaster" Target="../slideMasters/slideMaster2.xml"/><Relationship Id="rId6" Type="http://schemas.openxmlformats.org/officeDocument/2006/relationships/image" Target="../media/image223.png"/><Relationship Id="rId5" Type="http://schemas.openxmlformats.org/officeDocument/2006/relationships/image" Target="../media/image201.png"/><Relationship Id="rId4" Type="http://schemas.openxmlformats.org/officeDocument/2006/relationships/image" Target="../media/image50.png"/><Relationship Id="rId9" Type="http://schemas.openxmlformats.org/officeDocument/2006/relationships/image" Target="../media/image226.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27.png"/><Relationship Id="rId1" Type="http://schemas.openxmlformats.org/officeDocument/2006/relationships/slideMaster" Target="../slideMasters/slideMaster2.xml"/><Relationship Id="rId6" Type="http://schemas.openxmlformats.org/officeDocument/2006/relationships/image" Target="../media/image229.png"/><Relationship Id="rId5" Type="http://schemas.openxmlformats.org/officeDocument/2006/relationships/image" Target="../media/image201.png"/><Relationship Id="rId4" Type="http://schemas.openxmlformats.org/officeDocument/2006/relationships/image" Target="../media/image228.pn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50.png"/><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8" Type="http://schemas.openxmlformats.org/officeDocument/2006/relationships/image" Target="../media/image233.png"/><Relationship Id="rId3" Type="http://schemas.openxmlformats.org/officeDocument/2006/relationships/image" Target="../media/image231.png"/><Relationship Id="rId7" Type="http://schemas.openxmlformats.org/officeDocument/2006/relationships/image" Target="../media/image122.png"/><Relationship Id="rId2" Type="http://schemas.openxmlformats.org/officeDocument/2006/relationships/image" Target="../media/image230.png"/><Relationship Id="rId1" Type="http://schemas.openxmlformats.org/officeDocument/2006/relationships/slideMaster" Target="../slideMasters/slideMaster2.xml"/><Relationship Id="rId6" Type="http://schemas.openxmlformats.org/officeDocument/2006/relationships/image" Target="../media/image232.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235.png"/><Relationship Id="rId7" Type="http://schemas.openxmlformats.org/officeDocument/2006/relationships/image" Target="../media/image31.png"/><Relationship Id="rId2" Type="http://schemas.openxmlformats.org/officeDocument/2006/relationships/image" Target="../media/image234.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237.png"/><Relationship Id="rId4" Type="http://schemas.openxmlformats.org/officeDocument/2006/relationships/image" Target="../media/image236.png"/></Relationships>
</file>

<file path=ppt/slideLayouts/_rels/slideLayout125.xml.rels><?xml version="1.0" encoding="UTF-8" standalone="yes"?>
<Relationships xmlns="http://schemas.openxmlformats.org/package/2006/relationships"><Relationship Id="rId8" Type="http://schemas.openxmlformats.org/officeDocument/2006/relationships/image" Target="../media/image243.png"/><Relationship Id="rId3" Type="http://schemas.openxmlformats.org/officeDocument/2006/relationships/image" Target="../media/image239.png"/><Relationship Id="rId7" Type="http://schemas.openxmlformats.org/officeDocument/2006/relationships/image" Target="../media/image242.png"/><Relationship Id="rId2" Type="http://schemas.openxmlformats.org/officeDocument/2006/relationships/image" Target="../media/image238.png"/><Relationship Id="rId1" Type="http://schemas.openxmlformats.org/officeDocument/2006/relationships/slideMaster" Target="../slideMasters/slideMaster2.xml"/><Relationship Id="rId6" Type="http://schemas.openxmlformats.org/officeDocument/2006/relationships/image" Target="../media/image241.png"/><Relationship Id="rId5" Type="http://schemas.openxmlformats.org/officeDocument/2006/relationships/image" Target="../media/image50.png"/><Relationship Id="rId10" Type="http://schemas.openxmlformats.org/officeDocument/2006/relationships/image" Target="../media/image245.png"/><Relationship Id="rId4" Type="http://schemas.openxmlformats.org/officeDocument/2006/relationships/image" Target="../media/image240.png"/><Relationship Id="rId9" Type="http://schemas.openxmlformats.org/officeDocument/2006/relationships/image" Target="../media/image244.png"/></Relationships>
</file>

<file path=ppt/slideLayouts/_rels/slideLayout126.xml.rels><?xml version="1.0" encoding="UTF-8" standalone="yes"?>
<Relationships xmlns="http://schemas.openxmlformats.org/package/2006/relationships"><Relationship Id="rId8" Type="http://schemas.openxmlformats.org/officeDocument/2006/relationships/image" Target="../media/image247.png"/><Relationship Id="rId3" Type="http://schemas.openxmlformats.org/officeDocument/2006/relationships/image" Target="../media/image393.png"/><Relationship Id="rId7" Type="http://schemas.openxmlformats.org/officeDocument/2006/relationships/image" Target="../media/image243.png"/><Relationship Id="rId2" Type="http://schemas.openxmlformats.org/officeDocument/2006/relationships/image" Target="../media/image392.png"/><Relationship Id="rId1" Type="http://schemas.openxmlformats.org/officeDocument/2006/relationships/slideMaster" Target="../slideMasters/slideMaster2.xml"/><Relationship Id="rId6" Type="http://schemas.openxmlformats.org/officeDocument/2006/relationships/image" Target="../media/image122.png"/><Relationship Id="rId5" Type="http://schemas.openxmlformats.org/officeDocument/2006/relationships/image" Target="../media/image50.png"/><Relationship Id="rId10" Type="http://schemas.openxmlformats.org/officeDocument/2006/relationships/image" Target="../media/image194.png"/><Relationship Id="rId4" Type="http://schemas.openxmlformats.org/officeDocument/2006/relationships/image" Target="../media/image246.png"/><Relationship Id="rId9" Type="http://schemas.openxmlformats.org/officeDocument/2006/relationships/image" Target="../media/image248.png"/></Relationships>
</file>

<file path=ppt/slideLayouts/_rels/slideLayout127.xml.rels><?xml version="1.0" encoding="UTF-8" standalone="yes"?>
<Relationships xmlns="http://schemas.openxmlformats.org/package/2006/relationships"><Relationship Id="rId8" Type="http://schemas.openxmlformats.org/officeDocument/2006/relationships/image" Target="../media/image212.png"/><Relationship Id="rId3" Type="http://schemas.openxmlformats.org/officeDocument/2006/relationships/image" Target="../media/image252.png"/><Relationship Id="rId7" Type="http://schemas.openxmlformats.org/officeDocument/2006/relationships/image" Target="../media/image122.png"/><Relationship Id="rId2" Type="http://schemas.openxmlformats.org/officeDocument/2006/relationships/image" Target="../media/image251.png"/><Relationship Id="rId1" Type="http://schemas.openxmlformats.org/officeDocument/2006/relationships/slideMaster" Target="../slideMasters/slideMaster2.xml"/><Relationship Id="rId6" Type="http://schemas.openxmlformats.org/officeDocument/2006/relationships/image" Target="../media/image254.png"/><Relationship Id="rId5" Type="http://schemas.openxmlformats.org/officeDocument/2006/relationships/image" Target="../media/image50.png"/><Relationship Id="rId4" Type="http://schemas.openxmlformats.org/officeDocument/2006/relationships/image" Target="../media/image253.png"/><Relationship Id="rId9" Type="http://schemas.openxmlformats.org/officeDocument/2006/relationships/image" Target="../media/image243.png"/></Relationships>
</file>

<file path=ppt/slideLayouts/_rels/slideLayout128.xml.rels><?xml version="1.0" encoding="UTF-8" standalone="yes"?>
<Relationships xmlns="http://schemas.openxmlformats.org/package/2006/relationships"><Relationship Id="rId8" Type="http://schemas.openxmlformats.org/officeDocument/2006/relationships/image" Target="../media/image258.png"/><Relationship Id="rId3" Type="http://schemas.openxmlformats.org/officeDocument/2006/relationships/image" Target="../media/image256.png"/><Relationship Id="rId7" Type="http://schemas.openxmlformats.org/officeDocument/2006/relationships/image" Target="../media/image194.png"/><Relationship Id="rId2" Type="http://schemas.openxmlformats.org/officeDocument/2006/relationships/image" Target="../media/image255.png"/><Relationship Id="rId1" Type="http://schemas.openxmlformats.org/officeDocument/2006/relationships/slideMaster" Target="../slideMasters/slideMaster2.xml"/><Relationship Id="rId6" Type="http://schemas.openxmlformats.org/officeDocument/2006/relationships/image" Target="../media/image257.png"/><Relationship Id="rId5" Type="http://schemas.openxmlformats.org/officeDocument/2006/relationships/image" Target="../media/image243.png"/><Relationship Id="rId4" Type="http://schemas.openxmlformats.org/officeDocument/2006/relationships/image" Target="../media/image50.png"/><Relationship Id="rId9" Type="http://schemas.openxmlformats.org/officeDocument/2006/relationships/image" Target="../media/image122.png"/></Relationships>
</file>

<file path=ppt/slideLayouts/_rels/slideLayout129.xml.rels><?xml version="1.0" encoding="UTF-8" standalone="yes"?>
<Relationships xmlns="http://schemas.openxmlformats.org/package/2006/relationships"><Relationship Id="rId8" Type="http://schemas.openxmlformats.org/officeDocument/2006/relationships/image" Target="../media/image241.png"/><Relationship Id="rId3" Type="http://schemas.openxmlformats.org/officeDocument/2006/relationships/image" Target="../media/image260.png"/><Relationship Id="rId7" Type="http://schemas.openxmlformats.org/officeDocument/2006/relationships/image" Target="../media/image262.png"/><Relationship Id="rId2" Type="http://schemas.openxmlformats.org/officeDocument/2006/relationships/image" Target="../media/image259.png"/><Relationship Id="rId1" Type="http://schemas.openxmlformats.org/officeDocument/2006/relationships/slideMaster" Target="../slideMasters/slideMaster2.xml"/><Relationship Id="rId6" Type="http://schemas.openxmlformats.org/officeDocument/2006/relationships/image" Target="../media/image261.png"/><Relationship Id="rId5" Type="http://schemas.openxmlformats.org/officeDocument/2006/relationships/image" Target="../media/image243.png"/><Relationship Id="rId4" Type="http://schemas.openxmlformats.org/officeDocument/2006/relationships/image" Target="../media/image50.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50.png"/><Relationship Id="rId7" Type="http://schemas.openxmlformats.org/officeDocument/2006/relationships/image" Target="../media/image104.png"/><Relationship Id="rId2" Type="http://schemas.openxmlformats.org/officeDocument/2006/relationships/image" Target="../media/image102.png"/><Relationship Id="rId1" Type="http://schemas.openxmlformats.org/officeDocument/2006/relationships/slideMaster" Target="../slideMasters/slideMaster1.xml"/><Relationship Id="rId6" Type="http://schemas.openxmlformats.org/officeDocument/2006/relationships/image" Target="../media/image103.png"/><Relationship Id="rId11" Type="http://schemas.openxmlformats.org/officeDocument/2006/relationships/image" Target="../media/image108.png"/><Relationship Id="rId5" Type="http://schemas.openxmlformats.org/officeDocument/2006/relationships/image" Target="../media/image93.png"/><Relationship Id="rId10" Type="http://schemas.openxmlformats.org/officeDocument/2006/relationships/image" Target="../media/image107.png"/><Relationship Id="rId4" Type="http://schemas.openxmlformats.org/officeDocument/2006/relationships/image" Target="../media/image92.png"/><Relationship Id="rId9" Type="http://schemas.openxmlformats.org/officeDocument/2006/relationships/image" Target="../media/image106.png"/></Relationships>
</file>

<file path=ppt/slideLayouts/_rels/slideLayout130.xml.rels><?xml version="1.0" encoding="UTF-8" standalone="yes"?>
<Relationships xmlns="http://schemas.openxmlformats.org/package/2006/relationships"><Relationship Id="rId8" Type="http://schemas.openxmlformats.org/officeDocument/2006/relationships/image" Target="../media/image267.png"/><Relationship Id="rId3" Type="http://schemas.openxmlformats.org/officeDocument/2006/relationships/image" Target="../media/image50.png"/><Relationship Id="rId7" Type="http://schemas.openxmlformats.org/officeDocument/2006/relationships/image" Target="../media/image266.png"/><Relationship Id="rId2" Type="http://schemas.openxmlformats.org/officeDocument/2006/relationships/image" Target="../media/image263.png"/><Relationship Id="rId1" Type="http://schemas.openxmlformats.org/officeDocument/2006/relationships/slideMaster" Target="../slideMasters/slideMaster2.xml"/><Relationship Id="rId6" Type="http://schemas.openxmlformats.org/officeDocument/2006/relationships/image" Target="../media/image265.png"/><Relationship Id="rId5" Type="http://schemas.openxmlformats.org/officeDocument/2006/relationships/image" Target="../media/image264.png"/><Relationship Id="rId4" Type="http://schemas.openxmlformats.org/officeDocument/2006/relationships/image" Target="../media/image243.png"/></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271.png"/><Relationship Id="rId2" Type="http://schemas.openxmlformats.org/officeDocument/2006/relationships/image" Target="../media/image268.png"/><Relationship Id="rId1" Type="http://schemas.openxmlformats.org/officeDocument/2006/relationships/slideMaster" Target="../slideMasters/slideMaster2.xml"/><Relationship Id="rId6" Type="http://schemas.openxmlformats.org/officeDocument/2006/relationships/image" Target="../media/image270.png"/><Relationship Id="rId5" Type="http://schemas.openxmlformats.org/officeDocument/2006/relationships/image" Target="../media/image269.png"/><Relationship Id="rId4" Type="http://schemas.openxmlformats.org/officeDocument/2006/relationships/image" Target="../media/image243.pn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image" Target="../media/image50.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273.png"/><Relationship Id="rId7" Type="http://schemas.openxmlformats.org/officeDocument/2006/relationships/image" Target="../media/image275.png"/><Relationship Id="rId2" Type="http://schemas.openxmlformats.org/officeDocument/2006/relationships/image" Target="../media/image272.png"/><Relationship Id="rId1" Type="http://schemas.openxmlformats.org/officeDocument/2006/relationships/slideMaster" Target="../slideMasters/slideMaster2.xml"/><Relationship Id="rId6" Type="http://schemas.openxmlformats.org/officeDocument/2006/relationships/image" Target="../media/image274.png"/><Relationship Id="rId5" Type="http://schemas.openxmlformats.org/officeDocument/2006/relationships/image" Target="../media/image243.png"/><Relationship Id="rId4" Type="http://schemas.openxmlformats.org/officeDocument/2006/relationships/image" Target="../media/image50.png"/></Relationships>
</file>

<file path=ppt/slideLayouts/_rels/slideLayout134.xml.rels><?xml version="1.0" encoding="UTF-8" standalone="yes"?>
<Relationships xmlns="http://schemas.openxmlformats.org/package/2006/relationships"><Relationship Id="rId8" Type="http://schemas.openxmlformats.org/officeDocument/2006/relationships/image" Target="../media/image280.png"/><Relationship Id="rId3" Type="http://schemas.openxmlformats.org/officeDocument/2006/relationships/image" Target="../media/image277.png"/><Relationship Id="rId7" Type="http://schemas.openxmlformats.org/officeDocument/2006/relationships/image" Target="../media/image279.png"/><Relationship Id="rId2" Type="http://schemas.openxmlformats.org/officeDocument/2006/relationships/image" Target="../media/image276.png"/><Relationship Id="rId1" Type="http://schemas.openxmlformats.org/officeDocument/2006/relationships/slideMaster" Target="../slideMasters/slideMaster2.xml"/><Relationship Id="rId6" Type="http://schemas.openxmlformats.org/officeDocument/2006/relationships/image" Target="../media/image258.png"/><Relationship Id="rId5" Type="http://schemas.openxmlformats.org/officeDocument/2006/relationships/image" Target="../media/image278.png"/><Relationship Id="rId10" Type="http://schemas.openxmlformats.org/officeDocument/2006/relationships/image" Target="../media/image282.png"/><Relationship Id="rId4" Type="http://schemas.openxmlformats.org/officeDocument/2006/relationships/image" Target="../media/image50.png"/><Relationship Id="rId9" Type="http://schemas.openxmlformats.org/officeDocument/2006/relationships/image" Target="../media/image281.png"/></Relationships>
</file>

<file path=ppt/slideLayouts/_rels/slideLayout135.xml.rels><?xml version="1.0" encoding="UTF-8" standalone="yes"?>
<Relationships xmlns="http://schemas.openxmlformats.org/package/2006/relationships"><Relationship Id="rId8" Type="http://schemas.openxmlformats.org/officeDocument/2006/relationships/image" Target="../media/image288.png"/><Relationship Id="rId3" Type="http://schemas.openxmlformats.org/officeDocument/2006/relationships/image" Target="../media/image284.png"/><Relationship Id="rId7" Type="http://schemas.openxmlformats.org/officeDocument/2006/relationships/image" Target="../media/image287.png"/><Relationship Id="rId2" Type="http://schemas.openxmlformats.org/officeDocument/2006/relationships/image" Target="../media/image283.png"/><Relationship Id="rId1" Type="http://schemas.openxmlformats.org/officeDocument/2006/relationships/slideMaster" Target="../slideMasters/slideMaster2.xml"/><Relationship Id="rId6" Type="http://schemas.openxmlformats.org/officeDocument/2006/relationships/image" Target="../media/image286.png"/><Relationship Id="rId5" Type="http://schemas.openxmlformats.org/officeDocument/2006/relationships/image" Target="../media/image285.png"/><Relationship Id="rId4" Type="http://schemas.openxmlformats.org/officeDocument/2006/relationships/image" Target="../media/image50.png"/><Relationship Id="rId9" Type="http://schemas.openxmlformats.org/officeDocument/2006/relationships/image" Target="../media/image289.png"/></Relationships>
</file>

<file path=ppt/slideLayouts/_rels/slideLayout136.xml.rels><?xml version="1.0" encoding="UTF-8" standalone="yes"?>
<Relationships xmlns="http://schemas.openxmlformats.org/package/2006/relationships"><Relationship Id="rId8" Type="http://schemas.openxmlformats.org/officeDocument/2006/relationships/image" Target="../media/image295.png"/><Relationship Id="rId3" Type="http://schemas.openxmlformats.org/officeDocument/2006/relationships/image" Target="../media/image291.png"/><Relationship Id="rId7" Type="http://schemas.openxmlformats.org/officeDocument/2006/relationships/image" Target="../media/image66.png"/><Relationship Id="rId2" Type="http://schemas.openxmlformats.org/officeDocument/2006/relationships/image" Target="../media/image290.png"/><Relationship Id="rId1" Type="http://schemas.openxmlformats.org/officeDocument/2006/relationships/slideMaster" Target="../slideMasters/slideMaster2.xml"/><Relationship Id="rId6" Type="http://schemas.openxmlformats.org/officeDocument/2006/relationships/image" Target="../media/image294.png"/><Relationship Id="rId5" Type="http://schemas.openxmlformats.org/officeDocument/2006/relationships/image" Target="../media/image293.png"/><Relationship Id="rId10" Type="http://schemas.openxmlformats.org/officeDocument/2006/relationships/image" Target="../media/image50.png"/><Relationship Id="rId4" Type="http://schemas.openxmlformats.org/officeDocument/2006/relationships/image" Target="../media/image292.png"/><Relationship Id="rId9" Type="http://schemas.openxmlformats.org/officeDocument/2006/relationships/image" Target="../media/image296.pn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98.png"/><Relationship Id="rId2" Type="http://schemas.openxmlformats.org/officeDocument/2006/relationships/image" Target="../media/image5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8" Type="http://schemas.openxmlformats.org/officeDocument/2006/relationships/image" Target="../media/image305.png"/><Relationship Id="rId3" Type="http://schemas.openxmlformats.org/officeDocument/2006/relationships/image" Target="../media/image301.png"/><Relationship Id="rId7" Type="http://schemas.openxmlformats.org/officeDocument/2006/relationships/image" Target="../media/image304.png"/><Relationship Id="rId2" Type="http://schemas.openxmlformats.org/officeDocument/2006/relationships/image" Target="../media/image300.png"/><Relationship Id="rId1" Type="http://schemas.openxmlformats.org/officeDocument/2006/relationships/slideMaster" Target="../slideMasters/slideMaster2.xml"/><Relationship Id="rId6" Type="http://schemas.openxmlformats.org/officeDocument/2006/relationships/image" Target="../media/image303.png"/><Relationship Id="rId5" Type="http://schemas.openxmlformats.org/officeDocument/2006/relationships/image" Target="../media/image302.png"/><Relationship Id="rId4" Type="http://schemas.openxmlformats.org/officeDocument/2006/relationships/image" Target="../media/image50.png"/><Relationship Id="rId9" Type="http://schemas.openxmlformats.org/officeDocument/2006/relationships/image" Target="../media/image306.png"/></Relationships>
</file>

<file path=ppt/slideLayouts/_rels/slideLayout139.xml.rels><?xml version="1.0" encoding="UTF-8" standalone="yes"?>
<Relationships xmlns="http://schemas.openxmlformats.org/package/2006/relationships"><Relationship Id="rId8" Type="http://schemas.openxmlformats.org/officeDocument/2006/relationships/image" Target="../media/image310.png"/><Relationship Id="rId13" Type="http://schemas.openxmlformats.org/officeDocument/2006/relationships/image" Target="../media/image315.png"/><Relationship Id="rId3" Type="http://schemas.openxmlformats.org/officeDocument/2006/relationships/image" Target="../media/image50.png"/><Relationship Id="rId7" Type="http://schemas.openxmlformats.org/officeDocument/2006/relationships/image" Target="../media/image309.png"/><Relationship Id="rId12" Type="http://schemas.openxmlformats.org/officeDocument/2006/relationships/image" Target="../media/image314.png"/><Relationship Id="rId2" Type="http://schemas.openxmlformats.org/officeDocument/2006/relationships/image" Target="../media/image69.png"/><Relationship Id="rId1" Type="http://schemas.openxmlformats.org/officeDocument/2006/relationships/slideMaster" Target="../slideMasters/slideMaster2.xml"/><Relationship Id="rId6" Type="http://schemas.openxmlformats.org/officeDocument/2006/relationships/image" Target="../media/image308.png"/><Relationship Id="rId11" Type="http://schemas.openxmlformats.org/officeDocument/2006/relationships/image" Target="../media/image313.png"/><Relationship Id="rId5" Type="http://schemas.openxmlformats.org/officeDocument/2006/relationships/image" Target="../media/image307.png"/><Relationship Id="rId10" Type="http://schemas.openxmlformats.org/officeDocument/2006/relationships/image" Target="../media/image312.png"/><Relationship Id="rId4" Type="http://schemas.openxmlformats.org/officeDocument/2006/relationships/image" Target="../media/image66.png"/><Relationship Id="rId9" Type="http://schemas.openxmlformats.org/officeDocument/2006/relationships/image" Target="../media/image31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112.png"/><Relationship Id="rId2" Type="http://schemas.openxmlformats.org/officeDocument/2006/relationships/image" Target="../media/image109.png"/><Relationship Id="rId1" Type="http://schemas.openxmlformats.org/officeDocument/2006/relationships/slideMaster" Target="../slideMasters/slideMaster1.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92.png"/></Relationships>
</file>

<file path=ppt/slideLayouts/_rels/slideLayout140.xml.rels><?xml version="1.0" encoding="UTF-8" standalone="yes"?>
<Relationships xmlns="http://schemas.openxmlformats.org/package/2006/relationships"><Relationship Id="rId8" Type="http://schemas.openxmlformats.org/officeDocument/2006/relationships/image" Target="../media/image311.png"/><Relationship Id="rId3" Type="http://schemas.openxmlformats.org/officeDocument/2006/relationships/image" Target="../media/image50.png"/><Relationship Id="rId7" Type="http://schemas.openxmlformats.org/officeDocument/2006/relationships/image" Target="../media/image310.png"/><Relationship Id="rId2" Type="http://schemas.openxmlformats.org/officeDocument/2006/relationships/image" Target="../media/image69.png"/><Relationship Id="rId1" Type="http://schemas.openxmlformats.org/officeDocument/2006/relationships/slideMaster" Target="../slideMasters/slideMaster2.xml"/><Relationship Id="rId6" Type="http://schemas.openxmlformats.org/officeDocument/2006/relationships/image" Target="../media/image309.png"/><Relationship Id="rId11" Type="http://schemas.openxmlformats.org/officeDocument/2006/relationships/image" Target="../media/image315.png"/><Relationship Id="rId5" Type="http://schemas.openxmlformats.org/officeDocument/2006/relationships/image" Target="../media/image308.png"/><Relationship Id="rId10" Type="http://schemas.openxmlformats.org/officeDocument/2006/relationships/image" Target="../media/image314.png"/><Relationship Id="rId4" Type="http://schemas.openxmlformats.org/officeDocument/2006/relationships/image" Target="../media/image307.png"/><Relationship Id="rId9" Type="http://schemas.openxmlformats.org/officeDocument/2006/relationships/image" Target="../media/image312.png"/></Relationships>
</file>

<file path=ppt/slideLayouts/_rels/slideLayout141.xml.rels><?xml version="1.0" encoding="UTF-8" standalone="yes"?>
<Relationships xmlns="http://schemas.openxmlformats.org/package/2006/relationships"><Relationship Id="rId8" Type="http://schemas.openxmlformats.org/officeDocument/2006/relationships/image" Target="../media/image320.png"/><Relationship Id="rId3" Type="http://schemas.openxmlformats.org/officeDocument/2006/relationships/image" Target="../media/image93.png"/><Relationship Id="rId7" Type="http://schemas.openxmlformats.org/officeDocument/2006/relationships/image" Target="../media/image319.png"/><Relationship Id="rId2" Type="http://schemas.openxmlformats.org/officeDocument/2006/relationships/image" Target="../media/image316.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318.png"/><Relationship Id="rId10" Type="http://schemas.openxmlformats.org/officeDocument/2006/relationships/image" Target="../media/image66.png"/><Relationship Id="rId4" Type="http://schemas.openxmlformats.org/officeDocument/2006/relationships/image" Target="../media/image317.png"/><Relationship Id="rId9" Type="http://schemas.openxmlformats.org/officeDocument/2006/relationships/image" Target="../media/image321.png"/></Relationships>
</file>

<file path=ppt/slideLayouts/_rels/slideLayout142.xml.rels><?xml version="1.0" encoding="UTF-8" standalone="yes"?>
<Relationships xmlns="http://schemas.openxmlformats.org/package/2006/relationships"><Relationship Id="rId8" Type="http://schemas.openxmlformats.org/officeDocument/2006/relationships/image" Target="../media/image327.png"/><Relationship Id="rId3" Type="http://schemas.openxmlformats.org/officeDocument/2006/relationships/image" Target="../media/image77.png"/><Relationship Id="rId7" Type="http://schemas.openxmlformats.org/officeDocument/2006/relationships/image" Target="../media/image326.png"/><Relationship Id="rId2" Type="http://schemas.openxmlformats.org/officeDocument/2006/relationships/image" Target="../media/image322.png"/><Relationship Id="rId1" Type="http://schemas.openxmlformats.org/officeDocument/2006/relationships/slideMaster" Target="../slideMasters/slideMaster2.xml"/><Relationship Id="rId6" Type="http://schemas.openxmlformats.org/officeDocument/2006/relationships/image" Target="../media/image325.png"/><Relationship Id="rId5" Type="http://schemas.openxmlformats.org/officeDocument/2006/relationships/image" Target="../media/image324.png"/><Relationship Id="rId4" Type="http://schemas.openxmlformats.org/officeDocument/2006/relationships/image" Target="../media/image323.png"/><Relationship Id="rId9" Type="http://schemas.openxmlformats.org/officeDocument/2006/relationships/image" Target="../media/image50.png"/></Relationships>
</file>

<file path=ppt/slideLayouts/_rels/slideLayout143.xml.rels><?xml version="1.0" encoding="UTF-8" standalone="yes"?>
<Relationships xmlns="http://schemas.openxmlformats.org/package/2006/relationships"><Relationship Id="rId8" Type="http://schemas.openxmlformats.org/officeDocument/2006/relationships/image" Target="../media/image334.png"/><Relationship Id="rId13" Type="http://schemas.openxmlformats.org/officeDocument/2006/relationships/image" Target="../media/image339.png"/><Relationship Id="rId3" Type="http://schemas.openxmlformats.org/officeDocument/2006/relationships/image" Target="../media/image329.png"/><Relationship Id="rId7" Type="http://schemas.openxmlformats.org/officeDocument/2006/relationships/image" Target="../media/image333.png"/><Relationship Id="rId12" Type="http://schemas.openxmlformats.org/officeDocument/2006/relationships/image" Target="../media/image338.png"/><Relationship Id="rId17" Type="http://schemas.openxmlformats.org/officeDocument/2006/relationships/image" Target="../media/image50.png"/><Relationship Id="rId2" Type="http://schemas.openxmlformats.org/officeDocument/2006/relationships/image" Target="../media/image328.png"/><Relationship Id="rId16" Type="http://schemas.openxmlformats.org/officeDocument/2006/relationships/image" Target="../media/image342.png"/><Relationship Id="rId1" Type="http://schemas.openxmlformats.org/officeDocument/2006/relationships/slideMaster" Target="../slideMasters/slideMaster2.xml"/><Relationship Id="rId6" Type="http://schemas.openxmlformats.org/officeDocument/2006/relationships/image" Target="../media/image332.png"/><Relationship Id="rId11" Type="http://schemas.openxmlformats.org/officeDocument/2006/relationships/image" Target="../media/image337.png"/><Relationship Id="rId5" Type="http://schemas.openxmlformats.org/officeDocument/2006/relationships/image" Target="../media/image331.png"/><Relationship Id="rId15" Type="http://schemas.openxmlformats.org/officeDocument/2006/relationships/image" Target="../media/image341.png"/><Relationship Id="rId10" Type="http://schemas.openxmlformats.org/officeDocument/2006/relationships/image" Target="../media/image336.png"/><Relationship Id="rId4" Type="http://schemas.openxmlformats.org/officeDocument/2006/relationships/image" Target="../media/image330.png"/><Relationship Id="rId9" Type="http://schemas.openxmlformats.org/officeDocument/2006/relationships/image" Target="../media/image335.png"/><Relationship Id="rId14" Type="http://schemas.openxmlformats.org/officeDocument/2006/relationships/image" Target="../media/image340.png"/></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344.png"/><Relationship Id="rId7" Type="http://schemas.openxmlformats.org/officeDocument/2006/relationships/image" Target="../media/image347.png"/><Relationship Id="rId2" Type="http://schemas.openxmlformats.org/officeDocument/2006/relationships/image" Target="../media/image343.png"/><Relationship Id="rId1" Type="http://schemas.openxmlformats.org/officeDocument/2006/relationships/slideMaster" Target="../slideMasters/slideMaster2.xml"/><Relationship Id="rId6" Type="http://schemas.openxmlformats.org/officeDocument/2006/relationships/image" Target="../media/image346.png"/><Relationship Id="rId5" Type="http://schemas.openxmlformats.org/officeDocument/2006/relationships/image" Target="../media/image258.png"/><Relationship Id="rId4" Type="http://schemas.openxmlformats.org/officeDocument/2006/relationships/image" Target="../media/image345.png"/></Relationships>
</file>

<file path=ppt/slideLayouts/_rels/slideLayout145.xml.rels><?xml version="1.0" encoding="UTF-8" standalone="yes"?>
<Relationships xmlns="http://schemas.openxmlformats.org/package/2006/relationships"><Relationship Id="rId8" Type="http://schemas.openxmlformats.org/officeDocument/2006/relationships/image" Target="../media/image353.png"/><Relationship Id="rId13" Type="http://schemas.openxmlformats.org/officeDocument/2006/relationships/image" Target="../media/image357.png"/><Relationship Id="rId3" Type="http://schemas.openxmlformats.org/officeDocument/2006/relationships/image" Target="../media/image301.png"/><Relationship Id="rId7" Type="http://schemas.openxmlformats.org/officeDocument/2006/relationships/image" Target="../media/image352.png"/><Relationship Id="rId12" Type="http://schemas.openxmlformats.org/officeDocument/2006/relationships/image" Target="../media/image356.png"/><Relationship Id="rId2" Type="http://schemas.openxmlformats.org/officeDocument/2006/relationships/image" Target="../media/image348.png"/><Relationship Id="rId1" Type="http://schemas.openxmlformats.org/officeDocument/2006/relationships/slideMaster" Target="../slideMasters/slideMaster2.xml"/><Relationship Id="rId6" Type="http://schemas.openxmlformats.org/officeDocument/2006/relationships/image" Target="../media/image351.png"/><Relationship Id="rId11" Type="http://schemas.openxmlformats.org/officeDocument/2006/relationships/image" Target="../media/image50.png"/><Relationship Id="rId5" Type="http://schemas.openxmlformats.org/officeDocument/2006/relationships/image" Target="../media/image350.png"/><Relationship Id="rId10" Type="http://schemas.openxmlformats.org/officeDocument/2006/relationships/image" Target="../media/image355.png"/><Relationship Id="rId4" Type="http://schemas.openxmlformats.org/officeDocument/2006/relationships/image" Target="../media/image349.png"/><Relationship Id="rId9" Type="http://schemas.openxmlformats.org/officeDocument/2006/relationships/image" Target="../media/image354.png"/></Relationships>
</file>

<file path=ppt/slideLayouts/_rels/slideLayout146.xml.rels><?xml version="1.0" encoding="UTF-8" standalone="yes"?>
<Relationships xmlns="http://schemas.openxmlformats.org/package/2006/relationships"><Relationship Id="rId8" Type="http://schemas.openxmlformats.org/officeDocument/2006/relationships/image" Target="../media/image362.png"/><Relationship Id="rId3" Type="http://schemas.openxmlformats.org/officeDocument/2006/relationships/image" Target="../media/image58.png"/><Relationship Id="rId7" Type="http://schemas.openxmlformats.org/officeDocument/2006/relationships/image" Target="../media/image361.png"/><Relationship Id="rId2" Type="http://schemas.openxmlformats.org/officeDocument/2006/relationships/image" Target="../media/image358.png"/><Relationship Id="rId1" Type="http://schemas.openxmlformats.org/officeDocument/2006/relationships/slideMaster" Target="../slideMasters/slideMaster2.xml"/><Relationship Id="rId6" Type="http://schemas.openxmlformats.org/officeDocument/2006/relationships/image" Target="../media/image360.png"/><Relationship Id="rId5" Type="http://schemas.openxmlformats.org/officeDocument/2006/relationships/image" Target="../media/image50.png"/><Relationship Id="rId4" Type="http://schemas.openxmlformats.org/officeDocument/2006/relationships/image" Target="../media/image359.png"/><Relationship Id="rId9" Type="http://schemas.openxmlformats.org/officeDocument/2006/relationships/image" Target="../media/image93.png"/></Relationships>
</file>

<file path=ppt/slideLayouts/_rels/slideLayout147.xml.rels><?xml version="1.0" encoding="UTF-8" standalone="yes"?>
<Relationships xmlns="http://schemas.openxmlformats.org/package/2006/relationships"><Relationship Id="rId8" Type="http://schemas.openxmlformats.org/officeDocument/2006/relationships/image" Target="../media/image366.png"/><Relationship Id="rId3" Type="http://schemas.openxmlformats.org/officeDocument/2006/relationships/image" Target="../media/image291.png"/><Relationship Id="rId7" Type="http://schemas.openxmlformats.org/officeDocument/2006/relationships/image" Target="../media/image365.png"/><Relationship Id="rId2" Type="http://schemas.openxmlformats.org/officeDocument/2006/relationships/image" Target="../media/image363.png"/><Relationship Id="rId1" Type="http://schemas.openxmlformats.org/officeDocument/2006/relationships/slideMaster" Target="../slideMasters/slideMaster2.xml"/><Relationship Id="rId6" Type="http://schemas.openxmlformats.org/officeDocument/2006/relationships/image" Target="../media/image66.png"/><Relationship Id="rId5" Type="http://schemas.openxmlformats.org/officeDocument/2006/relationships/image" Target="../media/image364.png"/><Relationship Id="rId4" Type="http://schemas.openxmlformats.org/officeDocument/2006/relationships/image" Target="../media/image50.png"/><Relationship Id="rId9" Type="http://schemas.openxmlformats.org/officeDocument/2006/relationships/image" Target="../media/image367.png"/></Relationships>
</file>

<file path=ppt/slideLayouts/_rels/slideLayout148.xml.rels><?xml version="1.0" encoding="UTF-8" standalone="yes"?>
<Relationships xmlns="http://schemas.openxmlformats.org/package/2006/relationships"><Relationship Id="rId8" Type="http://schemas.openxmlformats.org/officeDocument/2006/relationships/image" Target="../media/image372.png"/><Relationship Id="rId3" Type="http://schemas.openxmlformats.org/officeDocument/2006/relationships/image" Target="../media/image369.png"/><Relationship Id="rId7" Type="http://schemas.openxmlformats.org/officeDocument/2006/relationships/image" Target="../media/image371.png"/><Relationship Id="rId2" Type="http://schemas.openxmlformats.org/officeDocument/2006/relationships/image" Target="../media/image368.png"/><Relationship Id="rId1" Type="http://schemas.openxmlformats.org/officeDocument/2006/relationships/slideMaster" Target="../slideMasters/slideMaster2.xml"/><Relationship Id="rId6" Type="http://schemas.openxmlformats.org/officeDocument/2006/relationships/image" Target="../media/image370.png"/><Relationship Id="rId5" Type="http://schemas.openxmlformats.org/officeDocument/2006/relationships/image" Target="../media/image50.png"/><Relationship Id="rId4" Type="http://schemas.openxmlformats.org/officeDocument/2006/relationships/image" Target="../media/image363.png"/><Relationship Id="rId9" Type="http://schemas.openxmlformats.org/officeDocument/2006/relationships/image" Target="../media/image373.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375.png"/><Relationship Id="rId7" Type="http://schemas.openxmlformats.org/officeDocument/2006/relationships/image" Target="../media/image377.png"/><Relationship Id="rId2" Type="http://schemas.openxmlformats.org/officeDocument/2006/relationships/image" Target="../media/image374.png"/><Relationship Id="rId1" Type="http://schemas.openxmlformats.org/officeDocument/2006/relationships/slideMaster" Target="../slideMasters/slideMaster2.xml"/><Relationship Id="rId6" Type="http://schemas.openxmlformats.org/officeDocument/2006/relationships/image" Target="../media/image376.png"/><Relationship Id="rId5" Type="http://schemas.openxmlformats.org/officeDocument/2006/relationships/image" Target="../media/image50.png"/><Relationship Id="rId4" Type="http://schemas.openxmlformats.org/officeDocument/2006/relationships/image" Target="../media/image312.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4.png"/><Relationship Id="rId7" Type="http://schemas.openxmlformats.org/officeDocument/2006/relationships/image" Target="../media/image116.png"/><Relationship Id="rId2" Type="http://schemas.openxmlformats.org/officeDocument/2006/relationships/image" Target="../media/image113.png"/><Relationship Id="rId1" Type="http://schemas.openxmlformats.org/officeDocument/2006/relationships/slideMaster" Target="../slideMasters/slideMaster1.xml"/><Relationship Id="rId6" Type="http://schemas.openxmlformats.org/officeDocument/2006/relationships/image" Target="../media/image92.png"/><Relationship Id="rId5" Type="http://schemas.openxmlformats.org/officeDocument/2006/relationships/image" Target="../media/image50.png"/><Relationship Id="rId4" Type="http://schemas.openxmlformats.org/officeDocument/2006/relationships/image" Target="../media/image115.png"/></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379.png"/><Relationship Id="rId7" Type="http://schemas.openxmlformats.org/officeDocument/2006/relationships/image" Target="../media/image381.png"/><Relationship Id="rId2" Type="http://schemas.openxmlformats.org/officeDocument/2006/relationships/image" Target="../media/image378.png"/><Relationship Id="rId1" Type="http://schemas.openxmlformats.org/officeDocument/2006/relationships/slideMaster" Target="../slideMasters/slideMaster2.xml"/><Relationship Id="rId6" Type="http://schemas.openxmlformats.org/officeDocument/2006/relationships/image" Target="../media/image380.png"/><Relationship Id="rId5" Type="http://schemas.openxmlformats.org/officeDocument/2006/relationships/image" Target="../media/image50.png"/><Relationship Id="rId4" Type="http://schemas.openxmlformats.org/officeDocument/2006/relationships/image" Target="../media/image58.png"/></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383.png"/><Relationship Id="rId2" Type="http://schemas.openxmlformats.org/officeDocument/2006/relationships/image" Target="../media/image382.png"/><Relationship Id="rId1" Type="http://schemas.openxmlformats.org/officeDocument/2006/relationships/slideMaster" Target="../slideMasters/slideMaster2.xml"/><Relationship Id="rId6" Type="http://schemas.openxmlformats.org/officeDocument/2006/relationships/image" Target="../media/image384.png"/><Relationship Id="rId5" Type="http://schemas.openxmlformats.org/officeDocument/2006/relationships/image" Target="../media/image262.png"/><Relationship Id="rId4" Type="http://schemas.openxmlformats.org/officeDocument/2006/relationships/image" Target="../media/image50.png"/></Relationships>
</file>

<file path=ppt/slideLayouts/_rels/slideLayout153.xml.rels><?xml version="1.0" encoding="UTF-8" standalone="yes"?>
<Relationships xmlns="http://schemas.openxmlformats.org/package/2006/relationships"><Relationship Id="rId8" Type="http://schemas.openxmlformats.org/officeDocument/2006/relationships/image" Target="../media/image390.png"/><Relationship Id="rId3" Type="http://schemas.openxmlformats.org/officeDocument/2006/relationships/image" Target="../media/image386.png"/><Relationship Id="rId7" Type="http://schemas.openxmlformats.org/officeDocument/2006/relationships/image" Target="../media/image389.png"/><Relationship Id="rId2" Type="http://schemas.openxmlformats.org/officeDocument/2006/relationships/image" Target="../media/image385.png"/><Relationship Id="rId1" Type="http://schemas.openxmlformats.org/officeDocument/2006/relationships/slideMaster" Target="../slideMasters/slideMaster2.xml"/><Relationship Id="rId6" Type="http://schemas.openxmlformats.org/officeDocument/2006/relationships/image" Target="../media/image388.png"/><Relationship Id="rId5" Type="http://schemas.openxmlformats.org/officeDocument/2006/relationships/image" Target="../media/image387.png"/><Relationship Id="rId4" Type="http://schemas.openxmlformats.org/officeDocument/2006/relationships/image" Target="../media/image50.png"/><Relationship Id="rId9" Type="http://schemas.openxmlformats.org/officeDocument/2006/relationships/image" Target="../media/image391.png"/></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235.png"/><Relationship Id="rId7" Type="http://schemas.openxmlformats.org/officeDocument/2006/relationships/image" Target="../media/image31.png"/><Relationship Id="rId2" Type="http://schemas.openxmlformats.org/officeDocument/2006/relationships/image" Target="../media/image234.png"/><Relationship Id="rId1" Type="http://schemas.openxmlformats.org/officeDocument/2006/relationships/slideMaster" Target="../slideMasters/slideMaster3.xml"/><Relationship Id="rId6" Type="http://schemas.openxmlformats.org/officeDocument/2006/relationships/image" Target="../media/image50.png"/><Relationship Id="rId5" Type="http://schemas.openxmlformats.org/officeDocument/2006/relationships/image" Target="../media/image237.png"/><Relationship Id="rId4" Type="http://schemas.openxmlformats.org/officeDocument/2006/relationships/image" Target="../media/image236.png"/></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250.png"/><Relationship Id="rId2" Type="http://schemas.openxmlformats.org/officeDocument/2006/relationships/image" Target="../media/image249.png"/><Relationship Id="rId1" Type="http://schemas.openxmlformats.org/officeDocument/2006/relationships/slideMaster" Target="../slideMasters/slideMaster3.xml"/><Relationship Id="rId5" Type="http://schemas.openxmlformats.org/officeDocument/2006/relationships/image" Target="../media/image243.png"/><Relationship Id="rId4" Type="http://schemas.openxmlformats.org/officeDocument/2006/relationships/image" Target="../media/image50.png"/></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50.png"/><Relationship Id="rId7" Type="http://schemas.openxmlformats.org/officeDocument/2006/relationships/image" Target="../media/image120.png"/><Relationship Id="rId2" Type="http://schemas.openxmlformats.org/officeDocument/2006/relationships/image" Target="../media/image118.png"/><Relationship Id="rId1" Type="http://schemas.openxmlformats.org/officeDocument/2006/relationships/slideMaster" Target="../slideMasters/slideMaster1.xml"/><Relationship Id="rId6" Type="http://schemas.openxmlformats.org/officeDocument/2006/relationships/image" Target="../media/image119.png"/><Relationship Id="rId5" Type="http://schemas.openxmlformats.org/officeDocument/2006/relationships/image" Target="../media/image90.png"/><Relationship Id="rId4" Type="http://schemas.openxmlformats.org/officeDocument/2006/relationships/image" Target="../media/image92.png"/><Relationship Id="rId9" Type="http://schemas.openxmlformats.org/officeDocument/2006/relationships/image" Target="../media/image122.png"/></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399.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398.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396.png"/><Relationship Id="rId11" Type="http://schemas.openxmlformats.org/officeDocument/2006/relationships/image" Target="../media/image397.png"/><Relationship Id="rId5" Type="http://schemas.openxmlformats.org/officeDocument/2006/relationships/image" Target="../media/image395.png"/><Relationship Id="rId10" Type="http://schemas.openxmlformats.org/officeDocument/2006/relationships/image" Target="../media/image9.png"/><Relationship Id="rId4" Type="http://schemas.openxmlformats.org/officeDocument/2006/relationships/image" Target="../media/image394.png"/><Relationship Id="rId9" Type="http://schemas.openxmlformats.org/officeDocument/2006/relationships/image" Target="../media/image8.png"/></Relationships>
</file>

<file path=ppt/slideLayouts/_rels/slideLayout16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Master" Target="../slideMasters/slideMaster4.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400.png"/><Relationship Id="rId9" Type="http://schemas.openxmlformats.org/officeDocument/2006/relationships/image" Target="../media/image29.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26.png"/><Relationship Id="rId3" Type="http://schemas.openxmlformats.org/officeDocument/2006/relationships/image" Target="../media/image50.png"/><Relationship Id="rId7" Type="http://schemas.openxmlformats.org/officeDocument/2006/relationships/image" Target="../media/image125.png"/><Relationship Id="rId2" Type="http://schemas.openxmlformats.org/officeDocument/2006/relationships/image" Target="../media/image114.png"/><Relationship Id="rId1" Type="http://schemas.openxmlformats.org/officeDocument/2006/relationships/slideMaster" Target="../slideMasters/slideMaster1.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92.png"/><Relationship Id="rId9" Type="http://schemas.openxmlformats.org/officeDocument/2006/relationships/image" Target="../media/image127.png"/></Relationships>
</file>

<file path=ppt/slideLayouts/_rels/slideLayout17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4.xml"/><Relationship Id="rId6" Type="http://schemas.openxmlformats.org/officeDocument/2006/relationships/image" Target="../media/image17.png"/><Relationship Id="rId5" Type="http://schemas.openxmlformats.org/officeDocument/2006/relationships/image" Target="../media/image401.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17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Master" Target="../slideMasters/slideMaster4.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402.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Layouts/_rels/slideLayout172.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Master" Target="../slideMasters/slideMaster4.xml"/><Relationship Id="rId6" Type="http://schemas.openxmlformats.org/officeDocument/2006/relationships/image" Target="../media/image46.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Layouts/_rels/slideLayout17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43.png"/><Relationship Id="rId7" Type="http://schemas.openxmlformats.org/officeDocument/2006/relationships/image" Target="../media/image54.png"/><Relationship Id="rId2" Type="http://schemas.openxmlformats.org/officeDocument/2006/relationships/image" Target="../media/image51.png"/><Relationship Id="rId1" Type="http://schemas.openxmlformats.org/officeDocument/2006/relationships/slideMaster" Target="../slideMasters/slideMaster4.xml"/><Relationship Id="rId6" Type="http://schemas.openxmlformats.org/officeDocument/2006/relationships/image" Target="../media/image53.png"/><Relationship Id="rId11" Type="http://schemas.openxmlformats.org/officeDocument/2006/relationships/image" Target="../media/image50.png"/><Relationship Id="rId5" Type="http://schemas.openxmlformats.org/officeDocument/2006/relationships/image" Target="../media/image52.png"/><Relationship Id="rId10" Type="http://schemas.openxmlformats.org/officeDocument/2006/relationships/image" Target="../media/image404.png"/><Relationship Id="rId4" Type="http://schemas.openxmlformats.org/officeDocument/2006/relationships/image" Target="../media/image44.png"/><Relationship Id="rId9" Type="http://schemas.openxmlformats.org/officeDocument/2006/relationships/image" Target="../media/image403.png"/></Relationships>
</file>

<file path=ppt/slideLayouts/_rels/slideLayout17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50.png"/><Relationship Id="rId2" Type="http://schemas.openxmlformats.org/officeDocument/2006/relationships/image" Target="../media/image58.png"/><Relationship Id="rId1" Type="http://schemas.openxmlformats.org/officeDocument/2006/relationships/slideMaster" Target="../slideMasters/slideMaster4.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406.png"/><Relationship Id="rId10" Type="http://schemas.openxmlformats.org/officeDocument/2006/relationships/image" Target="../media/image408.png"/><Relationship Id="rId4" Type="http://schemas.openxmlformats.org/officeDocument/2006/relationships/image" Target="../media/image405.png"/><Relationship Id="rId9" Type="http://schemas.openxmlformats.org/officeDocument/2006/relationships/image" Target="../media/image407.png"/></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409.png"/><Relationship Id="rId1" Type="http://schemas.openxmlformats.org/officeDocument/2006/relationships/slideMaster" Target="../slideMasters/slideMaster4.xml"/><Relationship Id="rId6" Type="http://schemas.openxmlformats.org/officeDocument/2006/relationships/image" Target="../media/image71.png"/><Relationship Id="rId5" Type="http://schemas.openxmlformats.org/officeDocument/2006/relationships/image" Target="../media/image50.png"/><Relationship Id="rId4" Type="http://schemas.openxmlformats.org/officeDocument/2006/relationships/image" Target="../media/image43.png"/></Relationships>
</file>

<file path=ppt/slideLayouts/_rels/slideLayout176.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pn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3.png"/><Relationship Id="rId2" Type="http://schemas.openxmlformats.org/officeDocument/2006/relationships/image" Target="../media/image73.png"/><Relationship Id="rId1" Type="http://schemas.openxmlformats.org/officeDocument/2006/relationships/slideMaster" Target="../slideMasters/slideMaster4.xml"/><Relationship Id="rId6" Type="http://schemas.openxmlformats.org/officeDocument/2006/relationships/image" Target="../media/image410.png"/><Relationship Id="rId11" Type="http://schemas.openxmlformats.org/officeDocument/2006/relationships/image" Target="../media/image82.png"/><Relationship Id="rId5" Type="http://schemas.openxmlformats.org/officeDocument/2006/relationships/image" Target="../media/image76.png"/><Relationship Id="rId15" Type="http://schemas.openxmlformats.org/officeDocument/2006/relationships/image" Target="../media/image50.png"/><Relationship Id="rId10" Type="http://schemas.openxmlformats.org/officeDocument/2006/relationships/image" Target="../media/image411.png"/><Relationship Id="rId4" Type="http://schemas.openxmlformats.org/officeDocument/2006/relationships/image" Target="../media/image75.png"/><Relationship Id="rId9" Type="http://schemas.openxmlformats.org/officeDocument/2006/relationships/image" Target="../media/image80.png"/><Relationship Id="rId14" Type="http://schemas.openxmlformats.org/officeDocument/2006/relationships/image" Target="../media/image412.png"/></Relationships>
</file>

<file path=ppt/slideLayouts/_rels/slideLayout177.xml.rels><?xml version="1.0" encoding="UTF-8" standalone="yes"?>
<Relationships xmlns="http://schemas.openxmlformats.org/package/2006/relationships"><Relationship Id="rId8" Type="http://schemas.openxmlformats.org/officeDocument/2006/relationships/image" Target="../media/image413.png"/><Relationship Id="rId3" Type="http://schemas.openxmlformats.org/officeDocument/2006/relationships/image" Target="../media/image87.png"/><Relationship Id="rId7" Type="http://schemas.openxmlformats.org/officeDocument/2006/relationships/image" Target="../media/image89.png"/><Relationship Id="rId2" Type="http://schemas.openxmlformats.org/officeDocument/2006/relationships/image" Target="../media/image86.png"/><Relationship Id="rId1" Type="http://schemas.openxmlformats.org/officeDocument/2006/relationships/slideMaster" Target="../slideMasters/slideMaster4.xml"/><Relationship Id="rId6" Type="http://schemas.openxmlformats.org/officeDocument/2006/relationships/image" Target="../media/image408.png"/><Relationship Id="rId5" Type="http://schemas.openxmlformats.org/officeDocument/2006/relationships/image" Target="../media/image407.png"/><Relationship Id="rId4" Type="http://schemas.openxmlformats.org/officeDocument/2006/relationships/image" Target="../media/image88.png"/><Relationship Id="rId9" Type="http://schemas.openxmlformats.org/officeDocument/2006/relationships/image" Target="../media/image50.png"/></Relationships>
</file>

<file path=ppt/slideLayouts/_rels/slideLayout178.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417.png"/><Relationship Id="rId3" Type="http://schemas.openxmlformats.org/officeDocument/2006/relationships/image" Target="../media/image50.png"/><Relationship Id="rId7" Type="http://schemas.openxmlformats.org/officeDocument/2006/relationships/image" Target="../media/image416.png"/><Relationship Id="rId12" Type="http://schemas.openxmlformats.org/officeDocument/2006/relationships/image" Target="../media/image100.png"/><Relationship Id="rId2" Type="http://schemas.openxmlformats.org/officeDocument/2006/relationships/image" Target="../media/image91.png"/><Relationship Id="rId1" Type="http://schemas.openxmlformats.org/officeDocument/2006/relationships/slideMaster" Target="../slideMasters/slideMaster4.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415.png"/><Relationship Id="rId10" Type="http://schemas.openxmlformats.org/officeDocument/2006/relationships/image" Target="../media/image98.png"/><Relationship Id="rId4" Type="http://schemas.openxmlformats.org/officeDocument/2006/relationships/image" Target="../media/image414.png"/><Relationship Id="rId9" Type="http://schemas.openxmlformats.org/officeDocument/2006/relationships/image" Target="../media/image97.png"/></Relationships>
</file>

<file path=ppt/slideLayouts/_rels/slideLayout179.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50.png"/><Relationship Id="rId7" Type="http://schemas.openxmlformats.org/officeDocument/2006/relationships/image" Target="../media/image104.png"/><Relationship Id="rId2" Type="http://schemas.openxmlformats.org/officeDocument/2006/relationships/image" Target="../media/image102.png"/><Relationship Id="rId1" Type="http://schemas.openxmlformats.org/officeDocument/2006/relationships/slideMaster" Target="../slideMasters/slideMaster4.xml"/><Relationship Id="rId6" Type="http://schemas.openxmlformats.org/officeDocument/2006/relationships/image" Target="../media/image103.png"/><Relationship Id="rId11" Type="http://schemas.openxmlformats.org/officeDocument/2006/relationships/image" Target="../media/image108.png"/><Relationship Id="rId5" Type="http://schemas.openxmlformats.org/officeDocument/2006/relationships/image" Target="../media/image415.png"/><Relationship Id="rId10" Type="http://schemas.openxmlformats.org/officeDocument/2006/relationships/image" Target="../media/image107.png"/><Relationship Id="rId4" Type="http://schemas.openxmlformats.org/officeDocument/2006/relationships/image" Target="../media/image414.png"/><Relationship Id="rId9" Type="http://schemas.openxmlformats.org/officeDocument/2006/relationships/image" Target="../media/image106.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50.png"/><Relationship Id="rId7" Type="http://schemas.openxmlformats.org/officeDocument/2006/relationships/image" Target="../media/image128.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25.png"/><Relationship Id="rId11" Type="http://schemas.openxmlformats.org/officeDocument/2006/relationships/image" Target="../media/image131.png"/><Relationship Id="rId5" Type="http://schemas.openxmlformats.org/officeDocument/2006/relationships/image" Target="../media/image123.png"/><Relationship Id="rId10" Type="http://schemas.openxmlformats.org/officeDocument/2006/relationships/image" Target="../media/image130.png"/><Relationship Id="rId4" Type="http://schemas.openxmlformats.org/officeDocument/2006/relationships/image" Target="../media/image92.png"/><Relationship Id="rId9" Type="http://schemas.openxmlformats.org/officeDocument/2006/relationships/image" Target="../media/image124.png"/></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418.png"/><Relationship Id="rId2" Type="http://schemas.openxmlformats.org/officeDocument/2006/relationships/image" Target="../media/image109.png"/><Relationship Id="rId1" Type="http://schemas.openxmlformats.org/officeDocument/2006/relationships/slideMaster" Target="../slideMasters/slideMaster4.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414.png"/></Relationships>
</file>

<file path=ppt/slideLayouts/_rels/slideLayout181.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4.png"/><Relationship Id="rId7" Type="http://schemas.openxmlformats.org/officeDocument/2006/relationships/image" Target="../media/image116.png"/><Relationship Id="rId2" Type="http://schemas.openxmlformats.org/officeDocument/2006/relationships/image" Target="../media/image113.png"/><Relationship Id="rId1" Type="http://schemas.openxmlformats.org/officeDocument/2006/relationships/slideMaster" Target="../slideMasters/slideMaster4.xml"/><Relationship Id="rId6" Type="http://schemas.openxmlformats.org/officeDocument/2006/relationships/image" Target="../media/image414.png"/><Relationship Id="rId5" Type="http://schemas.openxmlformats.org/officeDocument/2006/relationships/image" Target="../media/image50.png"/><Relationship Id="rId4" Type="http://schemas.openxmlformats.org/officeDocument/2006/relationships/image" Target="../media/image115.png"/></Relationships>
</file>

<file path=ppt/slideLayouts/_rels/slideLayout182.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50.png"/><Relationship Id="rId7" Type="http://schemas.openxmlformats.org/officeDocument/2006/relationships/image" Target="../media/image419.png"/><Relationship Id="rId2" Type="http://schemas.openxmlformats.org/officeDocument/2006/relationships/image" Target="../media/image118.png"/><Relationship Id="rId1" Type="http://schemas.openxmlformats.org/officeDocument/2006/relationships/slideMaster" Target="../slideMasters/slideMaster4.xml"/><Relationship Id="rId6" Type="http://schemas.openxmlformats.org/officeDocument/2006/relationships/image" Target="../media/image119.png"/><Relationship Id="rId5" Type="http://schemas.openxmlformats.org/officeDocument/2006/relationships/image" Target="../media/image413.png"/><Relationship Id="rId4" Type="http://schemas.openxmlformats.org/officeDocument/2006/relationships/image" Target="../media/image414.png"/><Relationship Id="rId9" Type="http://schemas.openxmlformats.org/officeDocument/2006/relationships/image" Target="../media/image122.png"/></Relationships>
</file>

<file path=ppt/slideLayouts/_rels/slideLayout183.xml.rels><?xml version="1.0" encoding="UTF-8" standalone="yes"?>
<Relationships xmlns="http://schemas.openxmlformats.org/package/2006/relationships"><Relationship Id="rId8" Type="http://schemas.openxmlformats.org/officeDocument/2006/relationships/image" Target="../media/image126.png"/><Relationship Id="rId3" Type="http://schemas.openxmlformats.org/officeDocument/2006/relationships/image" Target="../media/image50.png"/><Relationship Id="rId7" Type="http://schemas.openxmlformats.org/officeDocument/2006/relationships/image" Target="../media/image125.png"/><Relationship Id="rId2" Type="http://schemas.openxmlformats.org/officeDocument/2006/relationships/image" Target="../media/image114.png"/><Relationship Id="rId1" Type="http://schemas.openxmlformats.org/officeDocument/2006/relationships/slideMaster" Target="../slideMasters/slideMaster4.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414.png"/><Relationship Id="rId9" Type="http://schemas.openxmlformats.org/officeDocument/2006/relationships/image" Target="../media/image127.png"/></Relationships>
</file>

<file path=ppt/slideLayouts/_rels/slideLayout184.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50.png"/><Relationship Id="rId7" Type="http://schemas.openxmlformats.org/officeDocument/2006/relationships/image" Target="../media/image128.png"/><Relationship Id="rId2" Type="http://schemas.openxmlformats.org/officeDocument/2006/relationships/image" Target="../media/image420.png"/><Relationship Id="rId1" Type="http://schemas.openxmlformats.org/officeDocument/2006/relationships/slideMaster" Target="../slideMasters/slideMaster4.xml"/><Relationship Id="rId6" Type="http://schemas.openxmlformats.org/officeDocument/2006/relationships/image" Target="../media/image125.png"/><Relationship Id="rId11" Type="http://schemas.openxmlformats.org/officeDocument/2006/relationships/image" Target="../media/image131.png"/><Relationship Id="rId5" Type="http://schemas.openxmlformats.org/officeDocument/2006/relationships/image" Target="../media/image123.png"/><Relationship Id="rId10" Type="http://schemas.openxmlformats.org/officeDocument/2006/relationships/image" Target="../media/image130.png"/><Relationship Id="rId4" Type="http://schemas.openxmlformats.org/officeDocument/2006/relationships/image" Target="../media/image414.png"/><Relationship Id="rId9" Type="http://schemas.openxmlformats.org/officeDocument/2006/relationships/image" Target="../media/image124.png"/></Relationships>
</file>

<file path=ppt/slideLayouts/_rels/slideLayout185.xml.rels><?xml version="1.0" encoding="UTF-8" standalone="yes"?>
<Relationships xmlns="http://schemas.openxmlformats.org/package/2006/relationships"><Relationship Id="rId8" Type="http://schemas.openxmlformats.org/officeDocument/2006/relationships/image" Target="../media/image413.png"/><Relationship Id="rId3" Type="http://schemas.openxmlformats.org/officeDocument/2006/relationships/image" Target="../media/image133.png"/><Relationship Id="rId7" Type="http://schemas.openxmlformats.org/officeDocument/2006/relationships/image" Target="../media/image422.png"/><Relationship Id="rId2" Type="http://schemas.openxmlformats.org/officeDocument/2006/relationships/image" Target="../media/image132.png"/><Relationship Id="rId1" Type="http://schemas.openxmlformats.org/officeDocument/2006/relationships/slideMaster" Target="../slideMasters/slideMaster4.xml"/><Relationship Id="rId6" Type="http://schemas.openxmlformats.org/officeDocument/2006/relationships/image" Target="../media/image421.png"/><Relationship Id="rId5" Type="http://schemas.openxmlformats.org/officeDocument/2006/relationships/image" Target="../media/image414.png"/><Relationship Id="rId4" Type="http://schemas.openxmlformats.org/officeDocument/2006/relationships/image" Target="../media/image50.png"/></Relationships>
</file>

<file path=ppt/slideLayouts/_rels/slideLayout186.xml.rels><?xml version="1.0" encoding="UTF-8" standalone="yes"?>
<Relationships xmlns="http://schemas.openxmlformats.org/package/2006/relationships"><Relationship Id="rId8" Type="http://schemas.openxmlformats.org/officeDocument/2006/relationships/image" Target="../media/image423.png"/><Relationship Id="rId3" Type="http://schemas.openxmlformats.org/officeDocument/2006/relationships/image" Target="../media/image136.png"/><Relationship Id="rId7" Type="http://schemas.openxmlformats.org/officeDocument/2006/relationships/image" Target="../media/image137.png"/><Relationship Id="rId2" Type="http://schemas.openxmlformats.org/officeDocument/2006/relationships/image" Target="../media/image114.png"/><Relationship Id="rId1" Type="http://schemas.openxmlformats.org/officeDocument/2006/relationships/slideMaster" Target="../slideMasters/slideMaster4.xml"/><Relationship Id="rId6" Type="http://schemas.openxmlformats.org/officeDocument/2006/relationships/image" Target="../media/image413.png"/><Relationship Id="rId5" Type="http://schemas.openxmlformats.org/officeDocument/2006/relationships/image" Target="../media/image414.png"/><Relationship Id="rId4" Type="http://schemas.openxmlformats.org/officeDocument/2006/relationships/image" Target="../media/image50.png"/></Relationships>
</file>

<file path=ppt/slideLayouts/_rels/slideLayout187.xml.rels><?xml version="1.0" encoding="UTF-8" standalone="yes"?>
<Relationships xmlns="http://schemas.openxmlformats.org/package/2006/relationships"><Relationship Id="rId8" Type="http://schemas.openxmlformats.org/officeDocument/2006/relationships/image" Target="../media/image429.png"/><Relationship Id="rId3" Type="http://schemas.openxmlformats.org/officeDocument/2006/relationships/image" Target="../media/image424.png"/><Relationship Id="rId7" Type="http://schemas.openxmlformats.org/officeDocument/2006/relationships/image" Target="../media/image428.png"/><Relationship Id="rId2" Type="http://schemas.openxmlformats.org/officeDocument/2006/relationships/image" Target="../media/image408.png"/><Relationship Id="rId1" Type="http://schemas.openxmlformats.org/officeDocument/2006/relationships/slideMaster" Target="../slideMasters/slideMaster4.xml"/><Relationship Id="rId6" Type="http://schemas.openxmlformats.org/officeDocument/2006/relationships/image" Target="../media/image427.png"/><Relationship Id="rId5" Type="http://schemas.openxmlformats.org/officeDocument/2006/relationships/image" Target="../media/image426.png"/><Relationship Id="rId10" Type="http://schemas.openxmlformats.org/officeDocument/2006/relationships/image" Target="../media/image50.png"/><Relationship Id="rId4" Type="http://schemas.openxmlformats.org/officeDocument/2006/relationships/image" Target="../media/image425.png"/><Relationship Id="rId9" Type="http://schemas.openxmlformats.org/officeDocument/2006/relationships/image" Target="../media/image430.png"/></Relationships>
</file>

<file path=ppt/slideLayouts/_rels/slideLayout188.xml.rels><?xml version="1.0" encoding="UTF-8" standalone="yes"?>
<Relationships xmlns="http://schemas.openxmlformats.org/package/2006/relationships"><Relationship Id="rId8" Type="http://schemas.openxmlformats.org/officeDocument/2006/relationships/image" Target="../media/image152.png"/><Relationship Id="rId3" Type="http://schemas.openxmlformats.org/officeDocument/2006/relationships/image" Target="../media/image50.png"/><Relationship Id="rId7" Type="http://schemas.openxmlformats.org/officeDocument/2006/relationships/image" Target="../media/image431.png"/><Relationship Id="rId2" Type="http://schemas.openxmlformats.org/officeDocument/2006/relationships/image" Target="../media/image426.png"/><Relationship Id="rId1" Type="http://schemas.openxmlformats.org/officeDocument/2006/relationships/slideMaster" Target="../slideMasters/slideMaster4.xml"/><Relationship Id="rId6" Type="http://schemas.openxmlformats.org/officeDocument/2006/relationships/image" Target="../media/image150.png"/><Relationship Id="rId11" Type="http://schemas.openxmlformats.org/officeDocument/2006/relationships/image" Target="../media/image432.png"/><Relationship Id="rId5" Type="http://schemas.openxmlformats.org/officeDocument/2006/relationships/image" Target="../media/image149.png"/><Relationship Id="rId10" Type="http://schemas.openxmlformats.org/officeDocument/2006/relationships/image" Target="../media/image154.png"/><Relationship Id="rId4" Type="http://schemas.openxmlformats.org/officeDocument/2006/relationships/image" Target="../media/image148.png"/><Relationship Id="rId9" Type="http://schemas.openxmlformats.org/officeDocument/2006/relationships/image" Target="../media/image153.png"/></Relationships>
</file>

<file path=ppt/slideLayouts/_rels/slideLayout189.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50.png"/><Relationship Id="rId7" Type="http://schemas.openxmlformats.org/officeDocument/2006/relationships/image" Target="../media/image158.png"/><Relationship Id="rId2" Type="http://schemas.openxmlformats.org/officeDocument/2006/relationships/image" Target="../media/image156.png"/><Relationship Id="rId1" Type="http://schemas.openxmlformats.org/officeDocument/2006/relationships/slideMaster" Target="../slideMasters/slideMaster4.xml"/><Relationship Id="rId6" Type="http://schemas.openxmlformats.org/officeDocument/2006/relationships/image" Target="../media/image432.png"/><Relationship Id="rId11" Type="http://schemas.openxmlformats.org/officeDocument/2006/relationships/image" Target="../media/image433.png"/><Relationship Id="rId5" Type="http://schemas.openxmlformats.org/officeDocument/2006/relationships/image" Target="../media/image157.png"/><Relationship Id="rId10" Type="http://schemas.openxmlformats.org/officeDocument/2006/relationships/image" Target="../media/image161.png"/><Relationship Id="rId4" Type="http://schemas.openxmlformats.org/officeDocument/2006/relationships/image" Target="../media/image149.png"/><Relationship Id="rId9" Type="http://schemas.openxmlformats.org/officeDocument/2006/relationships/image" Target="../media/image160.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133.png"/><Relationship Id="rId7" Type="http://schemas.openxmlformats.org/officeDocument/2006/relationships/image" Target="../media/image135.png"/><Relationship Id="rId2" Type="http://schemas.openxmlformats.org/officeDocument/2006/relationships/image" Target="../media/image132.png"/><Relationship Id="rId1" Type="http://schemas.openxmlformats.org/officeDocument/2006/relationships/slideMaster" Target="../slideMasters/slideMaster1.xml"/><Relationship Id="rId6" Type="http://schemas.openxmlformats.org/officeDocument/2006/relationships/image" Target="../media/image134.png"/><Relationship Id="rId5" Type="http://schemas.openxmlformats.org/officeDocument/2006/relationships/image" Target="../media/image92.png"/><Relationship Id="rId4" Type="http://schemas.openxmlformats.org/officeDocument/2006/relationships/image" Target="../media/image50.png"/></Relationships>
</file>

<file path=ppt/slideLayouts/_rels/slideLayout190.xml.rels><?xml version="1.0" encoding="UTF-8" standalone="yes"?>
<Relationships xmlns="http://schemas.openxmlformats.org/package/2006/relationships"><Relationship Id="rId8" Type="http://schemas.openxmlformats.org/officeDocument/2006/relationships/image" Target="../media/image436.png"/><Relationship Id="rId3" Type="http://schemas.openxmlformats.org/officeDocument/2006/relationships/image" Target="../media/image164.png"/><Relationship Id="rId7" Type="http://schemas.openxmlformats.org/officeDocument/2006/relationships/image" Target="../media/image435.png"/><Relationship Id="rId2" Type="http://schemas.openxmlformats.org/officeDocument/2006/relationships/image" Target="../media/image434.png"/><Relationship Id="rId1" Type="http://schemas.openxmlformats.org/officeDocument/2006/relationships/slideMaster" Target="../slideMasters/slideMaster4.xml"/><Relationship Id="rId6" Type="http://schemas.openxmlformats.org/officeDocument/2006/relationships/image" Target="../media/image432.png"/><Relationship Id="rId5" Type="http://schemas.openxmlformats.org/officeDocument/2006/relationships/image" Target="../media/image165.png"/><Relationship Id="rId4" Type="http://schemas.openxmlformats.org/officeDocument/2006/relationships/image" Target="../media/image50.png"/><Relationship Id="rId9" Type="http://schemas.openxmlformats.org/officeDocument/2006/relationships/image" Target="../media/image168.png"/></Relationships>
</file>

<file path=ppt/slideLayouts/_rels/slideLayout191.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43.png"/><Relationship Id="rId7" Type="http://schemas.openxmlformats.org/officeDocument/2006/relationships/image" Target="../media/image149.png"/><Relationship Id="rId2" Type="http://schemas.openxmlformats.org/officeDocument/2006/relationships/image" Target="../media/image437.png"/><Relationship Id="rId1" Type="http://schemas.openxmlformats.org/officeDocument/2006/relationships/slideMaster" Target="../slideMasters/slideMaster4.xml"/><Relationship Id="rId6" Type="http://schemas.openxmlformats.org/officeDocument/2006/relationships/image" Target="../media/image50.png"/><Relationship Id="rId5" Type="http://schemas.openxmlformats.org/officeDocument/2006/relationships/image" Target="../media/image426.png"/><Relationship Id="rId10" Type="http://schemas.openxmlformats.org/officeDocument/2006/relationships/image" Target="../media/image438.png"/><Relationship Id="rId4" Type="http://schemas.openxmlformats.org/officeDocument/2006/relationships/image" Target="../media/image170.png"/><Relationship Id="rId9" Type="http://schemas.openxmlformats.org/officeDocument/2006/relationships/image" Target="../media/image432.png"/></Relationships>
</file>

<file path=ppt/slideLayouts/_rels/slideLayout192.xml.rels><?xml version="1.0" encoding="UTF-8" standalone="yes"?>
<Relationships xmlns="http://schemas.openxmlformats.org/package/2006/relationships"><Relationship Id="rId8" Type="http://schemas.openxmlformats.org/officeDocument/2006/relationships/image" Target="../media/image176.png"/><Relationship Id="rId3" Type="http://schemas.openxmlformats.org/officeDocument/2006/relationships/image" Target="../media/image173.png"/><Relationship Id="rId7" Type="http://schemas.openxmlformats.org/officeDocument/2006/relationships/image" Target="../media/image432.png"/><Relationship Id="rId2" Type="http://schemas.openxmlformats.org/officeDocument/2006/relationships/image" Target="../media/image172.png"/><Relationship Id="rId1" Type="http://schemas.openxmlformats.org/officeDocument/2006/relationships/slideMaster" Target="../slideMasters/slideMaster4.xml"/><Relationship Id="rId6" Type="http://schemas.openxmlformats.org/officeDocument/2006/relationships/image" Target="../media/image50.png"/><Relationship Id="rId5" Type="http://schemas.openxmlformats.org/officeDocument/2006/relationships/image" Target="../media/image175.png"/><Relationship Id="rId4" Type="http://schemas.openxmlformats.org/officeDocument/2006/relationships/image" Target="../media/image174.png"/><Relationship Id="rId9" Type="http://schemas.openxmlformats.org/officeDocument/2006/relationships/image" Target="../media/image177.png"/></Relationships>
</file>

<file path=ppt/slideLayouts/_rels/slideLayout193.xml.rels><?xml version="1.0" encoding="UTF-8" standalone="yes"?>
<Relationships xmlns="http://schemas.openxmlformats.org/package/2006/relationships"><Relationship Id="rId8" Type="http://schemas.openxmlformats.org/officeDocument/2006/relationships/image" Target="../media/image182.png"/><Relationship Id="rId3" Type="http://schemas.openxmlformats.org/officeDocument/2006/relationships/image" Target="../media/image179.png"/><Relationship Id="rId7" Type="http://schemas.openxmlformats.org/officeDocument/2006/relationships/image" Target="../media/image181.png"/><Relationship Id="rId2" Type="http://schemas.openxmlformats.org/officeDocument/2006/relationships/image" Target="../media/image178.png"/><Relationship Id="rId1" Type="http://schemas.openxmlformats.org/officeDocument/2006/relationships/slideMaster" Target="../slideMasters/slideMaster4.xml"/><Relationship Id="rId6" Type="http://schemas.openxmlformats.org/officeDocument/2006/relationships/image" Target="../media/image180.png"/><Relationship Id="rId5" Type="http://schemas.openxmlformats.org/officeDocument/2006/relationships/image" Target="../media/image432.png"/><Relationship Id="rId4" Type="http://schemas.openxmlformats.org/officeDocument/2006/relationships/image" Target="../media/image50.png"/><Relationship Id="rId9" Type="http://schemas.openxmlformats.org/officeDocument/2006/relationships/image" Target="../media/image183.png"/></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440.png"/><Relationship Id="rId2" Type="http://schemas.openxmlformats.org/officeDocument/2006/relationships/image" Target="../media/image184.png"/><Relationship Id="rId1" Type="http://schemas.openxmlformats.org/officeDocument/2006/relationships/slideMaster" Target="../slideMasters/slideMaster4.xml"/><Relationship Id="rId6" Type="http://schemas.openxmlformats.org/officeDocument/2006/relationships/image" Target="../media/image439.png"/><Relationship Id="rId5" Type="http://schemas.openxmlformats.org/officeDocument/2006/relationships/image" Target="../media/image185.png"/><Relationship Id="rId4" Type="http://schemas.openxmlformats.org/officeDocument/2006/relationships/image" Target="../media/image432.png"/></Relationships>
</file>

<file path=ppt/slideLayouts/_rels/slideLayout195.xml.rels><?xml version="1.0" encoding="UTF-8" standalone="yes"?>
<Relationships xmlns="http://schemas.openxmlformats.org/package/2006/relationships"><Relationship Id="rId8" Type="http://schemas.openxmlformats.org/officeDocument/2006/relationships/image" Target="../media/image441.png"/><Relationship Id="rId3" Type="http://schemas.openxmlformats.org/officeDocument/2006/relationships/image" Target="../media/image188.png"/><Relationship Id="rId7" Type="http://schemas.openxmlformats.org/officeDocument/2006/relationships/image" Target="../media/image189.png"/><Relationship Id="rId2" Type="http://schemas.openxmlformats.org/officeDocument/2006/relationships/image" Target="../media/image187.png"/><Relationship Id="rId1" Type="http://schemas.openxmlformats.org/officeDocument/2006/relationships/slideMaster" Target="../slideMasters/slideMaster4.xml"/><Relationship Id="rId6" Type="http://schemas.openxmlformats.org/officeDocument/2006/relationships/image" Target="../media/image432.png"/><Relationship Id="rId5" Type="http://schemas.openxmlformats.org/officeDocument/2006/relationships/image" Target="../media/image50.png"/><Relationship Id="rId4" Type="http://schemas.openxmlformats.org/officeDocument/2006/relationships/image" Target="../media/image426.png"/><Relationship Id="rId9" Type="http://schemas.openxmlformats.org/officeDocument/2006/relationships/image" Target="../media/image408.png"/></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443.png"/><Relationship Id="rId7" Type="http://schemas.openxmlformats.org/officeDocument/2006/relationships/image" Target="../media/image445.png"/><Relationship Id="rId2" Type="http://schemas.openxmlformats.org/officeDocument/2006/relationships/image" Target="../media/image442.png"/><Relationship Id="rId1" Type="http://schemas.openxmlformats.org/officeDocument/2006/relationships/slideMaster" Target="../slideMasters/slideMaster4.xml"/><Relationship Id="rId6" Type="http://schemas.openxmlformats.org/officeDocument/2006/relationships/image" Target="../media/image444.png"/><Relationship Id="rId5" Type="http://schemas.openxmlformats.org/officeDocument/2006/relationships/image" Target="../media/image432.png"/><Relationship Id="rId4" Type="http://schemas.openxmlformats.org/officeDocument/2006/relationships/image" Target="../media/image50.png"/></Relationships>
</file>

<file path=ppt/slideLayouts/_rels/slideLayout197.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image" Target="../media/image195.png"/><Relationship Id="rId7" Type="http://schemas.openxmlformats.org/officeDocument/2006/relationships/image" Target="../media/image448.png"/><Relationship Id="rId2" Type="http://schemas.openxmlformats.org/officeDocument/2006/relationships/image" Target="../media/image446.png"/><Relationship Id="rId1" Type="http://schemas.openxmlformats.org/officeDocument/2006/relationships/slideMaster" Target="../slideMasters/slideMaster4.xml"/><Relationship Id="rId6" Type="http://schemas.openxmlformats.org/officeDocument/2006/relationships/image" Target="../media/image447.png"/><Relationship Id="rId5" Type="http://schemas.openxmlformats.org/officeDocument/2006/relationships/image" Target="../media/image197.png"/><Relationship Id="rId10" Type="http://schemas.openxmlformats.org/officeDocument/2006/relationships/image" Target="../media/image50.png"/><Relationship Id="rId4" Type="http://schemas.openxmlformats.org/officeDocument/2006/relationships/image" Target="../media/image196.png"/><Relationship Id="rId9" Type="http://schemas.openxmlformats.org/officeDocument/2006/relationships/image" Target="../media/image449.png"/></Relationships>
</file>

<file path=ppt/slideLayouts/_rels/slideLayout198.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200.png"/><Relationship Id="rId7" Type="http://schemas.openxmlformats.org/officeDocument/2006/relationships/image" Target="../media/image451.png"/><Relationship Id="rId2" Type="http://schemas.openxmlformats.org/officeDocument/2006/relationships/image" Target="../media/image199.png"/><Relationship Id="rId1" Type="http://schemas.openxmlformats.org/officeDocument/2006/relationships/slideMaster" Target="../slideMasters/slideMaster4.xml"/><Relationship Id="rId6" Type="http://schemas.openxmlformats.org/officeDocument/2006/relationships/image" Target="../media/image202.png"/><Relationship Id="rId5" Type="http://schemas.openxmlformats.org/officeDocument/2006/relationships/image" Target="../media/image450.png"/><Relationship Id="rId10" Type="http://schemas.openxmlformats.org/officeDocument/2006/relationships/image" Target="../media/image205.png"/><Relationship Id="rId4" Type="http://schemas.openxmlformats.org/officeDocument/2006/relationships/image" Target="../media/image50.png"/><Relationship Id="rId9" Type="http://schemas.openxmlformats.org/officeDocument/2006/relationships/image" Target="../media/image204.png"/></Relationships>
</file>

<file path=ppt/slideLayouts/_rels/slideLayout199.xml.rels><?xml version="1.0" encoding="UTF-8" standalone="yes"?>
<Relationships xmlns="http://schemas.openxmlformats.org/package/2006/relationships"><Relationship Id="rId8" Type="http://schemas.openxmlformats.org/officeDocument/2006/relationships/image" Target="../media/image453.png"/><Relationship Id="rId3" Type="http://schemas.openxmlformats.org/officeDocument/2006/relationships/image" Target="../media/image50.png"/><Relationship Id="rId7" Type="http://schemas.openxmlformats.org/officeDocument/2006/relationships/image" Target="../media/image452.png"/><Relationship Id="rId2" Type="http://schemas.openxmlformats.org/officeDocument/2006/relationships/image" Target="../media/image206.png"/><Relationship Id="rId1" Type="http://schemas.openxmlformats.org/officeDocument/2006/relationships/slideMaster" Target="../slideMasters/slideMaster4.xml"/><Relationship Id="rId6" Type="http://schemas.openxmlformats.org/officeDocument/2006/relationships/image" Target="../media/image207.png"/><Relationship Id="rId5" Type="http://schemas.openxmlformats.org/officeDocument/2006/relationships/image" Target="../media/image202.png"/><Relationship Id="rId4" Type="http://schemas.openxmlformats.org/officeDocument/2006/relationships/image" Target="../media/image45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136.png"/><Relationship Id="rId7" Type="http://schemas.openxmlformats.org/officeDocument/2006/relationships/image" Target="../media/image137.png"/><Relationship Id="rId2" Type="http://schemas.openxmlformats.org/officeDocument/2006/relationships/image" Target="../media/image114.png"/><Relationship Id="rId1" Type="http://schemas.openxmlformats.org/officeDocument/2006/relationships/slideMaster" Target="../slideMasters/slideMaster1.xml"/><Relationship Id="rId6" Type="http://schemas.openxmlformats.org/officeDocument/2006/relationships/image" Target="../media/image90.png"/><Relationship Id="rId5" Type="http://schemas.openxmlformats.org/officeDocument/2006/relationships/image" Target="../media/image92.png"/><Relationship Id="rId4" Type="http://schemas.openxmlformats.org/officeDocument/2006/relationships/image" Target="../media/image50.png"/></Relationships>
</file>

<file path=ppt/slideLayouts/_rels/slideLayout200.xml.rels><?xml version="1.0" encoding="UTF-8" standalone="yes"?>
<Relationships xmlns="http://schemas.openxmlformats.org/package/2006/relationships"><Relationship Id="rId8" Type="http://schemas.openxmlformats.org/officeDocument/2006/relationships/image" Target="../media/image204.png"/><Relationship Id="rId3" Type="http://schemas.openxmlformats.org/officeDocument/2006/relationships/image" Target="../media/image43.png"/><Relationship Id="rId7" Type="http://schemas.openxmlformats.org/officeDocument/2006/relationships/image" Target="../media/image122.png"/><Relationship Id="rId2" Type="http://schemas.openxmlformats.org/officeDocument/2006/relationships/image" Target="../media/image199.png"/><Relationship Id="rId1" Type="http://schemas.openxmlformats.org/officeDocument/2006/relationships/slideMaster" Target="../slideMasters/slideMaster4.xml"/><Relationship Id="rId6" Type="http://schemas.openxmlformats.org/officeDocument/2006/relationships/image" Target="../media/image202.png"/><Relationship Id="rId5" Type="http://schemas.openxmlformats.org/officeDocument/2006/relationships/image" Target="../media/image450.png"/><Relationship Id="rId4" Type="http://schemas.openxmlformats.org/officeDocument/2006/relationships/image" Target="../media/image50.png"/><Relationship Id="rId9" Type="http://schemas.openxmlformats.org/officeDocument/2006/relationships/image" Target="../media/image454.png"/></Relationships>
</file>

<file path=ppt/slideLayouts/_rels/slideLayout201.xml.rels><?xml version="1.0" encoding="UTF-8" standalone="yes"?>
<Relationships xmlns="http://schemas.openxmlformats.org/package/2006/relationships"><Relationship Id="rId8" Type="http://schemas.openxmlformats.org/officeDocument/2006/relationships/image" Target="../media/image204.png"/><Relationship Id="rId3" Type="http://schemas.openxmlformats.org/officeDocument/2006/relationships/image" Target="../media/image210.png"/><Relationship Id="rId7" Type="http://schemas.openxmlformats.org/officeDocument/2006/relationships/image" Target="../media/image122.png"/><Relationship Id="rId2" Type="http://schemas.openxmlformats.org/officeDocument/2006/relationships/image" Target="../media/image209.png"/><Relationship Id="rId1" Type="http://schemas.openxmlformats.org/officeDocument/2006/relationships/slideMaster" Target="../slideMasters/slideMaster4.xml"/><Relationship Id="rId6" Type="http://schemas.openxmlformats.org/officeDocument/2006/relationships/image" Target="../media/image202.png"/><Relationship Id="rId11" Type="http://schemas.openxmlformats.org/officeDocument/2006/relationships/image" Target="../media/image212.png"/><Relationship Id="rId5" Type="http://schemas.openxmlformats.org/officeDocument/2006/relationships/image" Target="../media/image450.png"/><Relationship Id="rId10" Type="http://schemas.openxmlformats.org/officeDocument/2006/relationships/image" Target="../media/image211.png"/><Relationship Id="rId4" Type="http://schemas.openxmlformats.org/officeDocument/2006/relationships/image" Target="../media/image50.png"/><Relationship Id="rId9" Type="http://schemas.openxmlformats.org/officeDocument/2006/relationships/image" Target="../media/image455.png"/></Relationships>
</file>

<file path=ppt/slideLayouts/_rels/slideLayout202.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image" Target="../media/image214.png"/><Relationship Id="rId7" Type="http://schemas.openxmlformats.org/officeDocument/2006/relationships/image" Target="../media/image215.png"/><Relationship Id="rId2" Type="http://schemas.openxmlformats.org/officeDocument/2006/relationships/image" Target="../media/image456.png"/><Relationship Id="rId1" Type="http://schemas.openxmlformats.org/officeDocument/2006/relationships/slideMaster" Target="../slideMasters/slideMaster4.xml"/><Relationship Id="rId6" Type="http://schemas.openxmlformats.org/officeDocument/2006/relationships/image" Target="../media/image450.png"/><Relationship Id="rId5" Type="http://schemas.openxmlformats.org/officeDocument/2006/relationships/image" Target="../media/image202.png"/><Relationship Id="rId4" Type="http://schemas.openxmlformats.org/officeDocument/2006/relationships/image" Target="../media/image50.png"/><Relationship Id="rId9" Type="http://schemas.openxmlformats.org/officeDocument/2006/relationships/image" Target="../media/image217.png"/></Relationships>
</file>

<file path=ppt/slideLayouts/_rels/slideLayout203.xml.rels><?xml version="1.0" encoding="UTF-8" standalone="yes"?>
<Relationships xmlns="http://schemas.openxmlformats.org/package/2006/relationships"><Relationship Id="rId8" Type="http://schemas.openxmlformats.org/officeDocument/2006/relationships/image" Target="../media/image221.png"/><Relationship Id="rId3" Type="http://schemas.openxmlformats.org/officeDocument/2006/relationships/image" Target="../media/image195.png"/><Relationship Id="rId7" Type="http://schemas.openxmlformats.org/officeDocument/2006/relationships/image" Target="../media/image457.png"/><Relationship Id="rId2" Type="http://schemas.openxmlformats.org/officeDocument/2006/relationships/image" Target="../media/image218.png"/><Relationship Id="rId1" Type="http://schemas.openxmlformats.org/officeDocument/2006/relationships/slideMaster" Target="../slideMasters/slideMaster4.xml"/><Relationship Id="rId6" Type="http://schemas.openxmlformats.org/officeDocument/2006/relationships/image" Target="../media/image219.png"/><Relationship Id="rId5" Type="http://schemas.openxmlformats.org/officeDocument/2006/relationships/image" Target="../media/image450.png"/><Relationship Id="rId4" Type="http://schemas.openxmlformats.org/officeDocument/2006/relationships/image" Target="../media/image50.png"/></Relationships>
</file>

<file path=ppt/slideLayouts/_rels/slideLayout204.xml.rels><?xml version="1.0" encoding="UTF-8" standalone="yes"?>
<Relationships xmlns="http://schemas.openxmlformats.org/package/2006/relationships"><Relationship Id="rId8" Type="http://schemas.openxmlformats.org/officeDocument/2006/relationships/image" Target="../media/image225.png"/><Relationship Id="rId3" Type="http://schemas.openxmlformats.org/officeDocument/2006/relationships/image" Target="../media/image199.png"/><Relationship Id="rId7" Type="http://schemas.openxmlformats.org/officeDocument/2006/relationships/image" Target="../media/image224.png"/><Relationship Id="rId2" Type="http://schemas.openxmlformats.org/officeDocument/2006/relationships/image" Target="../media/image222.png"/><Relationship Id="rId1" Type="http://schemas.openxmlformats.org/officeDocument/2006/relationships/slideMaster" Target="../slideMasters/slideMaster4.xml"/><Relationship Id="rId6" Type="http://schemas.openxmlformats.org/officeDocument/2006/relationships/image" Target="../media/image223.png"/><Relationship Id="rId5" Type="http://schemas.openxmlformats.org/officeDocument/2006/relationships/image" Target="../media/image450.png"/><Relationship Id="rId4" Type="http://schemas.openxmlformats.org/officeDocument/2006/relationships/image" Target="../media/image50.png"/><Relationship Id="rId9" Type="http://schemas.openxmlformats.org/officeDocument/2006/relationships/image" Target="../media/image458.png"/></Relationships>
</file>

<file path=ppt/slideLayouts/_rels/slideLayout205.xml.rels><?xml version="1.0" encoding="UTF-8" standalone="yes"?>
<Relationships xmlns="http://schemas.openxmlformats.org/package/2006/relationships"><Relationship Id="rId8" Type="http://schemas.openxmlformats.org/officeDocument/2006/relationships/image" Target="../media/image229.png"/><Relationship Id="rId3" Type="http://schemas.openxmlformats.org/officeDocument/2006/relationships/image" Target="../media/image50.png"/><Relationship Id="rId7" Type="http://schemas.openxmlformats.org/officeDocument/2006/relationships/image" Target="../media/image460.png"/><Relationship Id="rId2" Type="http://schemas.openxmlformats.org/officeDocument/2006/relationships/image" Target="../media/image227.png"/><Relationship Id="rId1" Type="http://schemas.openxmlformats.org/officeDocument/2006/relationships/slideMaster" Target="../slideMasters/slideMaster4.xml"/><Relationship Id="rId6" Type="http://schemas.openxmlformats.org/officeDocument/2006/relationships/image" Target="../media/image450.png"/><Relationship Id="rId5" Type="http://schemas.openxmlformats.org/officeDocument/2006/relationships/image" Target="../media/image228.png"/><Relationship Id="rId4" Type="http://schemas.openxmlformats.org/officeDocument/2006/relationships/image" Target="../media/image459.png"/></Relationships>
</file>

<file path=ppt/slideLayouts/_rels/slideLayout206.xml.rels><?xml version="1.0" encoding="UTF-8" standalone="yes"?>
<Relationships xmlns="http://schemas.openxmlformats.org/package/2006/relationships"><Relationship Id="rId8" Type="http://schemas.openxmlformats.org/officeDocument/2006/relationships/image" Target="../media/image461.png"/><Relationship Id="rId3" Type="http://schemas.openxmlformats.org/officeDocument/2006/relationships/image" Target="../media/image231.png"/><Relationship Id="rId7" Type="http://schemas.openxmlformats.org/officeDocument/2006/relationships/image" Target="../media/image122.png"/><Relationship Id="rId2" Type="http://schemas.openxmlformats.org/officeDocument/2006/relationships/image" Target="../media/image230.png"/><Relationship Id="rId1" Type="http://schemas.openxmlformats.org/officeDocument/2006/relationships/slideMaster" Target="../slideMasters/slideMaster4.xml"/><Relationship Id="rId6" Type="http://schemas.openxmlformats.org/officeDocument/2006/relationships/image" Target="../media/image232.png"/><Relationship Id="rId5" Type="http://schemas.openxmlformats.org/officeDocument/2006/relationships/image" Target="../media/image450.png"/><Relationship Id="rId4" Type="http://schemas.openxmlformats.org/officeDocument/2006/relationships/image" Target="../media/image50.png"/></Relationships>
</file>

<file path=ppt/slideLayouts/_rels/slideLayout207.xml.rels><?xml version="1.0" encoding="UTF-8" standalone="yes"?>
<Relationships xmlns="http://schemas.openxmlformats.org/package/2006/relationships"><Relationship Id="rId8" Type="http://schemas.openxmlformats.org/officeDocument/2006/relationships/image" Target="../media/image237.png"/><Relationship Id="rId3" Type="http://schemas.openxmlformats.org/officeDocument/2006/relationships/image" Target="../media/image463.png"/><Relationship Id="rId7" Type="http://schemas.openxmlformats.org/officeDocument/2006/relationships/image" Target="../media/image236.png"/><Relationship Id="rId2" Type="http://schemas.openxmlformats.org/officeDocument/2006/relationships/image" Target="../media/image462.png"/><Relationship Id="rId1" Type="http://schemas.openxmlformats.org/officeDocument/2006/relationships/slideMaster" Target="../slideMasters/slideMaster4.xml"/><Relationship Id="rId6" Type="http://schemas.openxmlformats.org/officeDocument/2006/relationships/image" Target="../media/image465.png"/><Relationship Id="rId5" Type="http://schemas.openxmlformats.org/officeDocument/2006/relationships/image" Target="../media/image235.png"/><Relationship Id="rId10" Type="http://schemas.openxmlformats.org/officeDocument/2006/relationships/image" Target="../media/image50.png"/><Relationship Id="rId4" Type="http://schemas.openxmlformats.org/officeDocument/2006/relationships/image" Target="../media/image464.png"/><Relationship Id="rId9" Type="http://schemas.openxmlformats.org/officeDocument/2006/relationships/image" Target="../media/image466.png"/></Relationships>
</file>

<file path=ppt/slideLayouts/_rels/slideLayout208.xml.rels><?xml version="1.0" encoding="UTF-8" standalone="yes"?>
<Relationships xmlns="http://schemas.openxmlformats.org/package/2006/relationships"><Relationship Id="rId8" Type="http://schemas.openxmlformats.org/officeDocument/2006/relationships/image" Target="../media/image468.png"/><Relationship Id="rId3" Type="http://schemas.openxmlformats.org/officeDocument/2006/relationships/image" Target="../media/image239.png"/><Relationship Id="rId7" Type="http://schemas.openxmlformats.org/officeDocument/2006/relationships/image" Target="../media/image242.png"/><Relationship Id="rId2" Type="http://schemas.openxmlformats.org/officeDocument/2006/relationships/image" Target="../media/image238.png"/><Relationship Id="rId1" Type="http://schemas.openxmlformats.org/officeDocument/2006/relationships/slideMaster" Target="../slideMasters/slideMaster4.xml"/><Relationship Id="rId6" Type="http://schemas.openxmlformats.org/officeDocument/2006/relationships/image" Target="../media/image241.png"/><Relationship Id="rId5" Type="http://schemas.openxmlformats.org/officeDocument/2006/relationships/image" Target="../media/image50.png"/><Relationship Id="rId10" Type="http://schemas.openxmlformats.org/officeDocument/2006/relationships/image" Target="../media/image245.png"/><Relationship Id="rId4" Type="http://schemas.openxmlformats.org/officeDocument/2006/relationships/image" Target="../media/image467.png"/><Relationship Id="rId9" Type="http://schemas.openxmlformats.org/officeDocument/2006/relationships/image" Target="../media/image244.png"/></Relationships>
</file>

<file path=ppt/slideLayouts/_rels/slideLayout209.xml.rels><?xml version="1.0" encoding="UTF-8" standalone="yes"?>
<Relationships xmlns="http://schemas.openxmlformats.org/package/2006/relationships"><Relationship Id="rId8" Type="http://schemas.openxmlformats.org/officeDocument/2006/relationships/image" Target="../media/image247.png"/><Relationship Id="rId3" Type="http://schemas.openxmlformats.org/officeDocument/2006/relationships/image" Target="../media/image393.png"/><Relationship Id="rId7" Type="http://schemas.openxmlformats.org/officeDocument/2006/relationships/image" Target="../media/image468.png"/><Relationship Id="rId2" Type="http://schemas.openxmlformats.org/officeDocument/2006/relationships/image" Target="../media/image392.png"/><Relationship Id="rId1" Type="http://schemas.openxmlformats.org/officeDocument/2006/relationships/slideMaster" Target="../slideMasters/slideMaster4.xml"/><Relationship Id="rId6" Type="http://schemas.openxmlformats.org/officeDocument/2006/relationships/image" Target="../media/image122.png"/><Relationship Id="rId5" Type="http://schemas.openxmlformats.org/officeDocument/2006/relationships/image" Target="../media/image50.png"/><Relationship Id="rId10" Type="http://schemas.openxmlformats.org/officeDocument/2006/relationships/image" Target="../media/image446.png"/><Relationship Id="rId4" Type="http://schemas.openxmlformats.org/officeDocument/2006/relationships/image" Target="../media/image246.png"/><Relationship Id="rId9" Type="http://schemas.openxmlformats.org/officeDocument/2006/relationships/image" Target="../media/image24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0.png"/><Relationship Id="rId7" Type="http://schemas.openxmlformats.org/officeDocument/2006/relationships/image" Target="../media/image31.png"/><Relationship Id="rId2" Type="http://schemas.openxmlformats.org/officeDocument/2006/relationships/image" Target="../media/image139.png"/><Relationship Id="rId1" Type="http://schemas.openxmlformats.org/officeDocument/2006/relationships/slideMaster" Target="../slideMasters/slideMaster1.xml"/><Relationship Id="rId6" Type="http://schemas.openxmlformats.org/officeDocument/2006/relationships/image" Target="../media/image50.png"/><Relationship Id="rId5" Type="http://schemas.openxmlformats.org/officeDocument/2006/relationships/image" Target="../media/image142.png"/><Relationship Id="rId4" Type="http://schemas.openxmlformats.org/officeDocument/2006/relationships/image" Target="../media/image141.png"/></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250.png"/><Relationship Id="rId7" Type="http://schemas.openxmlformats.org/officeDocument/2006/relationships/image" Target="../media/image122.png"/><Relationship Id="rId2" Type="http://schemas.openxmlformats.org/officeDocument/2006/relationships/image" Target="../media/image249.png"/><Relationship Id="rId1" Type="http://schemas.openxmlformats.org/officeDocument/2006/relationships/slideMaster" Target="../slideMasters/slideMaster4.xml"/><Relationship Id="rId6" Type="http://schemas.openxmlformats.org/officeDocument/2006/relationships/image" Target="../media/image469.png"/><Relationship Id="rId5" Type="http://schemas.openxmlformats.org/officeDocument/2006/relationships/image" Target="../media/image468.png"/><Relationship Id="rId4" Type="http://schemas.openxmlformats.org/officeDocument/2006/relationships/image" Target="../media/image50.png"/></Relationships>
</file>

<file path=ppt/slideLayouts/_rels/slideLayout211.xml.rels><?xml version="1.0" encoding="UTF-8" standalone="yes"?>
<Relationships xmlns="http://schemas.openxmlformats.org/package/2006/relationships"><Relationship Id="rId8" Type="http://schemas.openxmlformats.org/officeDocument/2006/relationships/image" Target="../media/image212.png"/><Relationship Id="rId3" Type="http://schemas.openxmlformats.org/officeDocument/2006/relationships/image" Target="../media/image252.png"/><Relationship Id="rId7" Type="http://schemas.openxmlformats.org/officeDocument/2006/relationships/image" Target="../media/image122.png"/><Relationship Id="rId2" Type="http://schemas.openxmlformats.org/officeDocument/2006/relationships/image" Target="../media/image251.png"/><Relationship Id="rId1" Type="http://schemas.openxmlformats.org/officeDocument/2006/relationships/slideMaster" Target="../slideMasters/slideMaster4.xml"/><Relationship Id="rId6" Type="http://schemas.openxmlformats.org/officeDocument/2006/relationships/image" Target="../media/image254.png"/><Relationship Id="rId5" Type="http://schemas.openxmlformats.org/officeDocument/2006/relationships/image" Target="../media/image50.png"/><Relationship Id="rId4" Type="http://schemas.openxmlformats.org/officeDocument/2006/relationships/image" Target="../media/image253.png"/><Relationship Id="rId9" Type="http://schemas.openxmlformats.org/officeDocument/2006/relationships/image" Target="../media/image468.png"/></Relationships>
</file>

<file path=ppt/slideLayouts/_rels/slideLayout212.xml.rels><?xml version="1.0" encoding="UTF-8" standalone="yes"?>
<Relationships xmlns="http://schemas.openxmlformats.org/package/2006/relationships"><Relationship Id="rId8" Type="http://schemas.openxmlformats.org/officeDocument/2006/relationships/image" Target="../media/image258.png"/><Relationship Id="rId3" Type="http://schemas.openxmlformats.org/officeDocument/2006/relationships/image" Target="../media/image256.png"/><Relationship Id="rId7" Type="http://schemas.openxmlformats.org/officeDocument/2006/relationships/image" Target="../media/image446.png"/><Relationship Id="rId2" Type="http://schemas.openxmlformats.org/officeDocument/2006/relationships/image" Target="../media/image255.png"/><Relationship Id="rId1" Type="http://schemas.openxmlformats.org/officeDocument/2006/relationships/slideMaster" Target="../slideMasters/slideMaster4.xml"/><Relationship Id="rId6" Type="http://schemas.openxmlformats.org/officeDocument/2006/relationships/image" Target="../media/image257.png"/><Relationship Id="rId5" Type="http://schemas.openxmlformats.org/officeDocument/2006/relationships/image" Target="../media/image468.png"/><Relationship Id="rId4" Type="http://schemas.openxmlformats.org/officeDocument/2006/relationships/image" Target="../media/image50.png"/><Relationship Id="rId9" Type="http://schemas.openxmlformats.org/officeDocument/2006/relationships/image" Target="../media/image122.png"/></Relationships>
</file>

<file path=ppt/slideLayouts/_rels/slideLayout213.xml.rels><?xml version="1.0" encoding="UTF-8" standalone="yes"?>
<Relationships xmlns="http://schemas.openxmlformats.org/package/2006/relationships"><Relationship Id="rId8" Type="http://schemas.openxmlformats.org/officeDocument/2006/relationships/image" Target="../media/image241.png"/><Relationship Id="rId3" Type="http://schemas.openxmlformats.org/officeDocument/2006/relationships/image" Target="../media/image260.png"/><Relationship Id="rId7" Type="http://schemas.openxmlformats.org/officeDocument/2006/relationships/image" Target="../media/image471.png"/><Relationship Id="rId2" Type="http://schemas.openxmlformats.org/officeDocument/2006/relationships/image" Target="../media/image470.png"/><Relationship Id="rId1" Type="http://schemas.openxmlformats.org/officeDocument/2006/relationships/slideMaster" Target="../slideMasters/slideMaster4.xml"/><Relationship Id="rId6" Type="http://schemas.openxmlformats.org/officeDocument/2006/relationships/image" Target="../media/image261.png"/><Relationship Id="rId5" Type="http://schemas.openxmlformats.org/officeDocument/2006/relationships/image" Target="../media/image468.png"/><Relationship Id="rId4" Type="http://schemas.openxmlformats.org/officeDocument/2006/relationships/image" Target="../media/image50.png"/></Relationships>
</file>

<file path=ppt/slideLayouts/_rels/slideLayout214.xml.rels><?xml version="1.0" encoding="UTF-8" standalone="yes"?>
<Relationships xmlns="http://schemas.openxmlformats.org/package/2006/relationships"><Relationship Id="rId8" Type="http://schemas.openxmlformats.org/officeDocument/2006/relationships/image" Target="../media/image267.png"/><Relationship Id="rId3" Type="http://schemas.openxmlformats.org/officeDocument/2006/relationships/image" Target="../media/image50.png"/><Relationship Id="rId7" Type="http://schemas.openxmlformats.org/officeDocument/2006/relationships/image" Target="../media/image266.png"/><Relationship Id="rId2" Type="http://schemas.openxmlformats.org/officeDocument/2006/relationships/image" Target="../media/image263.png"/><Relationship Id="rId1" Type="http://schemas.openxmlformats.org/officeDocument/2006/relationships/slideMaster" Target="../slideMasters/slideMaster4.xml"/><Relationship Id="rId6" Type="http://schemas.openxmlformats.org/officeDocument/2006/relationships/image" Target="../media/image472.png"/><Relationship Id="rId5" Type="http://schemas.openxmlformats.org/officeDocument/2006/relationships/image" Target="../media/image264.png"/><Relationship Id="rId4" Type="http://schemas.openxmlformats.org/officeDocument/2006/relationships/image" Target="../media/image468.png"/><Relationship Id="rId9" Type="http://schemas.openxmlformats.org/officeDocument/2006/relationships/image" Target="../media/image446.png"/></Relationships>
</file>

<file path=ppt/slideLayouts/_rels/slideLayout215.xml.rels><?xml version="1.0" encoding="UTF-8" standalone="yes"?>
<Relationships xmlns="http://schemas.openxmlformats.org/package/2006/relationships"><Relationship Id="rId8" Type="http://schemas.openxmlformats.org/officeDocument/2006/relationships/image" Target="../media/image271.png"/><Relationship Id="rId3" Type="http://schemas.openxmlformats.org/officeDocument/2006/relationships/image" Target="../media/image268.png"/><Relationship Id="rId7" Type="http://schemas.openxmlformats.org/officeDocument/2006/relationships/image" Target="../media/image270.png"/><Relationship Id="rId2" Type="http://schemas.openxmlformats.org/officeDocument/2006/relationships/image" Target="../media/image473.png"/><Relationship Id="rId1" Type="http://schemas.openxmlformats.org/officeDocument/2006/relationships/slideMaster" Target="../slideMasters/slideMaster4.xml"/><Relationship Id="rId6" Type="http://schemas.openxmlformats.org/officeDocument/2006/relationships/image" Target="../media/image269.png"/><Relationship Id="rId5" Type="http://schemas.openxmlformats.org/officeDocument/2006/relationships/image" Target="../media/image468.png"/><Relationship Id="rId4" Type="http://schemas.openxmlformats.org/officeDocument/2006/relationships/image" Target="../media/image50.png"/></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273.png"/><Relationship Id="rId7" Type="http://schemas.openxmlformats.org/officeDocument/2006/relationships/image" Target="../media/image275.png"/><Relationship Id="rId2" Type="http://schemas.openxmlformats.org/officeDocument/2006/relationships/image" Target="../media/image272.png"/><Relationship Id="rId1" Type="http://schemas.openxmlformats.org/officeDocument/2006/relationships/slideMaster" Target="../slideMasters/slideMaster4.xml"/><Relationship Id="rId6" Type="http://schemas.openxmlformats.org/officeDocument/2006/relationships/image" Target="../media/image274.png"/><Relationship Id="rId5" Type="http://schemas.openxmlformats.org/officeDocument/2006/relationships/image" Target="../media/image468.png"/><Relationship Id="rId4" Type="http://schemas.openxmlformats.org/officeDocument/2006/relationships/image" Target="../media/image50.png"/></Relationships>
</file>

<file path=ppt/slideLayouts/_rels/slideLayout217.xml.rels><?xml version="1.0" encoding="UTF-8" standalone="yes"?>
<Relationships xmlns="http://schemas.openxmlformats.org/package/2006/relationships"><Relationship Id="rId8" Type="http://schemas.openxmlformats.org/officeDocument/2006/relationships/image" Target="../media/image280.png"/><Relationship Id="rId3" Type="http://schemas.openxmlformats.org/officeDocument/2006/relationships/image" Target="../media/image277.png"/><Relationship Id="rId7" Type="http://schemas.openxmlformats.org/officeDocument/2006/relationships/image" Target="../media/image279.png"/><Relationship Id="rId2" Type="http://schemas.openxmlformats.org/officeDocument/2006/relationships/image" Target="../media/image276.png"/><Relationship Id="rId1" Type="http://schemas.openxmlformats.org/officeDocument/2006/relationships/slideMaster" Target="../slideMasters/slideMaster4.xml"/><Relationship Id="rId6" Type="http://schemas.openxmlformats.org/officeDocument/2006/relationships/image" Target="../media/image258.png"/><Relationship Id="rId5" Type="http://schemas.openxmlformats.org/officeDocument/2006/relationships/image" Target="../media/image448.png"/><Relationship Id="rId10" Type="http://schemas.openxmlformats.org/officeDocument/2006/relationships/image" Target="../media/image474.png"/><Relationship Id="rId4" Type="http://schemas.openxmlformats.org/officeDocument/2006/relationships/image" Target="../media/image50.png"/><Relationship Id="rId9" Type="http://schemas.openxmlformats.org/officeDocument/2006/relationships/image" Target="../media/image281.png"/></Relationships>
</file>

<file path=ppt/slideLayouts/_rels/slideLayout218.xml.rels><?xml version="1.0" encoding="UTF-8" standalone="yes"?>
<Relationships xmlns="http://schemas.openxmlformats.org/package/2006/relationships"><Relationship Id="rId8" Type="http://schemas.openxmlformats.org/officeDocument/2006/relationships/image" Target="../media/image288.png"/><Relationship Id="rId3" Type="http://schemas.openxmlformats.org/officeDocument/2006/relationships/image" Target="../media/image284.png"/><Relationship Id="rId7" Type="http://schemas.openxmlformats.org/officeDocument/2006/relationships/image" Target="../media/image287.png"/><Relationship Id="rId2" Type="http://schemas.openxmlformats.org/officeDocument/2006/relationships/image" Target="../media/image283.png"/><Relationship Id="rId1" Type="http://schemas.openxmlformats.org/officeDocument/2006/relationships/slideMaster" Target="../slideMasters/slideMaster4.xml"/><Relationship Id="rId6" Type="http://schemas.openxmlformats.org/officeDocument/2006/relationships/image" Target="../media/image475.png"/><Relationship Id="rId5" Type="http://schemas.openxmlformats.org/officeDocument/2006/relationships/image" Target="../media/image285.png"/><Relationship Id="rId4" Type="http://schemas.openxmlformats.org/officeDocument/2006/relationships/image" Target="../media/image50.png"/><Relationship Id="rId9" Type="http://schemas.openxmlformats.org/officeDocument/2006/relationships/image" Target="../media/image289.png"/></Relationships>
</file>

<file path=ppt/slideLayouts/_rels/slideLayout219.xml.rels><?xml version="1.0" encoding="UTF-8" standalone="yes"?>
<Relationships xmlns="http://schemas.openxmlformats.org/package/2006/relationships"><Relationship Id="rId8" Type="http://schemas.openxmlformats.org/officeDocument/2006/relationships/image" Target="../media/image295.png"/><Relationship Id="rId3" Type="http://schemas.openxmlformats.org/officeDocument/2006/relationships/image" Target="../media/image291.png"/><Relationship Id="rId7" Type="http://schemas.openxmlformats.org/officeDocument/2006/relationships/image" Target="../media/image408.png"/><Relationship Id="rId2" Type="http://schemas.openxmlformats.org/officeDocument/2006/relationships/image" Target="../media/image290.png"/><Relationship Id="rId1" Type="http://schemas.openxmlformats.org/officeDocument/2006/relationships/slideMaster" Target="../slideMasters/slideMaster4.xml"/><Relationship Id="rId6" Type="http://schemas.openxmlformats.org/officeDocument/2006/relationships/image" Target="../media/image294.png"/><Relationship Id="rId5" Type="http://schemas.openxmlformats.org/officeDocument/2006/relationships/image" Target="../media/image293.png"/><Relationship Id="rId10" Type="http://schemas.openxmlformats.org/officeDocument/2006/relationships/image" Target="../media/image50.png"/><Relationship Id="rId4" Type="http://schemas.openxmlformats.org/officeDocument/2006/relationships/image" Target="../media/image292.png"/><Relationship Id="rId9" Type="http://schemas.openxmlformats.org/officeDocument/2006/relationships/image" Target="../media/image29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44.png"/><Relationship Id="rId7" Type="http://schemas.openxmlformats.org/officeDocument/2006/relationships/image" Target="../media/image31.png"/><Relationship Id="rId2" Type="http://schemas.openxmlformats.org/officeDocument/2006/relationships/image" Target="../media/image143.png"/><Relationship Id="rId1" Type="http://schemas.openxmlformats.org/officeDocument/2006/relationships/slideMaster" Target="../slideMasters/slideMaster1.xml"/><Relationship Id="rId6" Type="http://schemas.openxmlformats.org/officeDocument/2006/relationships/image" Target="../media/image50.png"/><Relationship Id="rId5" Type="http://schemas.openxmlformats.org/officeDocument/2006/relationships/image" Target="../media/image146.png"/><Relationship Id="rId4" Type="http://schemas.openxmlformats.org/officeDocument/2006/relationships/image" Target="../media/image145.png"/></Relationships>
</file>

<file path=ppt/slideLayouts/_rels/slideLayout220.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50.png"/><Relationship Id="rId1" Type="http://schemas.openxmlformats.org/officeDocument/2006/relationships/slideMaster" Target="../slideMasters/slideMaster4.xml"/><Relationship Id="rId6" Type="http://schemas.openxmlformats.org/officeDocument/2006/relationships/image" Target="../media/image477.png"/><Relationship Id="rId5" Type="http://schemas.openxmlformats.org/officeDocument/2006/relationships/image" Target="../media/image299.png"/><Relationship Id="rId4" Type="http://schemas.openxmlformats.org/officeDocument/2006/relationships/image" Target="../media/image476.png"/></Relationships>
</file>

<file path=ppt/slideLayouts/_rels/slideLayout221.xml.rels><?xml version="1.0" encoding="UTF-8" standalone="yes"?>
<Relationships xmlns="http://schemas.openxmlformats.org/package/2006/relationships"><Relationship Id="rId8" Type="http://schemas.openxmlformats.org/officeDocument/2006/relationships/image" Target="../media/image479.png"/><Relationship Id="rId3" Type="http://schemas.openxmlformats.org/officeDocument/2006/relationships/image" Target="../media/image301.png"/><Relationship Id="rId7" Type="http://schemas.openxmlformats.org/officeDocument/2006/relationships/image" Target="../media/image304.png"/><Relationship Id="rId2" Type="http://schemas.openxmlformats.org/officeDocument/2006/relationships/image" Target="../media/image300.png"/><Relationship Id="rId1" Type="http://schemas.openxmlformats.org/officeDocument/2006/relationships/slideMaster" Target="../slideMasters/slideMaster4.xml"/><Relationship Id="rId6" Type="http://schemas.openxmlformats.org/officeDocument/2006/relationships/image" Target="../media/image478.png"/><Relationship Id="rId5" Type="http://schemas.openxmlformats.org/officeDocument/2006/relationships/image" Target="../media/image302.png"/><Relationship Id="rId4" Type="http://schemas.openxmlformats.org/officeDocument/2006/relationships/image" Target="../media/image50.png"/><Relationship Id="rId9" Type="http://schemas.openxmlformats.org/officeDocument/2006/relationships/image" Target="../media/image306.png"/></Relationships>
</file>

<file path=ppt/slideLayouts/_rels/slideLayout222.xml.rels><?xml version="1.0" encoding="UTF-8" standalone="yes"?>
<Relationships xmlns="http://schemas.openxmlformats.org/package/2006/relationships"><Relationship Id="rId8" Type="http://schemas.openxmlformats.org/officeDocument/2006/relationships/image" Target="../media/image310.png"/><Relationship Id="rId13" Type="http://schemas.openxmlformats.org/officeDocument/2006/relationships/image" Target="../media/image482.png"/><Relationship Id="rId3" Type="http://schemas.openxmlformats.org/officeDocument/2006/relationships/image" Target="../media/image50.png"/><Relationship Id="rId7" Type="http://schemas.openxmlformats.org/officeDocument/2006/relationships/image" Target="../media/image309.png"/><Relationship Id="rId12" Type="http://schemas.openxmlformats.org/officeDocument/2006/relationships/image" Target="../media/image481.png"/><Relationship Id="rId2" Type="http://schemas.openxmlformats.org/officeDocument/2006/relationships/image" Target="../media/image69.png"/><Relationship Id="rId1" Type="http://schemas.openxmlformats.org/officeDocument/2006/relationships/slideMaster" Target="../slideMasters/slideMaster4.xml"/><Relationship Id="rId6" Type="http://schemas.openxmlformats.org/officeDocument/2006/relationships/image" Target="../media/image308.png"/><Relationship Id="rId11" Type="http://schemas.openxmlformats.org/officeDocument/2006/relationships/image" Target="../media/image480.png"/><Relationship Id="rId5" Type="http://schemas.openxmlformats.org/officeDocument/2006/relationships/image" Target="../media/image307.png"/><Relationship Id="rId10" Type="http://schemas.openxmlformats.org/officeDocument/2006/relationships/image" Target="../media/image312.png"/><Relationship Id="rId4" Type="http://schemas.openxmlformats.org/officeDocument/2006/relationships/image" Target="../media/image408.png"/><Relationship Id="rId9" Type="http://schemas.openxmlformats.org/officeDocument/2006/relationships/image" Target="../media/image311.png"/></Relationships>
</file>

<file path=ppt/slideLayouts/_rels/slideLayout223.xml.rels><?xml version="1.0" encoding="UTF-8" standalone="yes"?>
<Relationships xmlns="http://schemas.openxmlformats.org/package/2006/relationships"><Relationship Id="rId8" Type="http://schemas.openxmlformats.org/officeDocument/2006/relationships/image" Target="../media/image320.png"/><Relationship Id="rId3" Type="http://schemas.openxmlformats.org/officeDocument/2006/relationships/image" Target="../media/image415.png"/><Relationship Id="rId7" Type="http://schemas.openxmlformats.org/officeDocument/2006/relationships/image" Target="../media/image319.png"/><Relationship Id="rId2" Type="http://schemas.openxmlformats.org/officeDocument/2006/relationships/image" Target="../media/image316.png"/><Relationship Id="rId1" Type="http://schemas.openxmlformats.org/officeDocument/2006/relationships/slideMaster" Target="../slideMasters/slideMaster4.xml"/><Relationship Id="rId6" Type="http://schemas.openxmlformats.org/officeDocument/2006/relationships/image" Target="../media/image50.png"/><Relationship Id="rId5" Type="http://schemas.openxmlformats.org/officeDocument/2006/relationships/image" Target="../media/image483.png"/><Relationship Id="rId10" Type="http://schemas.openxmlformats.org/officeDocument/2006/relationships/image" Target="../media/image408.png"/><Relationship Id="rId4" Type="http://schemas.openxmlformats.org/officeDocument/2006/relationships/image" Target="../media/image317.png"/><Relationship Id="rId9" Type="http://schemas.openxmlformats.org/officeDocument/2006/relationships/image" Target="../media/image321.png"/></Relationships>
</file>

<file path=ppt/slideLayouts/_rels/slideLayout224.xml.rels><?xml version="1.0" encoding="UTF-8" standalone="yes"?>
<Relationships xmlns="http://schemas.openxmlformats.org/package/2006/relationships"><Relationship Id="rId8" Type="http://schemas.openxmlformats.org/officeDocument/2006/relationships/image" Target="../media/image327.png"/><Relationship Id="rId3" Type="http://schemas.openxmlformats.org/officeDocument/2006/relationships/image" Target="../media/image410.png"/><Relationship Id="rId7" Type="http://schemas.openxmlformats.org/officeDocument/2006/relationships/image" Target="../media/image326.png"/><Relationship Id="rId2" Type="http://schemas.openxmlformats.org/officeDocument/2006/relationships/image" Target="../media/image322.png"/><Relationship Id="rId1" Type="http://schemas.openxmlformats.org/officeDocument/2006/relationships/slideMaster" Target="../slideMasters/slideMaster4.xml"/><Relationship Id="rId6" Type="http://schemas.openxmlformats.org/officeDocument/2006/relationships/image" Target="../media/image325.png"/><Relationship Id="rId5" Type="http://schemas.openxmlformats.org/officeDocument/2006/relationships/image" Target="../media/image324.png"/><Relationship Id="rId4" Type="http://schemas.openxmlformats.org/officeDocument/2006/relationships/image" Target="../media/image323.png"/><Relationship Id="rId9" Type="http://schemas.openxmlformats.org/officeDocument/2006/relationships/image" Target="../media/image50.png"/></Relationships>
</file>

<file path=ppt/slideLayouts/_rels/slideLayout225.xml.rels><?xml version="1.0" encoding="UTF-8" standalone="yes"?>
<Relationships xmlns="http://schemas.openxmlformats.org/package/2006/relationships"><Relationship Id="rId8" Type="http://schemas.openxmlformats.org/officeDocument/2006/relationships/image" Target="../media/image334.png"/><Relationship Id="rId13" Type="http://schemas.openxmlformats.org/officeDocument/2006/relationships/image" Target="../media/image489.png"/><Relationship Id="rId3" Type="http://schemas.openxmlformats.org/officeDocument/2006/relationships/image" Target="../media/image485.png"/><Relationship Id="rId7" Type="http://schemas.openxmlformats.org/officeDocument/2006/relationships/image" Target="../media/image488.png"/><Relationship Id="rId12" Type="http://schemas.openxmlformats.org/officeDocument/2006/relationships/image" Target="../media/image338.png"/><Relationship Id="rId17" Type="http://schemas.openxmlformats.org/officeDocument/2006/relationships/image" Target="../media/image50.png"/><Relationship Id="rId2" Type="http://schemas.openxmlformats.org/officeDocument/2006/relationships/image" Target="../media/image484.png"/><Relationship Id="rId16" Type="http://schemas.openxmlformats.org/officeDocument/2006/relationships/image" Target="../media/image490.png"/><Relationship Id="rId1" Type="http://schemas.openxmlformats.org/officeDocument/2006/relationships/slideMaster" Target="../slideMasters/slideMaster4.xml"/><Relationship Id="rId6" Type="http://schemas.openxmlformats.org/officeDocument/2006/relationships/image" Target="../media/image332.png"/><Relationship Id="rId11" Type="http://schemas.openxmlformats.org/officeDocument/2006/relationships/image" Target="../media/image337.png"/><Relationship Id="rId5" Type="http://schemas.openxmlformats.org/officeDocument/2006/relationships/image" Target="../media/image487.png"/><Relationship Id="rId15" Type="http://schemas.openxmlformats.org/officeDocument/2006/relationships/image" Target="../media/image341.png"/><Relationship Id="rId10" Type="http://schemas.openxmlformats.org/officeDocument/2006/relationships/image" Target="../media/image336.png"/><Relationship Id="rId4" Type="http://schemas.openxmlformats.org/officeDocument/2006/relationships/image" Target="../media/image486.png"/><Relationship Id="rId9" Type="http://schemas.openxmlformats.org/officeDocument/2006/relationships/image" Target="../media/image335.png"/><Relationship Id="rId14" Type="http://schemas.openxmlformats.org/officeDocument/2006/relationships/image" Target="../media/image340.png"/></Relationships>
</file>

<file path=ppt/slideLayouts/_rels/slideLayout22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344.png"/><Relationship Id="rId7" Type="http://schemas.openxmlformats.org/officeDocument/2006/relationships/image" Target="../media/image347.png"/><Relationship Id="rId2" Type="http://schemas.openxmlformats.org/officeDocument/2006/relationships/image" Target="../media/image343.png"/><Relationship Id="rId1" Type="http://schemas.openxmlformats.org/officeDocument/2006/relationships/slideMaster" Target="../slideMasters/slideMaster4.xml"/><Relationship Id="rId6" Type="http://schemas.openxmlformats.org/officeDocument/2006/relationships/image" Target="../media/image346.png"/><Relationship Id="rId5" Type="http://schemas.openxmlformats.org/officeDocument/2006/relationships/image" Target="../media/image258.png"/><Relationship Id="rId4" Type="http://schemas.openxmlformats.org/officeDocument/2006/relationships/image" Target="../media/image345.png"/></Relationships>
</file>

<file path=ppt/slideLayouts/_rels/slideLayout227.xml.rels><?xml version="1.0" encoding="UTF-8" standalone="yes"?>
<Relationships xmlns="http://schemas.openxmlformats.org/package/2006/relationships"><Relationship Id="rId8" Type="http://schemas.openxmlformats.org/officeDocument/2006/relationships/image" Target="../media/image353.png"/><Relationship Id="rId13" Type="http://schemas.openxmlformats.org/officeDocument/2006/relationships/image" Target="../media/image357.png"/><Relationship Id="rId3" Type="http://schemas.openxmlformats.org/officeDocument/2006/relationships/image" Target="../media/image301.png"/><Relationship Id="rId7" Type="http://schemas.openxmlformats.org/officeDocument/2006/relationships/image" Target="../media/image352.png"/><Relationship Id="rId12" Type="http://schemas.openxmlformats.org/officeDocument/2006/relationships/image" Target="../media/image356.png"/><Relationship Id="rId2" Type="http://schemas.openxmlformats.org/officeDocument/2006/relationships/image" Target="../media/image348.png"/><Relationship Id="rId1" Type="http://schemas.openxmlformats.org/officeDocument/2006/relationships/slideMaster" Target="../slideMasters/slideMaster4.xml"/><Relationship Id="rId6" Type="http://schemas.openxmlformats.org/officeDocument/2006/relationships/image" Target="../media/image351.png"/><Relationship Id="rId11" Type="http://schemas.openxmlformats.org/officeDocument/2006/relationships/image" Target="../media/image50.png"/><Relationship Id="rId5" Type="http://schemas.openxmlformats.org/officeDocument/2006/relationships/image" Target="../media/image350.png"/><Relationship Id="rId10" Type="http://schemas.openxmlformats.org/officeDocument/2006/relationships/image" Target="../media/image491.png"/><Relationship Id="rId4" Type="http://schemas.openxmlformats.org/officeDocument/2006/relationships/image" Target="../media/image349.png"/><Relationship Id="rId9" Type="http://schemas.openxmlformats.org/officeDocument/2006/relationships/image" Target="../media/image354.png"/></Relationships>
</file>

<file path=ppt/slideLayouts/_rels/slideLayout228.xml.rels><?xml version="1.0" encoding="UTF-8" standalone="yes"?>
<Relationships xmlns="http://schemas.openxmlformats.org/package/2006/relationships"><Relationship Id="rId8" Type="http://schemas.openxmlformats.org/officeDocument/2006/relationships/image" Target="../media/image492.png"/><Relationship Id="rId3" Type="http://schemas.openxmlformats.org/officeDocument/2006/relationships/image" Target="../media/image58.png"/><Relationship Id="rId7" Type="http://schemas.openxmlformats.org/officeDocument/2006/relationships/image" Target="../media/image361.png"/><Relationship Id="rId2" Type="http://schemas.openxmlformats.org/officeDocument/2006/relationships/image" Target="../media/image358.png"/><Relationship Id="rId1" Type="http://schemas.openxmlformats.org/officeDocument/2006/relationships/slideMaster" Target="../slideMasters/slideMaster4.xml"/><Relationship Id="rId6" Type="http://schemas.openxmlformats.org/officeDocument/2006/relationships/image" Target="../media/image360.png"/><Relationship Id="rId5" Type="http://schemas.openxmlformats.org/officeDocument/2006/relationships/image" Target="../media/image50.png"/><Relationship Id="rId4" Type="http://schemas.openxmlformats.org/officeDocument/2006/relationships/image" Target="../media/image359.png"/><Relationship Id="rId9" Type="http://schemas.openxmlformats.org/officeDocument/2006/relationships/image" Target="../media/image415.png"/></Relationships>
</file>

<file path=ppt/slideLayouts/_rels/slideLayout229.xml.rels><?xml version="1.0" encoding="UTF-8" standalone="yes"?>
<Relationships xmlns="http://schemas.openxmlformats.org/package/2006/relationships"><Relationship Id="rId8" Type="http://schemas.openxmlformats.org/officeDocument/2006/relationships/image" Target="../media/image366.png"/><Relationship Id="rId3" Type="http://schemas.openxmlformats.org/officeDocument/2006/relationships/image" Target="../media/image291.png"/><Relationship Id="rId7" Type="http://schemas.openxmlformats.org/officeDocument/2006/relationships/image" Target="../media/image365.png"/><Relationship Id="rId2" Type="http://schemas.openxmlformats.org/officeDocument/2006/relationships/image" Target="../media/image363.png"/><Relationship Id="rId1" Type="http://schemas.openxmlformats.org/officeDocument/2006/relationships/slideMaster" Target="../slideMasters/slideMaster4.xml"/><Relationship Id="rId6" Type="http://schemas.openxmlformats.org/officeDocument/2006/relationships/image" Target="../media/image408.png"/><Relationship Id="rId5" Type="http://schemas.openxmlformats.org/officeDocument/2006/relationships/image" Target="../media/image364.png"/><Relationship Id="rId4" Type="http://schemas.openxmlformats.org/officeDocument/2006/relationships/image" Target="../media/image50.png"/><Relationship Id="rId9" Type="http://schemas.openxmlformats.org/officeDocument/2006/relationships/image" Target="../media/image367.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52.png"/><Relationship Id="rId3" Type="http://schemas.openxmlformats.org/officeDocument/2006/relationships/image" Target="../media/image50.png"/><Relationship Id="rId7" Type="http://schemas.openxmlformats.org/officeDocument/2006/relationships/image" Target="../media/image151.png"/><Relationship Id="rId2" Type="http://schemas.openxmlformats.org/officeDocument/2006/relationships/image" Target="../media/image147.png"/><Relationship Id="rId1" Type="http://schemas.openxmlformats.org/officeDocument/2006/relationships/slideMaster" Target="../slideMasters/slideMaster1.xml"/><Relationship Id="rId6" Type="http://schemas.openxmlformats.org/officeDocument/2006/relationships/image" Target="../media/image150.png"/><Relationship Id="rId11" Type="http://schemas.openxmlformats.org/officeDocument/2006/relationships/image" Target="../media/image155.png"/><Relationship Id="rId5" Type="http://schemas.openxmlformats.org/officeDocument/2006/relationships/image" Target="../media/image149.png"/><Relationship Id="rId10" Type="http://schemas.openxmlformats.org/officeDocument/2006/relationships/image" Target="../media/image154.png"/><Relationship Id="rId4" Type="http://schemas.openxmlformats.org/officeDocument/2006/relationships/image" Target="../media/image148.png"/><Relationship Id="rId9" Type="http://schemas.openxmlformats.org/officeDocument/2006/relationships/image" Target="../media/image153.png"/></Relationships>
</file>

<file path=ppt/slideLayouts/_rels/slideLayout230.xml.rels><?xml version="1.0" encoding="UTF-8" standalone="yes"?>
<Relationships xmlns="http://schemas.openxmlformats.org/package/2006/relationships"><Relationship Id="rId8" Type="http://schemas.openxmlformats.org/officeDocument/2006/relationships/image" Target="../media/image372.png"/><Relationship Id="rId3" Type="http://schemas.openxmlformats.org/officeDocument/2006/relationships/image" Target="../media/image369.png"/><Relationship Id="rId7" Type="http://schemas.openxmlformats.org/officeDocument/2006/relationships/image" Target="../media/image371.png"/><Relationship Id="rId2" Type="http://schemas.openxmlformats.org/officeDocument/2006/relationships/image" Target="../media/image426.png"/><Relationship Id="rId1" Type="http://schemas.openxmlformats.org/officeDocument/2006/relationships/slideMaster" Target="../slideMasters/slideMaster4.xml"/><Relationship Id="rId6" Type="http://schemas.openxmlformats.org/officeDocument/2006/relationships/image" Target="../media/image370.png"/><Relationship Id="rId5" Type="http://schemas.openxmlformats.org/officeDocument/2006/relationships/image" Target="../media/image50.png"/><Relationship Id="rId4" Type="http://schemas.openxmlformats.org/officeDocument/2006/relationships/image" Target="../media/image363.png"/><Relationship Id="rId9" Type="http://schemas.openxmlformats.org/officeDocument/2006/relationships/image" Target="../media/image493.png"/></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400.png"/><Relationship Id="rId7" Type="http://schemas.openxmlformats.org/officeDocument/2006/relationships/image" Target="../media/image377.png"/><Relationship Id="rId2" Type="http://schemas.openxmlformats.org/officeDocument/2006/relationships/image" Target="../media/image374.png"/><Relationship Id="rId1" Type="http://schemas.openxmlformats.org/officeDocument/2006/relationships/slideMaster" Target="../slideMasters/slideMaster4.xml"/><Relationship Id="rId6" Type="http://schemas.openxmlformats.org/officeDocument/2006/relationships/image" Target="../media/image376.png"/><Relationship Id="rId5" Type="http://schemas.openxmlformats.org/officeDocument/2006/relationships/image" Target="../media/image50.png"/><Relationship Id="rId4" Type="http://schemas.openxmlformats.org/officeDocument/2006/relationships/image" Target="../media/image312.png"/></Relationships>
</file>

<file path=ppt/slideLayouts/_rels/slideLayout232.xml.rels><?xml version="1.0" encoding="UTF-8" standalone="yes"?>
<Relationships xmlns="http://schemas.openxmlformats.org/package/2006/relationships"><Relationship Id="rId3" Type="http://schemas.openxmlformats.org/officeDocument/2006/relationships/image" Target="../media/image379.png"/><Relationship Id="rId7" Type="http://schemas.openxmlformats.org/officeDocument/2006/relationships/image" Target="../media/image381.png"/><Relationship Id="rId2" Type="http://schemas.openxmlformats.org/officeDocument/2006/relationships/image" Target="../media/image378.png"/><Relationship Id="rId1" Type="http://schemas.openxmlformats.org/officeDocument/2006/relationships/slideMaster" Target="../slideMasters/slideMaster4.xml"/><Relationship Id="rId6" Type="http://schemas.openxmlformats.org/officeDocument/2006/relationships/image" Target="../media/image380.png"/><Relationship Id="rId5" Type="http://schemas.openxmlformats.org/officeDocument/2006/relationships/image" Target="../media/image50.png"/><Relationship Id="rId4" Type="http://schemas.openxmlformats.org/officeDocument/2006/relationships/image" Target="../media/image58.png"/></Relationships>
</file>

<file path=ppt/slideLayouts/_rels/slideLayout233.xml.rels><?xml version="1.0" encoding="UTF-8" standalone="yes"?>
<Relationships xmlns="http://schemas.openxmlformats.org/package/2006/relationships"><Relationship Id="rId3" Type="http://schemas.openxmlformats.org/officeDocument/2006/relationships/image" Target="../media/image383.png"/><Relationship Id="rId2" Type="http://schemas.openxmlformats.org/officeDocument/2006/relationships/image" Target="../media/image382.png"/><Relationship Id="rId1" Type="http://schemas.openxmlformats.org/officeDocument/2006/relationships/slideMaster" Target="../slideMasters/slideMaster4.xml"/><Relationship Id="rId6" Type="http://schemas.openxmlformats.org/officeDocument/2006/relationships/image" Target="../media/image384.png"/><Relationship Id="rId5" Type="http://schemas.openxmlformats.org/officeDocument/2006/relationships/image" Target="../media/image494.png"/><Relationship Id="rId4" Type="http://schemas.openxmlformats.org/officeDocument/2006/relationships/image" Target="../media/image50.png"/></Relationships>
</file>

<file path=ppt/slideLayouts/_rels/slideLayout234.xml.rels><?xml version="1.0" encoding="UTF-8" standalone="yes"?>
<Relationships xmlns="http://schemas.openxmlformats.org/package/2006/relationships"><Relationship Id="rId8" Type="http://schemas.openxmlformats.org/officeDocument/2006/relationships/image" Target="../media/image390.png"/><Relationship Id="rId3" Type="http://schemas.openxmlformats.org/officeDocument/2006/relationships/image" Target="../media/image386.png"/><Relationship Id="rId7" Type="http://schemas.openxmlformats.org/officeDocument/2006/relationships/image" Target="../media/image389.png"/><Relationship Id="rId2" Type="http://schemas.openxmlformats.org/officeDocument/2006/relationships/image" Target="../media/image385.png"/><Relationship Id="rId1" Type="http://schemas.openxmlformats.org/officeDocument/2006/relationships/slideMaster" Target="../slideMasters/slideMaster4.xml"/><Relationship Id="rId6" Type="http://schemas.openxmlformats.org/officeDocument/2006/relationships/image" Target="../media/image388.png"/><Relationship Id="rId5" Type="http://schemas.openxmlformats.org/officeDocument/2006/relationships/image" Target="../media/image387.png"/><Relationship Id="rId4" Type="http://schemas.openxmlformats.org/officeDocument/2006/relationships/image" Target="../media/image50.png"/><Relationship Id="rId9" Type="http://schemas.openxmlformats.org/officeDocument/2006/relationships/image" Target="../media/image391.png"/></Relationships>
</file>

<file path=ppt/slideLayouts/_rels/slideLayout2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27.png"/><Relationship Id="rId1" Type="http://schemas.openxmlformats.org/officeDocument/2006/relationships/slideMaster" Target="../slideMasters/slideMaster4.xml"/><Relationship Id="rId6" Type="http://schemas.openxmlformats.org/officeDocument/2006/relationships/image" Target="../media/image229.png"/><Relationship Id="rId5" Type="http://schemas.openxmlformats.org/officeDocument/2006/relationships/image" Target="../media/image450.png"/><Relationship Id="rId4" Type="http://schemas.openxmlformats.org/officeDocument/2006/relationships/image" Target="../media/image228.png"/></Relationships>
</file>

<file path=ppt/slideLayouts/_rels/slideLayout236.xml.rels><?xml version="1.0" encoding="UTF-8" standalone="yes"?>
<Relationships xmlns="http://schemas.openxmlformats.org/package/2006/relationships"><Relationship Id="rId8" Type="http://schemas.openxmlformats.org/officeDocument/2006/relationships/image" Target="../media/image217.png"/><Relationship Id="rId3" Type="http://schemas.openxmlformats.org/officeDocument/2006/relationships/image" Target="../media/image214.png"/><Relationship Id="rId7" Type="http://schemas.openxmlformats.org/officeDocument/2006/relationships/image" Target="../media/image216.png"/><Relationship Id="rId2" Type="http://schemas.openxmlformats.org/officeDocument/2006/relationships/image" Target="../media/image213.png"/><Relationship Id="rId1" Type="http://schemas.openxmlformats.org/officeDocument/2006/relationships/slideMaster" Target="../slideMasters/slideMaster4.xml"/><Relationship Id="rId6" Type="http://schemas.openxmlformats.org/officeDocument/2006/relationships/image" Target="../media/image215.png"/><Relationship Id="rId5" Type="http://schemas.openxmlformats.org/officeDocument/2006/relationships/image" Target="../media/image450.png"/><Relationship Id="rId4" Type="http://schemas.openxmlformats.org/officeDocument/2006/relationships/image" Target="../media/image50.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50.png"/><Relationship Id="rId7" Type="http://schemas.openxmlformats.org/officeDocument/2006/relationships/image" Target="../media/image158.png"/><Relationship Id="rId2" Type="http://schemas.openxmlformats.org/officeDocument/2006/relationships/image" Target="../media/image156.png"/><Relationship Id="rId1" Type="http://schemas.openxmlformats.org/officeDocument/2006/relationships/slideMaster" Target="../slideMasters/slideMaster1.xml"/><Relationship Id="rId6" Type="http://schemas.openxmlformats.org/officeDocument/2006/relationships/image" Target="../media/image155.png"/><Relationship Id="rId11" Type="http://schemas.openxmlformats.org/officeDocument/2006/relationships/image" Target="../media/image162.png"/><Relationship Id="rId5" Type="http://schemas.openxmlformats.org/officeDocument/2006/relationships/image" Target="../media/image157.png"/><Relationship Id="rId10" Type="http://schemas.openxmlformats.org/officeDocument/2006/relationships/image" Target="../media/image161.png"/><Relationship Id="rId4" Type="http://schemas.openxmlformats.org/officeDocument/2006/relationships/image" Target="../media/image149.png"/><Relationship Id="rId9" Type="http://schemas.openxmlformats.org/officeDocument/2006/relationships/image" Target="../media/image160.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164.png"/><Relationship Id="rId7" Type="http://schemas.openxmlformats.org/officeDocument/2006/relationships/image" Target="../media/image166.png"/><Relationship Id="rId2" Type="http://schemas.openxmlformats.org/officeDocument/2006/relationships/image" Target="../media/image163.png"/><Relationship Id="rId1" Type="http://schemas.openxmlformats.org/officeDocument/2006/relationships/slideMaster" Target="../slideMasters/slideMaster1.xml"/><Relationship Id="rId6" Type="http://schemas.openxmlformats.org/officeDocument/2006/relationships/image" Target="../media/image155.png"/><Relationship Id="rId5" Type="http://schemas.openxmlformats.org/officeDocument/2006/relationships/image" Target="../media/image165.png"/><Relationship Id="rId4" Type="http://schemas.openxmlformats.org/officeDocument/2006/relationships/image" Target="../media/image50.png"/><Relationship Id="rId9" Type="http://schemas.openxmlformats.org/officeDocument/2006/relationships/image" Target="../media/image168.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43.png"/><Relationship Id="rId7" Type="http://schemas.openxmlformats.org/officeDocument/2006/relationships/image" Target="../media/image149.png"/><Relationship Id="rId2" Type="http://schemas.openxmlformats.org/officeDocument/2006/relationships/image" Target="../media/image169.png"/><Relationship Id="rId1" Type="http://schemas.openxmlformats.org/officeDocument/2006/relationships/slideMaster" Target="../slideMasters/slideMaster1.xml"/><Relationship Id="rId6" Type="http://schemas.openxmlformats.org/officeDocument/2006/relationships/image" Target="../media/image50.png"/><Relationship Id="rId5" Type="http://schemas.openxmlformats.org/officeDocument/2006/relationships/image" Target="../media/image147.png"/><Relationship Id="rId10" Type="http://schemas.openxmlformats.org/officeDocument/2006/relationships/image" Target="../media/image171.png"/><Relationship Id="rId4" Type="http://schemas.openxmlformats.org/officeDocument/2006/relationships/image" Target="../media/image170.png"/><Relationship Id="rId9" Type="http://schemas.openxmlformats.org/officeDocument/2006/relationships/image" Target="../media/image155.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76.png"/><Relationship Id="rId3" Type="http://schemas.openxmlformats.org/officeDocument/2006/relationships/image" Target="../media/image173.png"/><Relationship Id="rId7" Type="http://schemas.openxmlformats.org/officeDocument/2006/relationships/image" Target="../media/image155.png"/><Relationship Id="rId2" Type="http://schemas.openxmlformats.org/officeDocument/2006/relationships/image" Target="../media/image172.png"/><Relationship Id="rId1" Type="http://schemas.openxmlformats.org/officeDocument/2006/relationships/slideMaster" Target="../slideMasters/slideMaster1.xml"/><Relationship Id="rId6" Type="http://schemas.openxmlformats.org/officeDocument/2006/relationships/image" Target="../media/image50.png"/><Relationship Id="rId5" Type="http://schemas.openxmlformats.org/officeDocument/2006/relationships/image" Target="../media/image175.png"/><Relationship Id="rId4" Type="http://schemas.openxmlformats.org/officeDocument/2006/relationships/image" Target="../media/image174.png"/><Relationship Id="rId9" Type="http://schemas.openxmlformats.org/officeDocument/2006/relationships/image" Target="../media/image177.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82.png"/><Relationship Id="rId3" Type="http://schemas.openxmlformats.org/officeDocument/2006/relationships/image" Target="../media/image179.png"/><Relationship Id="rId7" Type="http://schemas.openxmlformats.org/officeDocument/2006/relationships/image" Target="../media/image181.png"/><Relationship Id="rId2" Type="http://schemas.openxmlformats.org/officeDocument/2006/relationships/image" Target="../media/image178.png"/><Relationship Id="rId1" Type="http://schemas.openxmlformats.org/officeDocument/2006/relationships/slideMaster" Target="../slideMasters/slideMaster1.xml"/><Relationship Id="rId6" Type="http://schemas.openxmlformats.org/officeDocument/2006/relationships/image" Target="../media/image180.png"/><Relationship Id="rId5" Type="http://schemas.openxmlformats.org/officeDocument/2006/relationships/image" Target="../media/image155.png"/><Relationship Id="rId4" Type="http://schemas.openxmlformats.org/officeDocument/2006/relationships/image" Target="../media/image50.png"/><Relationship Id="rId9" Type="http://schemas.openxmlformats.org/officeDocument/2006/relationships/image" Target="../media/image18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186.png"/><Relationship Id="rId2" Type="http://schemas.openxmlformats.org/officeDocument/2006/relationships/image" Target="../media/image184.png"/><Relationship Id="rId1" Type="http://schemas.openxmlformats.org/officeDocument/2006/relationships/slideMaster" Target="../slideMasters/slideMaster1.xml"/><Relationship Id="rId6" Type="http://schemas.openxmlformats.org/officeDocument/2006/relationships/image" Target="../media/image162.png"/><Relationship Id="rId5" Type="http://schemas.openxmlformats.org/officeDocument/2006/relationships/image" Target="../media/image185.png"/><Relationship Id="rId4" Type="http://schemas.openxmlformats.org/officeDocument/2006/relationships/image" Target="../media/image155.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90.png"/><Relationship Id="rId3" Type="http://schemas.openxmlformats.org/officeDocument/2006/relationships/image" Target="../media/image188.png"/><Relationship Id="rId7" Type="http://schemas.openxmlformats.org/officeDocument/2006/relationships/image" Target="../media/image189.png"/><Relationship Id="rId2" Type="http://schemas.openxmlformats.org/officeDocument/2006/relationships/image" Target="../media/image187.png"/><Relationship Id="rId1" Type="http://schemas.openxmlformats.org/officeDocument/2006/relationships/slideMaster" Target="../slideMasters/slideMaster1.xml"/><Relationship Id="rId6" Type="http://schemas.openxmlformats.org/officeDocument/2006/relationships/image" Target="../media/image155.png"/><Relationship Id="rId5" Type="http://schemas.openxmlformats.org/officeDocument/2006/relationships/image" Target="../media/image50.png"/><Relationship Id="rId4" Type="http://schemas.openxmlformats.org/officeDocument/2006/relationships/image" Target="../media/image147.png"/><Relationship Id="rId9" Type="http://schemas.openxmlformats.org/officeDocument/2006/relationships/image" Target="../media/image66.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91.png"/><Relationship Id="rId1" Type="http://schemas.openxmlformats.org/officeDocument/2006/relationships/slideMaster" Target="../slideMasters/slideMaster1.xml"/><Relationship Id="rId6" Type="http://schemas.openxmlformats.org/officeDocument/2006/relationships/image" Target="../media/image193.png"/><Relationship Id="rId5" Type="http://schemas.openxmlformats.org/officeDocument/2006/relationships/image" Target="../media/image192.png"/><Relationship Id="rId4" Type="http://schemas.openxmlformats.org/officeDocument/2006/relationships/image" Target="../media/image5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95.png"/><Relationship Id="rId7" Type="http://schemas.openxmlformats.org/officeDocument/2006/relationships/image" Target="../media/image50.png"/><Relationship Id="rId2" Type="http://schemas.openxmlformats.org/officeDocument/2006/relationships/image" Target="../media/image194.png"/><Relationship Id="rId1" Type="http://schemas.openxmlformats.org/officeDocument/2006/relationships/slideMaster" Target="../slideMasters/slideMaster1.xml"/><Relationship Id="rId6" Type="http://schemas.openxmlformats.org/officeDocument/2006/relationships/image" Target="../media/image198.png"/><Relationship Id="rId5" Type="http://schemas.openxmlformats.org/officeDocument/2006/relationships/image" Target="../media/image197.png"/><Relationship Id="rId4" Type="http://schemas.openxmlformats.org/officeDocument/2006/relationships/image" Target="../media/image196.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96.png"/><Relationship Id="rId7" Type="http://schemas.openxmlformats.org/officeDocument/2006/relationships/image" Target="../media/image31.png"/><Relationship Id="rId2" Type="http://schemas.openxmlformats.org/officeDocument/2006/relationships/image" Target="../media/image195.png"/><Relationship Id="rId1" Type="http://schemas.openxmlformats.org/officeDocument/2006/relationships/slideMaster" Target="../slideMasters/slideMaster1.xml"/><Relationship Id="rId6" Type="http://schemas.openxmlformats.org/officeDocument/2006/relationships/image" Target="../media/image50.png"/><Relationship Id="rId5" Type="http://schemas.openxmlformats.org/officeDocument/2006/relationships/image" Target="../media/image198.png"/><Relationship Id="rId4" Type="http://schemas.openxmlformats.org/officeDocument/2006/relationships/image" Target="../media/image197.png"/></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200.png"/><Relationship Id="rId7" Type="http://schemas.openxmlformats.org/officeDocument/2006/relationships/image" Target="../media/image203.png"/><Relationship Id="rId2" Type="http://schemas.openxmlformats.org/officeDocument/2006/relationships/image" Target="../media/image199.png"/><Relationship Id="rId1" Type="http://schemas.openxmlformats.org/officeDocument/2006/relationships/slideMaster" Target="../slideMasters/slideMaster1.xml"/><Relationship Id="rId6" Type="http://schemas.openxmlformats.org/officeDocument/2006/relationships/image" Target="../media/image202.png"/><Relationship Id="rId5" Type="http://schemas.openxmlformats.org/officeDocument/2006/relationships/image" Target="../media/image201.png"/><Relationship Id="rId10" Type="http://schemas.openxmlformats.org/officeDocument/2006/relationships/image" Target="../media/image205.png"/><Relationship Id="rId4" Type="http://schemas.openxmlformats.org/officeDocument/2006/relationships/image" Target="../media/image50.png"/><Relationship Id="rId9" Type="http://schemas.openxmlformats.org/officeDocument/2006/relationships/image" Target="../media/image20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00.png"/><Relationship Id="rId7" Type="http://schemas.openxmlformats.org/officeDocument/2006/relationships/image" Target="../media/image204.png"/><Relationship Id="rId2" Type="http://schemas.openxmlformats.org/officeDocument/2006/relationships/image" Target="../media/image199.png"/><Relationship Id="rId1" Type="http://schemas.openxmlformats.org/officeDocument/2006/relationships/slideMaster" Target="../slideMasters/slideMaster1.xml"/><Relationship Id="rId6" Type="http://schemas.openxmlformats.org/officeDocument/2006/relationships/image" Target="../media/image122.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06.png"/><Relationship Id="rId1" Type="http://schemas.openxmlformats.org/officeDocument/2006/relationships/slideMaster" Target="../slideMasters/slideMaster1.xml"/><Relationship Id="rId6" Type="http://schemas.openxmlformats.org/officeDocument/2006/relationships/image" Target="../media/image208.png"/><Relationship Id="rId5" Type="http://schemas.openxmlformats.org/officeDocument/2006/relationships/image" Target="../media/image207.png"/><Relationship Id="rId4" Type="http://schemas.openxmlformats.org/officeDocument/2006/relationships/image" Target="../media/image201.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204.png"/><Relationship Id="rId2" Type="http://schemas.openxmlformats.org/officeDocument/2006/relationships/image" Target="../media/image199.png"/><Relationship Id="rId1" Type="http://schemas.openxmlformats.org/officeDocument/2006/relationships/slideMaster" Target="../slideMasters/slideMaster1.xml"/><Relationship Id="rId6" Type="http://schemas.openxmlformats.org/officeDocument/2006/relationships/image" Target="../media/image202.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38.xml.rels><?xml version="1.0" encoding="UTF-8" standalone="yes"?>
<Relationships xmlns="http://schemas.openxmlformats.org/package/2006/relationships"><Relationship Id="rId8" Type="http://schemas.openxmlformats.org/officeDocument/2006/relationships/image" Target="../media/image212.png"/><Relationship Id="rId3" Type="http://schemas.openxmlformats.org/officeDocument/2006/relationships/image" Target="../media/image210.png"/><Relationship Id="rId7" Type="http://schemas.openxmlformats.org/officeDocument/2006/relationships/image" Target="../media/image211.png"/><Relationship Id="rId2" Type="http://schemas.openxmlformats.org/officeDocument/2006/relationships/image" Target="../media/image209.png"/><Relationship Id="rId1" Type="http://schemas.openxmlformats.org/officeDocument/2006/relationships/slideMaster" Target="../slideMasters/slideMaster1.xml"/><Relationship Id="rId6" Type="http://schemas.openxmlformats.org/officeDocument/2006/relationships/image" Target="../media/image204.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217.png"/><Relationship Id="rId3" Type="http://schemas.openxmlformats.org/officeDocument/2006/relationships/image" Target="../media/image214.png"/><Relationship Id="rId7" Type="http://schemas.openxmlformats.org/officeDocument/2006/relationships/image" Target="../media/image216.png"/><Relationship Id="rId2" Type="http://schemas.openxmlformats.org/officeDocument/2006/relationships/image" Target="../media/image213.png"/><Relationship Id="rId1" Type="http://schemas.openxmlformats.org/officeDocument/2006/relationships/slideMaster" Target="../slideMasters/slideMaster1.xml"/><Relationship Id="rId6" Type="http://schemas.openxmlformats.org/officeDocument/2006/relationships/image" Target="../media/image215.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221.png"/><Relationship Id="rId3" Type="http://schemas.openxmlformats.org/officeDocument/2006/relationships/image" Target="../media/image195.png"/><Relationship Id="rId7" Type="http://schemas.openxmlformats.org/officeDocument/2006/relationships/image" Target="../media/image220.png"/><Relationship Id="rId2" Type="http://schemas.openxmlformats.org/officeDocument/2006/relationships/image" Target="../media/image218.png"/><Relationship Id="rId1" Type="http://schemas.openxmlformats.org/officeDocument/2006/relationships/slideMaster" Target="../slideMasters/slideMaster1.xml"/><Relationship Id="rId6" Type="http://schemas.openxmlformats.org/officeDocument/2006/relationships/image" Target="../media/image219.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225.png"/><Relationship Id="rId3" Type="http://schemas.openxmlformats.org/officeDocument/2006/relationships/image" Target="../media/image199.png"/><Relationship Id="rId7" Type="http://schemas.openxmlformats.org/officeDocument/2006/relationships/image" Target="../media/image224.png"/><Relationship Id="rId2" Type="http://schemas.openxmlformats.org/officeDocument/2006/relationships/image" Target="../media/image222.png"/><Relationship Id="rId1" Type="http://schemas.openxmlformats.org/officeDocument/2006/relationships/slideMaster" Target="../slideMasters/slideMaster1.xml"/><Relationship Id="rId6" Type="http://schemas.openxmlformats.org/officeDocument/2006/relationships/image" Target="../media/image223.png"/><Relationship Id="rId5" Type="http://schemas.openxmlformats.org/officeDocument/2006/relationships/image" Target="../media/image201.png"/><Relationship Id="rId4" Type="http://schemas.openxmlformats.org/officeDocument/2006/relationships/image" Target="../media/image50.png"/><Relationship Id="rId9" Type="http://schemas.openxmlformats.org/officeDocument/2006/relationships/image" Target="../media/image226.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27.png"/><Relationship Id="rId1" Type="http://schemas.openxmlformats.org/officeDocument/2006/relationships/slideMaster" Target="../slideMasters/slideMaster1.xml"/><Relationship Id="rId6" Type="http://schemas.openxmlformats.org/officeDocument/2006/relationships/image" Target="../media/image229.png"/><Relationship Id="rId5" Type="http://schemas.openxmlformats.org/officeDocument/2006/relationships/image" Target="../media/image201.png"/><Relationship Id="rId4" Type="http://schemas.openxmlformats.org/officeDocument/2006/relationships/image" Target="../media/image228.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5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233.png"/><Relationship Id="rId3" Type="http://schemas.openxmlformats.org/officeDocument/2006/relationships/image" Target="../media/image231.png"/><Relationship Id="rId7" Type="http://schemas.openxmlformats.org/officeDocument/2006/relationships/image" Target="../media/image122.png"/><Relationship Id="rId2" Type="http://schemas.openxmlformats.org/officeDocument/2006/relationships/image" Target="../media/image230.png"/><Relationship Id="rId1" Type="http://schemas.openxmlformats.org/officeDocument/2006/relationships/slideMaster" Target="../slideMasters/slideMaster1.xml"/><Relationship Id="rId6" Type="http://schemas.openxmlformats.org/officeDocument/2006/relationships/image" Target="../media/image232.png"/><Relationship Id="rId5" Type="http://schemas.openxmlformats.org/officeDocument/2006/relationships/image" Target="../media/image201.png"/><Relationship Id="rId4" Type="http://schemas.openxmlformats.org/officeDocument/2006/relationships/image" Target="../media/image50.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35.png"/><Relationship Id="rId7" Type="http://schemas.openxmlformats.org/officeDocument/2006/relationships/image" Target="../media/image31.png"/><Relationship Id="rId2" Type="http://schemas.openxmlformats.org/officeDocument/2006/relationships/image" Target="../media/image234.png"/><Relationship Id="rId1" Type="http://schemas.openxmlformats.org/officeDocument/2006/relationships/slideMaster" Target="../slideMasters/slideMaster1.xml"/><Relationship Id="rId6" Type="http://schemas.openxmlformats.org/officeDocument/2006/relationships/image" Target="../media/image50.png"/><Relationship Id="rId5" Type="http://schemas.openxmlformats.org/officeDocument/2006/relationships/image" Target="../media/image237.png"/><Relationship Id="rId4" Type="http://schemas.openxmlformats.org/officeDocument/2006/relationships/image" Target="../media/image236.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43.png"/><Relationship Id="rId3" Type="http://schemas.openxmlformats.org/officeDocument/2006/relationships/image" Target="../media/image239.png"/><Relationship Id="rId7" Type="http://schemas.openxmlformats.org/officeDocument/2006/relationships/image" Target="../media/image242.png"/><Relationship Id="rId2" Type="http://schemas.openxmlformats.org/officeDocument/2006/relationships/image" Target="../media/image238.png"/><Relationship Id="rId1" Type="http://schemas.openxmlformats.org/officeDocument/2006/relationships/slideMaster" Target="../slideMasters/slideMaster1.xml"/><Relationship Id="rId6" Type="http://schemas.openxmlformats.org/officeDocument/2006/relationships/image" Target="../media/image241.png"/><Relationship Id="rId5" Type="http://schemas.openxmlformats.org/officeDocument/2006/relationships/image" Target="../media/image50.png"/><Relationship Id="rId10" Type="http://schemas.openxmlformats.org/officeDocument/2006/relationships/image" Target="../media/image245.png"/><Relationship Id="rId4" Type="http://schemas.openxmlformats.org/officeDocument/2006/relationships/image" Target="../media/image240.png"/><Relationship Id="rId9" Type="http://schemas.openxmlformats.org/officeDocument/2006/relationships/image" Target="../media/image244.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248.png"/><Relationship Id="rId2" Type="http://schemas.openxmlformats.org/officeDocument/2006/relationships/image" Target="../media/image246.png"/><Relationship Id="rId1" Type="http://schemas.openxmlformats.org/officeDocument/2006/relationships/slideMaster" Target="../slideMasters/slideMaster1.xml"/><Relationship Id="rId6" Type="http://schemas.openxmlformats.org/officeDocument/2006/relationships/image" Target="../media/image247.png"/><Relationship Id="rId5" Type="http://schemas.openxmlformats.org/officeDocument/2006/relationships/image" Target="../media/image243.png"/><Relationship Id="rId4" Type="http://schemas.openxmlformats.org/officeDocument/2006/relationships/image" Target="../media/image122.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50.png"/><Relationship Id="rId2" Type="http://schemas.openxmlformats.org/officeDocument/2006/relationships/image" Target="../media/image249.png"/><Relationship Id="rId1" Type="http://schemas.openxmlformats.org/officeDocument/2006/relationships/slideMaster" Target="../slideMasters/slideMaster1.xml"/><Relationship Id="rId5" Type="http://schemas.openxmlformats.org/officeDocument/2006/relationships/image" Target="../media/image243.png"/><Relationship Id="rId4" Type="http://schemas.openxmlformats.org/officeDocument/2006/relationships/image" Target="../media/image50.png"/></Relationships>
</file>

<file path=ppt/slideLayouts/_rels/slideLayout49.xml.rels><?xml version="1.0" encoding="UTF-8" standalone="yes"?>
<Relationships xmlns="http://schemas.openxmlformats.org/package/2006/relationships"><Relationship Id="rId8" Type="http://schemas.openxmlformats.org/officeDocument/2006/relationships/image" Target="../media/image212.png"/><Relationship Id="rId3" Type="http://schemas.openxmlformats.org/officeDocument/2006/relationships/image" Target="../media/image252.png"/><Relationship Id="rId7" Type="http://schemas.openxmlformats.org/officeDocument/2006/relationships/image" Target="../media/image122.png"/><Relationship Id="rId2" Type="http://schemas.openxmlformats.org/officeDocument/2006/relationships/image" Target="../media/image251.png"/><Relationship Id="rId1" Type="http://schemas.openxmlformats.org/officeDocument/2006/relationships/slideMaster" Target="../slideMasters/slideMaster1.xml"/><Relationship Id="rId6" Type="http://schemas.openxmlformats.org/officeDocument/2006/relationships/image" Target="../media/image254.png"/><Relationship Id="rId5" Type="http://schemas.openxmlformats.org/officeDocument/2006/relationships/image" Target="../media/image50.png"/><Relationship Id="rId4" Type="http://schemas.openxmlformats.org/officeDocument/2006/relationships/image" Target="../media/image253.png"/><Relationship Id="rId9" Type="http://schemas.openxmlformats.org/officeDocument/2006/relationships/image" Target="../media/image243.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Layouts/_rels/slideLayout50.xml.rels><?xml version="1.0" encoding="UTF-8" standalone="yes"?>
<Relationships xmlns="http://schemas.openxmlformats.org/package/2006/relationships"><Relationship Id="rId8" Type="http://schemas.openxmlformats.org/officeDocument/2006/relationships/image" Target="../media/image258.png"/><Relationship Id="rId3" Type="http://schemas.openxmlformats.org/officeDocument/2006/relationships/image" Target="../media/image256.png"/><Relationship Id="rId7" Type="http://schemas.openxmlformats.org/officeDocument/2006/relationships/image" Target="../media/image194.png"/><Relationship Id="rId2" Type="http://schemas.openxmlformats.org/officeDocument/2006/relationships/image" Target="../media/image255.png"/><Relationship Id="rId1" Type="http://schemas.openxmlformats.org/officeDocument/2006/relationships/slideMaster" Target="../slideMasters/slideMaster1.xml"/><Relationship Id="rId6" Type="http://schemas.openxmlformats.org/officeDocument/2006/relationships/image" Target="../media/image257.png"/><Relationship Id="rId5" Type="http://schemas.openxmlformats.org/officeDocument/2006/relationships/image" Target="../media/image243.png"/><Relationship Id="rId4" Type="http://schemas.openxmlformats.org/officeDocument/2006/relationships/image" Target="../media/image50.png"/><Relationship Id="rId9" Type="http://schemas.openxmlformats.org/officeDocument/2006/relationships/image" Target="../media/image122.png"/></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241.png"/><Relationship Id="rId3" Type="http://schemas.openxmlformats.org/officeDocument/2006/relationships/image" Target="../media/image260.png"/><Relationship Id="rId7" Type="http://schemas.openxmlformats.org/officeDocument/2006/relationships/image" Target="../media/image262.png"/><Relationship Id="rId2" Type="http://schemas.openxmlformats.org/officeDocument/2006/relationships/image" Target="../media/image259.png"/><Relationship Id="rId1" Type="http://schemas.openxmlformats.org/officeDocument/2006/relationships/slideMaster" Target="../slideMasters/slideMaster1.xml"/><Relationship Id="rId6" Type="http://schemas.openxmlformats.org/officeDocument/2006/relationships/image" Target="../media/image261.png"/><Relationship Id="rId5" Type="http://schemas.openxmlformats.org/officeDocument/2006/relationships/image" Target="../media/image243.png"/><Relationship Id="rId4" Type="http://schemas.openxmlformats.org/officeDocument/2006/relationships/image" Target="../media/image50.png"/></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267.png"/><Relationship Id="rId3" Type="http://schemas.openxmlformats.org/officeDocument/2006/relationships/image" Target="../media/image50.png"/><Relationship Id="rId7" Type="http://schemas.openxmlformats.org/officeDocument/2006/relationships/image" Target="../media/image266.png"/><Relationship Id="rId2" Type="http://schemas.openxmlformats.org/officeDocument/2006/relationships/image" Target="../media/image263.png"/><Relationship Id="rId1" Type="http://schemas.openxmlformats.org/officeDocument/2006/relationships/slideMaster" Target="../slideMasters/slideMaster1.xml"/><Relationship Id="rId6" Type="http://schemas.openxmlformats.org/officeDocument/2006/relationships/image" Target="../media/image265.png"/><Relationship Id="rId5" Type="http://schemas.openxmlformats.org/officeDocument/2006/relationships/image" Target="../media/image264.png"/><Relationship Id="rId4" Type="http://schemas.openxmlformats.org/officeDocument/2006/relationships/image" Target="../media/image243.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271.png"/><Relationship Id="rId2" Type="http://schemas.openxmlformats.org/officeDocument/2006/relationships/image" Target="../media/image268.png"/><Relationship Id="rId1" Type="http://schemas.openxmlformats.org/officeDocument/2006/relationships/slideMaster" Target="../slideMasters/slideMaster1.xml"/><Relationship Id="rId6" Type="http://schemas.openxmlformats.org/officeDocument/2006/relationships/image" Target="../media/image270.png"/><Relationship Id="rId5" Type="http://schemas.openxmlformats.org/officeDocument/2006/relationships/image" Target="../media/image269.png"/><Relationship Id="rId4" Type="http://schemas.openxmlformats.org/officeDocument/2006/relationships/image" Target="../media/image243.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image" Target="../media/image50.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73.png"/><Relationship Id="rId7" Type="http://schemas.openxmlformats.org/officeDocument/2006/relationships/image" Target="../media/image275.png"/><Relationship Id="rId2" Type="http://schemas.openxmlformats.org/officeDocument/2006/relationships/image" Target="../media/image272.png"/><Relationship Id="rId1" Type="http://schemas.openxmlformats.org/officeDocument/2006/relationships/slideMaster" Target="../slideMasters/slideMaster1.xml"/><Relationship Id="rId6" Type="http://schemas.openxmlformats.org/officeDocument/2006/relationships/image" Target="../media/image274.png"/><Relationship Id="rId5" Type="http://schemas.openxmlformats.org/officeDocument/2006/relationships/image" Target="../media/image243.png"/><Relationship Id="rId4" Type="http://schemas.openxmlformats.org/officeDocument/2006/relationships/image" Target="../media/image50.png"/></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280.png"/><Relationship Id="rId3" Type="http://schemas.openxmlformats.org/officeDocument/2006/relationships/image" Target="../media/image277.png"/><Relationship Id="rId7" Type="http://schemas.openxmlformats.org/officeDocument/2006/relationships/image" Target="../media/image279.png"/><Relationship Id="rId2" Type="http://schemas.openxmlformats.org/officeDocument/2006/relationships/image" Target="../media/image276.png"/><Relationship Id="rId1" Type="http://schemas.openxmlformats.org/officeDocument/2006/relationships/slideMaster" Target="../slideMasters/slideMaster1.xml"/><Relationship Id="rId6" Type="http://schemas.openxmlformats.org/officeDocument/2006/relationships/image" Target="../media/image258.png"/><Relationship Id="rId5" Type="http://schemas.openxmlformats.org/officeDocument/2006/relationships/image" Target="../media/image278.png"/><Relationship Id="rId10" Type="http://schemas.openxmlformats.org/officeDocument/2006/relationships/image" Target="../media/image282.png"/><Relationship Id="rId4" Type="http://schemas.openxmlformats.org/officeDocument/2006/relationships/image" Target="../media/image50.png"/><Relationship Id="rId9" Type="http://schemas.openxmlformats.org/officeDocument/2006/relationships/image" Target="../media/image281.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288.png"/><Relationship Id="rId3" Type="http://schemas.openxmlformats.org/officeDocument/2006/relationships/image" Target="../media/image284.png"/><Relationship Id="rId7" Type="http://schemas.openxmlformats.org/officeDocument/2006/relationships/image" Target="../media/image287.png"/><Relationship Id="rId2" Type="http://schemas.openxmlformats.org/officeDocument/2006/relationships/image" Target="../media/image283.png"/><Relationship Id="rId1" Type="http://schemas.openxmlformats.org/officeDocument/2006/relationships/slideMaster" Target="../slideMasters/slideMaster1.xml"/><Relationship Id="rId6" Type="http://schemas.openxmlformats.org/officeDocument/2006/relationships/image" Target="../media/image286.png"/><Relationship Id="rId5" Type="http://schemas.openxmlformats.org/officeDocument/2006/relationships/image" Target="../media/image285.png"/><Relationship Id="rId4" Type="http://schemas.openxmlformats.org/officeDocument/2006/relationships/image" Target="../media/image50.png"/><Relationship Id="rId9" Type="http://schemas.openxmlformats.org/officeDocument/2006/relationships/image" Target="../media/image289.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295.png"/><Relationship Id="rId3" Type="http://schemas.openxmlformats.org/officeDocument/2006/relationships/image" Target="../media/image291.png"/><Relationship Id="rId7" Type="http://schemas.openxmlformats.org/officeDocument/2006/relationships/image" Target="../media/image66.png"/><Relationship Id="rId2" Type="http://schemas.openxmlformats.org/officeDocument/2006/relationships/image" Target="../media/image290.png"/><Relationship Id="rId1" Type="http://schemas.openxmlformats.org/officeDocument/2006/relationships/slideMaster" Target="../slideMasters/slideMaster1.xml"/><Relationship Id="rId6" Type="http://schemas.openxmlformats.org/officeDocument/2006/relationships/image" Target="../media/image294.png"/><Relationship Id="rId5" Type="http://schemas.openxmlformats.org/officeDocument/2006/relationships/image" Target="../media/image293.png"/><Relationship Id="rId10" Type="http://schemas.openxmlformats.org/officeDocument/2006/relationships/image" Target="../media/image50.png"/><Relationship Id="rId4" Type="http://schemas.openxmlformats.org/officeDocument/2006/relationships/image" Target="../media/image292.png"/><Relationship Id="rId9" Type="http://schemas.openxmlformats.org/officeDocument/2006/relationships/image" Target="../media/image296.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50.png"/><Relationship Id="rId1" Type="http://schemas.openxmlformats.org/officeDocument/2006/relationships/slideMaster" Target="../slideMasters/slideMaster1.xml"/><Relationship Id="rId5" Type="http://schemas.openxmlformats.org/officeDocument/2006/relationships/image" Target="../media/image299.png"/><Relationship Id="rId4" Type="http://schemas.openxmlformats.org/officeDocument/2006/relationships/image" Target="../media/image298.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Master" Target="../slideMasters/slideMaster1.xml"/><Relationship Id="rId6" Type="http://schemas.openxmlformats.org/officeDocument/2006/relationships/image" Target="../media/image46.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98.png"/><Relationship Id="rId2" Type="http://schemas.openxmlformats.org/officeDocument/2006/relationships/image" Target="../media/image50.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8" Type="http://schemas.openxmlformats.org/officeDocument/2006/relationships/image" Target="../media/image305.png"/><Relationship Id="rId3" Type="http://schemas.openxmlformats.org/officeDocument/2006/relationships/image" Target="../media/image301.png"/><Relationship Id="rId7" Type="http://schemas.openxmlformats.org/officeDocument/2006/relationships/image" Target="../media/image304.png"/><Relationship Id="rId2" Type="http://schemas.openxmlformats.org/officeDocument/2006/relationships/image" Target="../media/image300.png"/><Relationship Id="rId1" Type="http://schemas.openxmlformats.org/officeDocument/2006/relationships/slideMaster" Target="../slideMasters/slideMaster1.xml"/><Relationship Id="rId6" Type="http://schemas.openxmlformats.org/officeDocument/2006/relationships/image" Target="../media/image303.png"/><Relationship Id="rId5" Type="http://schemas.openxmlformats.org/officeDocument/2006/relationships/image" Target="../media/image302.png"/><Relationship Id="rId4" Type="http://schemas.openxmlformats.org/officeDocument/2006/relationships/image" Target="../media/image50.png"/><Relationship Id="rId9" Type="http://schemas.openxmlformats.org/officeDocument/2006/relationships/image" Target="../media/image306.png"/></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310.png"/><Relationship Id="rId13" Type="http://schemas.openxmlformats.org/officeDocument/2006/relationships/image" Target="../media/image315.png"/><Relationship Id="rId3" Type="http://schemas.openxmlformats.org/officeDocument/2006/relationships/image" Target="../media/image50.png"/><Relationship Id="rId7" Type="http://schemas.openxmlformats.org/officeDocument/2006/relationships/image" Target="../media/image309.png"/><Relationship Id="rId12" Type="http://schemas.openxmlformats.org/officeDocument/2006/relationships/image" Target="../media/image314.png"/><Relationship Id="rId2" Type="http://schemas.openxmlformats.org/officeDocument/2006/relationships/image" Target="../media/image69.png"/><Relationship Id="rId1" Type="http://schemas.openxmlformats.org/officeDocument/2006/relationships/slideMaster" Target="../slideMasters/slideMaster1.xml"/><Relationship Id="rId6" Type="http://schemas.openxmlformats.org/officeDocument/2006/relationships/image" Target="../media/image308.png"/><Relationship Id="rId11" Type="http://schemas.openxmlformats.org/officeDocument/2006/relationships/image" Target="../media/image313.png"/><Relationship Id="rId5" Type="http://schemas.openxmlformats.org/officeDocument/2006/relationships/image" Target="../media/image307.png"/><Relationship Id="rId10" Type="http://schemas.openxmlformats.org/officeDocument/2006/relationships/image" Target="../media/image312.png"/><Relationship Id="rId4" Type="http://schemas.openxmlformats.org/officeDocument/2006/relationships/image" Target="../media/image66.png"/><Relationship Id="rId9" Type="http://schemas.openxmlformats.org/officeDocument/2006/relationships/image" Target="../media/image311.png"/></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311.png"/><Relationship Id="rId3" Type="http://schemas.openxmlformats.org/officeDocument/2006/relationships/image" Target="../media/image50.png"/><Relationship Id="rId7" Type="http://schemas.openxmlformats.org/officeDocument/2006/relationships/image" Target="../media/image310.png"/><Relationship Id="rId2" Type="http://schemas.openxmlformats.org/officeDocument/2006/relationships/image" Target="../media/image69.png"/><Relationship Id="rId1" Type="http://schemas.openxmlformats.org/officeDocument/2006/relationships/slideMaster" Target="../slideMasters/slideMaster1.xml"/><Relationship Id="rId6" Type="http://schemas.openxmlformats.org/officeDocument/2006/relationships/image" Target="../media/image309.png"/><Relationship Id="rId11" Type="http://schemas.openxmlformats.org/officeDocument/2006/relationships/image" Target="../media/image315.png"/><Relationship Id="rId5" Type="http://schemas.openxmlformats.org/officeDocument/2006/relationships/image" Target="../media/image308.png"/><Relationship Id="rId10" Type="http://schemas.openxmlformats.org/officeDocument/2006/relationships/image" Target="../media/image314.png"/><Relationship Id="rId4" Type="http://schemas.openxmlformats.org/officeDocument/2006/relationships/image" Target="../media/image307.png"/><Relationship Id="rId9" Type="http://schemas.openxmlformats.org/officeDocument/2006/relationships/image" Target="../media/image312.pn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320.png"/><Relationship Id="rId3" Type="http://schemas.openxmlformats.org/officeDocument/2006/relationships/image" Target="../media/image93.png"/><Relationship Id="rId7" Type="http://schemas.openxmlformats.org/officeDocument/2006/relationships/image" Target="../media/image319.png"/><Relationship Id="rId2" Type="http://schemas.openxmlformats.org/officeDocument/2006/relationships/image" Target="../media/image316.png"/><Relationship Id="rId1" Type="http://schemas.openxmlformats.org/officeDocument/2006/relationships/slideMaster" Target="../slideMasters/slideMaster1.xml"/><Relationship Id="rId6" Type="http://schemas.openxmlformats.org/officeDocument/2006/relationships/image" Target="../media/image50.png"/><Relationship Id="rId5" Type="http://schemas.openxmlformats.org/officeDocument/2006/relationships/image" Target="../media/image318.png"/><Relationship Id="rId10" Type="http://schemas.openxmlformats.org/officeDocument/2006/relationships/image" Target="../media/image66.png"/><Relationship Id="rId4" Type="http://schemas.openxmlformats.org/officeDocument/2006/relationships/image" Target="../media/image317.png"/><Relationship Id="rId9" Type="http://schemas.openxmlformats.org/officeDocument/2006/relationships/image" Target="../media/image321.png"/></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327.png"/><Relationship Id="rId3" Type="http://schemas.openxmlformats.org/officeDocument/2006/relationships/image" Target="../media/image77.png"/><Relationship Id="rId7" Type="http://schemas.openxmlformats.org/officeDocument/2006/relationships/image" Target="../media/image326.png"/><Relationship Id="rId2" Type="http://schemas.openxmlformats.org/officeDocument/2006/relationships/image" Target="../media/image322.png"/><Relationship Id="rId1" Type="http://schemas.openxmlformats.org/officeDocument/2006/relationships/slideMaster" Target="../slideMasters/slideMaster1.xml"/><Relationship Id="rId6" Type="http://schemas.openxmlformats.org/officeDocument/2006/relationships/image" Target="../media/image325.png"/><Relationship Id="rId5" Type="http://schemas.openxmlformats.org/officeDocument/2006/relationships/image" Target="../media/image324.png"/><Relationship Id="rId4" Type="http://schemas.openxmlformats.org/officeDocument/2006/relationships/image" Target="../media/image323.png"/><Relationship Id="rId9" Type="http://schemas.openxmlformats.org/officeDocument/2006/relationships/image" Target="../media/image50.png"/></Relationships>
</file>

<file path=ppt/slideLayouts/_rels/slideLayout66.xml.rels><?xml version="1.0" encoding="UTF-8" standalone="yes"?>
<Relationships xmlns="http://schemas.openxmlformats.org/package/2006/relationships"><Relationship Id="rId8" Type="http://schemas.openxmlformats.org/officeDocument/2006/relationships/image" Target="../media/image334.png"/><Relationship Id="rId13" Type="http://schemas.openxmlformats.org/officeDocument/2006/relationships/image" Target="../media/image339.png"/><Relationship Id="rId3" Type="http://schemas.openxmlformats.org/officeDocument/2006/relationships/image" Target="../media/image329.png"/><Relationship Id="rId7" Type="http://schemas.openxmlformats.org/officeDocument/2006/relationships/image" Target="../media/image333.png"/><Relationship Id="rId12" Type="http://schemas.openxmlformats.org/officeDocument/2006/relationships/image" Target="../media/image338.png"/><Relationship Id="rId17" Type="http://schemas.openxmlformats.org/officeDocument/2006/relationships/image" Target="../media/image50.png"/><Relationship Id="rId2" Type="http://schemas.openxmlformats.org/officeDocument/2006/relationships/image" Target="../media/image328.png"/><Relationship Id="rId16" Type="http://schemas.openxmlformats.org/officeDocument/2006/relationships/image" Target="../media/image342.png"/><Relationship Id="rId1" Type="http://schemas.openxmlformats.org/officeDocument/2006/relationships/slideMaster" Target="../slideMasters/slideMaster1.xml"/><Relationship Id="rId6" Type="http://schemas.openxmlformats.org/officeDocument/2006/relationships/image" Target="../media/image332.png"/><Relationship Id="rId11" Type="http://schemas.openxmlformats.org/officeDocument/2006/relationships/image" Target="../media/image337.png"/><Relationship Id="rId5" Type="http://schemas.openxmlformats.org/officeDocument/2006/relationships/image" Target="../media/image331.png"/><Relationship Id="rId15" Type="http://schemas.openxmlformats.org/officeDocument/2006/relationships/image" Target="../media/image341.png"/><Relationship Id="rId10" Type="http://schemas.openxmlformats.org/officeDocument/2006/relationships/image" Target="../media/image336.png"/><Relationship Id="rId4" Type="http://schemas.openxmlformats.org/officeDocument/2006/relationships/image" Target="../media/image330.png"/><Relationship Id="rId9" Type="http://schemas.openxmlformats.org/officeDocument/2006/relationships/image" Target="../media/image335.png"/><Relationship Id="rId14" Type="http://schemas.openxmlformats.org/officeDocument/2006/relationships/image" Target="../media/image340.png"/></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344.png"/><Relationship Id="rId7" Type="http://schemas.openxmlformats.org/officeDocument/2006/relationships/image" Target="../media/image347.png"/><Relationship Id="rId2" Type="http://schemas.openxmlformats.org/officeDocument/2006/relationships/image" Target="../media/image343.png"/><Relationship Id="rId1" Type="http://schemas.openxmlformats.org/officeDocument/2006/relationships/slideMaster" Target="../slideMasters/slideMaster1.xml"/><Relationship Id="rId6" Type="http://schemas.openxmlformats.org/officeDocument/2006/relationships/image" Target="../media/image346.png"/><Relationship Id="rId5" Type="http://schemas.openxmlformats.org/officeDocument/2006/relationships/image" Target="../media/image258.png"/><Relationship Id="rId4" Type="http://schemas.openxmlformats.org/officeDocument/2006/relationships/image" Target="../media/image345.png"/></Relationships>
</file>

<file path=ppt/slideLayouts/_rels/slideLayout68.xml.rels><?xml version="1.0" encoding="UTF-8" standalone="yes"?>
<Relationships xmlns="http://schemas.openxmlformats.org/package/2006/relationships"><Relationship Id="rId8" Type="http://schemas.openxmlformats.org/officeDocument/2006/relationships/image" Target="../media/image353.png"/><Relationship Id="rId13" Type="http://schemas.openxmlformats.org/officeDocument/2006/relationships/image" Target="../media/image357.png"/><Relationship Id="rId3" Type="http://schemas.openxmlformats.org/officeDocument/2006/relationships/image" Target="../media/image301.png"/><Relationship Id="rId7" Type="http://schemas.openxmlformats.org/officeDocument/2006/relationships/image" Target="../media/image352.png"/><Relationship Id="rId12" Type="http://schemas.openxmlformats.org/officeDocument/2006/relationships/image" Target="../media/image356.png"/><Relationship Id="rId2" Type="http://schemas.openxmlformats.org/officeDocument/2006/relationships/image" Target="../media/image348.png"/><Relationship Id="rId1" Type="http://schemas.openxmlformats.org/officeDocument/2006/relationships/slideMaster" Target="../slideMasters/slideMaster1.xml"/><Relationship Id="rId6" Type="http://schemas.openxmlformats.org/officeDocument/2006/relationships/image" Target="../media/image351.png"/><Relationship Id="rId11" Type="http://schemas.openxmlformats.org/officeDocument/2006/relationships/image" Target="../media/image50.png"/><Relationship Id="rId5" Type="http://schemas.openxmlformats.org/officeDocument/2006/relationships/image" Target="../media/image350.png"/><Relationship Id="rId10" Type="http://schemas.openxmlformats.org/officeDocument/2006/relationships/image" Target="../media/image355.png"/><Relationship Id="rId4" Type="http://schemas.openxmlformats.org/officeDocument/2006/relationships/image" Target="../media/image349.png"/><Relationship Id="rId9" Type="http://schemas.openxmlformats.org/officeDocument/2006/relationships/image" Target="../media/image354.png"/></Relationships>
</file>

<file path=ppt/slideLayouts/_rels/slideLayout69.xml.rels><?xml version="1.0" encoding="UTF-8" standalone="yes"?>
<Relationships xmlns="http://schemas.openxmlformats.org/package/2006/relationships"><Relationship Id="rId8" Type="http://schemas.openxmlformats.org/officeDocument/2006/relationships/image" Target="../media/image362.png"/><Relationship Id="rId3" Type="http://schemas.openxmlformats.org/officeDocument/2006/relationships/image" Target="../media/image58.png"/><Relationship Id="rId7" Type="http://schemas.openxmlformats.org/officeDocument/2006/relationships/image" Target="../media/image361.png"/><Relationship Id="rId2" Type="http://schemas.openxmlformats.org/officeDocument/2006/relationships/image" Target="../media/image358.png"/><Relationship Id="rId1" Type="http://schemas.openxmlformats.org/officeDocument/2006/relationships/slideMaster" Target="../slideMasters/slideMaster1.xml"/><Relationship Id="rId6" Type="http://schemas.openxmlformats.org/officeDocument/2006/relationships/image" Target="../media/image360.png"/><Relationship Id="rId5" Type="http://schemas.openxmlformats.org/officeDocument/2006/relationships/image" Target="../media/image50.png"/><Relationship Id="rId4" Type="http://schemas.openxmlformats.org/officeDocument/2006/relationships/image" Target="../media/image359.png"/><Relationship Id="rId9" Type="http://schemas.openxmlformats.org/officeDocument/2006/relationships/image" Target="../media/image93.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43.png"/><Relationship Id="rId7" Type="http://schemas.openxmlformats.org/officeDocument/2006/relationships/image" Target="../media/image54.png"/><Relationship Id="rId2" Type="http://schemas.openxmlformats.org/officeDocument/2006/relationships/image" Target="../media/image51.png"/><Relationship Id="rId1" Type="http://schemas.openxmlformats.org/officeDocument/2006/relationships/slideMaster" Target="../slideMasters/slideMaster1.xml"/><Relationship Id="rId6" Type="http://schemas.openxmlformats.org/officeDocument/2006/relationships/image" Target="../media/image53.png"/><Relationship Id="rId11" Type="http://schemas.openxmlformats.org/officeDocument/2006/relationships/image" Target="../media/image50.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44.png"/><Relationship Id="rId9" Type="http://schemas.openxmlformats.org/officeDocument/2006/relationships/image" Target="../media/image56.png"/></Relationships>
</file>

<file path=ppt/slideLayouts/_rels/slideLayout70.xml.rels><?xml version="1.0" encoding="UTF-8" standalone="yes"?>
<Relationships xmlns="http://schemas.openxmlformats.org/package/2006/relationships"><Relationship Id="rId8" Type="http://schemas.openxmlformats.org/officeDocument/2006/relationships/image" Target="../media/image366.png"/><Relationship Id="rId3" Type="http://schemas.openxmlformats.org/officeDocument/2006/relationships/image" Target="../media/image291.png"/><Relationship Id="rId7" Type="http://schemas.openxmlformats.org/officeDocument/2006/relationships/image" Target="../media/image365.png"/><Relationship Id="rId2" Type="http://schemas.openxmlformats.org/officeDocument/2006/relationships/image" Target="../media/image363.png"/><Relationship Id="rId1" Type="http://schemas.openxmlformats.org/officeDocument/2006/relationships/slideMaster" Target="../slideMasters/slideMaster1.xml"/><Relationship Id="rId6" Type="http://schemas.openxmlformats.org/officeDocument/2006/relationships/image" Target="../media/image66.png"/><Relationship Id="rId5" Type="http://schemas.openxmlformats.org/officeDocument/2006/relationships/image" Target="../media/image364.png"/><Relationship Id="rId4" Type="http://schemas.openxmlformats.org/officeDocument/2006/relationships/image" Target="../media/image50.png"/><Relationship Id="rId9" Type="http://schemas.openxmlformats.org/officeDocument/2006/relationships/image" Target="../media/image367.png"/></Relationships>
</file>

<file path=ppt/slideLayouts/_rels/slideLayout71.xml.rels><?xml version="1.0" encoding="UTF-8" standalone="yes"?>
<Relationships xmlns="http://schemas.openxmlformats.org/package/2006/relationships"><Relationship Id="rId8" Type="http://schemas.openxmlformats.org/officeDocument/2006/relationships/image" Target="../media/image372.png"/><Relationship Id="rId3" Type="http://schemas.openxmlformats.org/officeDocument/2006/relationships/image" Target="../media/image369.png"/><Relationship Id="rId7" Type="http://schemas.openxmlformats.org/officeDocument/2006/relationships/image" Target="../media/image371.png"/><Relationship Id="rId2" Type="http://schemas.openxmlformats.org/officeDocument/2006/relationships/image" Target="../media/image368.png"/><Relationship Id="rId1" Type="http://schemas.openxmlformats.org/officeDocument/2006/relationships/slideMaster" Target="../slideMasters/slideMaster1.xml"/><Relationship Id="rId6" Type="http://schemas.openxmlformats.org/officeDocument/2006/relationships/image" Target="../media/image370.png"/><Relationship Id="rId5" Type="http://schemas.openxmlformats.org/officeDocument/2006/relationships/image" Target="../media/image50.png"/><Relationship Id="rId4" Type="http://schemas.openxmlformats.org/officeDocument/2006/relationships/image" Target="../media/image363.png"/><Relationship Id="rId9" Type="http://schemas.openxmlformats.org/officeDocument/2006/relationships/image" Target="../media/image373.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75.png"/><Relationship Id="rId7" Type="http://schemas.openxmlformats.org/officeDocument/2006/relationships/image" Target="../media/image377.png"/><Relationship Id="rId2" Type="http://schemas.openxmlformats.org/officeDocument/2006/relationships/image" Target="../media/image374.png"/><Relationship Id="rId1" Type="http://schemas.openxmlformats.org/officeDocument/2006/relationships/slideMaster" Target="../slideMasters/slideMaster1.xml"/><Relationship Id="rId6" Type="http://schemas.openxmlformats.org/officeDocument/2006/relationships/image" Target="../media/image376.png"/><Relationship Id="rId5" Type="http://schemas.openxmlformats.org/officeDocument/2006/relationships/image" Target="../media/image50.png"/><Relationship Id="rId4" Type="http://schemas.openxmlformats.org/officeDocument/2006/relationships/image" Target="../media/image312.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79.png"/><Relationship Id="rId7" Type="http://schemas.openxmlformats.org/officeDocument/2006/relationships/image" Target="../media/image381.png"/><Relationship Id="rId2" Type="http://schemas.openxmlformats.org/officeDocument/2006/relationships/image" Target="../media/image378.png"/><Relationship Id="rId1" Type="http://schemas.openxmlformats.org/officeDocument/2006/relationships/slideMaster" Target="../slideMasters/slideMaster1.xml"/><Relationship Id="rId6" Type="http://schemas.openxmlformats.org/officeDocument/2006/relationships/image" Target="../media/image380.png"/><Relationship Id="rId5" Type="http://schemas.openxmlformats.org/officeDocument/2006/relationships/image" Target="../media/image50.png"/><Relationship Id="rId4" Type="http://schemas.openxmlformats.org/officeDocument/2006/relationships/image" Target="../media/image58.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83.png"/><Relationship Id="rId2" Type="http://schemas.openxmlformats.org/officeDocument/2006/relationships/image" Target="../media/image382.png"/><Relationship Id="rId1" Type="http://schemas.openxmlformats.org/officeDocument/2006/relationships/slideMaster" Target="../slideMasters/slideMaster1.xml"/><Relationship Id="rId6" Type="http://schemas.openxmlformats.org/officeDocument/2006/relationships/image" Target="../media/image384.png"/><Relationship Id="rId5" Type="http://schemas.openxmlformats.org/officeDocument/2006/relationships/image" Target="../media/image262.png"/><Relationship Id="rId4" Type="http://schemas.openxmlformats.org/officeDocument/2006/relationships/image" Target="../media/image50.png"/></Relationships>
</file>

<file path=ppt/slideLayouts/_rels/slideLayout76.xml.rels><?xml version="1.0" encoding="UTF-8" standalone="yes"?>
<Relationships xmlns="http://schemas.openxmlformats.org/package/2006/relationships"><Relationship Id="rId8" Type="http://schemas.openxmlformats.org/officeDocument/2006/relationships/image" Target="../media/image390.png"/><Relationship Id="rId3" Type="http://schemas.openxmlformats.org/officeDocument/2006/relationships/image" Target="../media/image386.png"/><Relationship Id="rId7" Type="http://schemas.openxmlformats.org/officeDocument/2006/relationships/image" Target="../media/image389.png"/><Relationship Id="rId2" Type="http://schemas.openxmlformats.org/officeDocument/2006/relationships/image" Target="../media/image385.png"/><Relationship Id="rId1" Type="http://schemas.openxmlformats.org/officeDocument/2006/relationships/slideMaster" Target="../slideMasters/slideMaster1.xml"/><Relationship Id="rId6" Type="http://schemas.openxmlformats.org/officeDocument/2006/relationships/image" Target="../media/image388.png"/><Relationship Id="rId5" Type="http://schemas.openxmlformats.org/officeDocument/2006/relationships/image" Target="../media/image387.png"/><Relationship Id="rId4" Type="http://schemas.openxmlformats.org/officeDocument/2006/relationships/image" Target="../media/image50.png"/><Relationship Id="rId9" Type="http://schemas.openxmlformats.org/officeDocument/2006/relationships/image" Target="../media/image391.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50.png"/><Relationship Id="rId1" Type="http://schemas.openxmlformats.org/officeDocument/2006/relationships/slideMaster" Target="../slideMasters/slideMaster2.xml"/><Relationship Id="rId5" Type="http://schemas.openxmlformats.org/officeDocument/2006/relationships/image" Target="../media/image299.png"/><Relationship Id="rId4" Type="http://schemas.openxmlformats.org/officeDocument/2006/relationships/image" Target="../media/image298.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96.png"/><Relationship Id="rId7" Type="http://schemas.openxmlformats.org/officeDocument/2006/relationships/image" Target="../media/image31.png"/><Relationship Id="rId2" Type="http://schemas.openxmlformats.org/officeDocument/2006/relationships/image" Target="../media/image195.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198.png"/><Relationship Id="rId4" Type="http://schemas.openxmlformats.org/officeDocument/2006/relationships/image" Target="../media/image197.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50.png"/><Relationship Id="rId2" Type="http://schemas.openxmlformats.org/officeDocument/2006/relationships/image" Target="../media/image58.png"/><Relationship Id="rId1" Type="http://schemas.openxmlformats.org/officeDocument/2006/relationships/slideMaster" Target="../slideMasters/slideMaster1.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06.png"/><Relationship Id="rId1" Type="http://schemas.openxmlformats.org/officeDocument/2006/relationships/slideMaster" Target="../slideMasters/slideMaster2.xml"/><Relationship Id="rId6" Type="http://schemas.openxmlformats.org/officeDocument/2006/relationships/image" Target="../media/image208.png"/><Relationship Id="rId5" Type="http://schemas.openxmlformats.org/officeDocument/2006/relationships/image" Target="../media/image207.png"/><Relationship Id="rId4" Type="http://schemas.openxmlformats.org/officeDocument/2006/relationships/image" Target="../media/image201.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50.png"/><Relationship Id="rId2" Type="http://schemas.openxmlformats.org/officeDocument/2006/relationships/image" Target="../media/image249.png"/><Relationship Id="rId1" Type="http://schemas.openxmlformats.org/officeDocument/2006/relationships/slideMaster" Target="../slideMasters/slideMaster2.xml"/><Relationship Id="rId5" Type="http://schemas.openxmlformats.org/officeDocument/2006/relationships/image" Target="../media/image243.png"/><Relationship Id="rId4" Type="http://schemas.openxmlformats.org/officeDocument/2006/relationships/image" Target="../media/image50.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Master" Target="../slideMasters/slideMaster2.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Layouts/_rels/slideLayout8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Master" Target="../slideMasters/slideMaster2.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Layouts/_rels/slideLayout8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Master" Target="../slideMasters/slideMaster2.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Master" Target="../slideMasters/slideMaster2.xml"/><Relationship Id="rId6" Type="http://schemas.openxmlformats.org/officeDocument/2006/relationships/image" Target="../media/image46.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43.png"/><Relationship Id="rId7" Type="http://schemas.openxmlformats.org/officeDocument/2006/relationships/image" Target="../media/image54.png"/><Relationship Id="rId2" Type="http://schemas.openxmlformats.org/officeDocument/2006/relationships/image" Target="../media/image51.png"/><Relationship Id="rId1" Type="http://schemas.openxmlformats.org/officeDocument/2006/relationships/slideMaster" Target="../slideMasters/slideMaster2.xml"/><Relationship Id="rId6" Type="http://schemas.openxmlformats.org/officeDocument/2006/relationships/image" Target="../media/image53.png"/><Relationship Id="rId11" Type="http://schemas.openxmlformats.org/officeDocument/2006/relationships/image" Target="../media/image50.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44.png"/><Relationship Id="rId9" Type="http://schemas.openxmlformats.org/officeDocument/2006/relationships/image" Target="../media/image56.png"/></Relationships>
</file>

<file path=ppt/slideLayouts/_rels/slideLayout89.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50.png"/><Relationship Id="rId2" Type="http://schemas.openxmlformats.org/officeDocument/2006/relationships/image" Target="../media/image58.png"/><Relationship Id="rId1" Type="http://schemas.openxmlformats.org/officeDocument/2006/relationships/slideMaster" Target="../slideMasters/slideMaster2.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8.png"/><Relationship Id="rId1" Type="http://schemas.openxmlformats.org/officeDocument/2006/relationships/slideMaster" Target="../slideMasters/slideMaster1.xml"/><Relationship Id="rId6" Type="http://schemas.openxmlformats.org/officeDocument/2006/relationships/image" Target="../media/image50.png"/><Relationship Id="rId5" Type="http://schemas.openxmlformats.org/officeDocument/2006/relationships/image" Target="../media/image43.png"/><Relationship Id="rId4" Type="http://schemas.openxmlformats.org/officeDocument/2006/relationships/image" Target="../media/image69.png"/><Relationship Id="rId9" Type="http://schemas.openxmlformats.org/officeDocument/2006/relationships/image" Target="../media/image72.png"/></Relationships>
</file>

<file path=ppt/slideLayouts/_rels/slideLayout90.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8.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43.png"/><Relationship Id="rId4" Type="http://schemas.openxmlformats.org/officeDocument/2006/relationships/image" Target="../media/image69.png"/><Relationship Id="rId9" Type="http://schemas.openxmlformats.org/officeDocument/2006/relationships/image" Target="../media/image72.png"/></Relationships>
</file>

<file path=ppt/slideLayouts/_rels/slideLayout91.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pn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3.png"/><Relationship Id="rId2" Type="http://schemas.openxmlformats.org/officeDocument/2006/relationships/image" Target="../media/image73.png"/><Relationship Id="rId1" Type="http://schemas.openxmlformats.org/officeDocument/2006/relationships/slideMaster" Target="../slideMasters/slideMaster2.xml"/><Relationship Id="rId6" Type="http://schemas.openxmlformats.org/officeDocument/2006/relationships/image" Target="../media/image77.png"/><Relationship Id="rId11" Type="http://schemas.openxmlformats.org/officeDocument/2006/relationships/image" Target="../media/image82.png"/><Relationship Id="rId5" Type="http://schemas.openxmlformats.org/officeDocument/2006/relationships/image" Target="../media/image76.png"/><Relationship Id="rId15" Type="http://schemas.openxmlformats.org/officeDocument/2006/relationships/image" Target="../media/image50.png"/><Relationship Id="rId10" Type="http://schemas.openxmlformats.org/officeDocument/2006/relationships/image" Target="../media/image81.png"/><Relationship Id="rId4" Type="http://schemas.openxmlformats.org/officeDocument/2006/relationships/image" Target="../media/image75.png"/><Relationship Id="rId9" Type="http://schemas.openxmlformats.org/officeDocument/2006/relationships/image" Target="../media/image80.png"/><Relationship Id="rId14" Type="http://schemas.openxmlformats.org/officeDocument/2006/relationships/image" Target="../media/image85.png"/></Relationships>
</file>

<file path=ppt/slideLayouts/_rels/slideLayout92.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7.png"/><Relationship Id="rId7" Type="http://schemas.openxmlformats.org/officeDocument/2006/relationships/image" Target="../media/image89.png"/><Relationship Id="rId2" Type="http://schemas.openxmlformats.org/officeDocument/2006/relationships/image" Target="../media/image86.png"/><Relationship Id="rId1" Type="http://schemas.openxmlformats.org/officeDocument/2006/relationships/slideMaster" Target="../slideMasters/slideMaster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88.png"/><Relationship Id="rId9" Type="http://schemas.openxmlformats.org/officeDocument/2006/relationships/image" Target="../media/image50.png"/></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1.png"/><Relationship Id="rId3" Type="http://schemas.openxmlformats.org/officeDocument/2006/relationships/image" Target="../media/image50.png"/><Relationship Id="rId7" Type="http://schemas.openxmlformats.org/officeDocument/2006/relationships/image" Target="../media/image95.png"/><Relationship Id="rId12" Type="http://schemas.openxmlformats.org/officeDocument/2006/relationships/image" Target="../media/image100.png"/><Relationship Id="rId2" Type="http://schemas.openxmlformats.org/officeDocument/2006/relationships/image" Target="../media/image91.png"/><Relationship Id="rId1" Type="http://schemas.openxmlformats.org/officeDocument/2006/relationships/slideMaster" Target="../slideMasters/slideMaster2.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93.png"/><Relationship Id="rId10" Type="http://schemas.openxmlformats.org/officeDocument/2006/relationships/image" Target="../media/image98.png"/><Relationship Id="rId4" Type="http://schemas.openxmlformats.org/officeDocument/2006/relationships/image" Target="../media/image92.png"/><Relationship Id="rId9" Type="http://schemas.openxmlformats.org/officeDocument/2006/relationships/image" Target="../media/image97.png"/></Relationships>
</file>

<file path=ppt/slideLayouts/_rels/slideLayout94.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50.png"/><Relationship Id="rId7" Type="http://schemas.openxmlformats.org/officeDocument/2006/relationships/image" Target="../media/image104.png"/><Relationship Id="rId2" Type="http://schemas.openxmlformats.org/officeDocument/2006/relationships/image" Target="../media/image102.png"/><Relationship Id="rId1" Type="http://schemas.openxmlformats.org/officeDocument/2006/relationships/slideMaster" Target="../slideMasters/slideMaster2.xml"/><Relationship Id="rId6" Type="http://schemas.openxmlformats.org/officeDocument/2006/relationships/image" Target="../media/image103.png"/><Relationship Id="rId11" Type="http://schemas.openxmlformats.org/officeDocument/2006/relationships/image" Target="../media/image108.png"/><Relationship Id="rId5" Type="http://schemas.openxmlformats.org/officeDocument/2006/relationships/image" Target="../media/image93.png"/><Relationship Id="rId10" Type="http://schemas.openxmlformats.org/officeDocument/2006/relationships/image" Target="../media/image107.png"/><Relationship Id="rId4" Type="http://schemas.openxmlformats.org/officeDocument/2006/relationships/image" Target="../media/image92.png"/><Relationship Id="rId9" Type="http://schemas.openxmlformats.org/officeDocument/2006/relationships/image" Target="../media/image106.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112.png"/><Relationship Id="rId2" Type="http://schemas.openxmlformats.org/officeDocument/2006/relationships/image" Target="../media/image109.png"/><Relationship Id="rId1" Type="http://schemas.openxmlformats.org/officeDocument/2006/relationships/slideMaster" Target="../slideMasters/slideMaster2.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92.png"/></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4.png"/><Relationship Id="rId7" Type="http://schemas.openxmlformats.org/officeDocument/2006/relationships/image" Target="../media/image116.png"/><Relationship Id="rId2" Type="http://schemas.openxmlformats.org/officeDocument/2006/relationships/image" Target="../media/image113.png"/><Relationship Id="rId1" Type="http://schemas.openxmlformats.org/officeDocument/2006/relationships/slideMaster" Target="../slideMasters/slideMaster2.xml"/><Relationship Id="rId6" Type="http://schemas.openxmlformats.org/officeDocument/2006/relationships/image" Target="../media/image92.png"/><Relationship Id="rId5" Type="http://schemas.openxmlformats.org/officeDocument/2006/relationships/image" Target="../media/image50.png"/><Relationship Id="rId4" Type="http://schemas.openxmlformats.org/officeDocument/2006/relationships/image" Target="../media/image115.png"/></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50.png"/><Relationship Id="rId7" Type="http://schemas.openxmlformats.org/officeDocument/2006/relationships/image" Target="../media/image120.png"/><Relationship Id="rId2" Type="http://schemas.openxmlformats.org/officeDocument/2006/relationships/image" Target="../media/image118.png"/><Relationship Id="rId1" Type="http://schemas.openxmlformats.org/officeDocument/2006/relationships/slideMaster" Target="../slideMasters/slideMaster2.xml"/><Relationship Id="rId6" Type="http://schemas.openxmlformats.org/officeDocument/2006/relationships/image" Target="../media/image119.png"/><Relationship Id="rId5" Type="http://schemas.openxmlformats.org/officeDocument/2006/relationships/image" Target="../media/image90.png"/><Relationship Id="rId4" Type="http://schemas.openxmlformats.org/officeDocument/2006/relationships/image" Target="../media/image92.png"/><Relationship Id="rId9" Type="http://schemas.openxmlformats.org/officeDocument/2006/relationships/image" Target="../media/image122.png"/></Relationships>
</file>

<file path=ppt/slideLayouts/_rels/slideLayout98.xml.rels><?xml version="1.0" encoding="UTF-8" standalone="yes"?>
<Relationships xmlns="http://schemas.openxmlformats.org/package/2006/relationships"><Relationship Id="rId8" Type="http://schemas.openxmlformats.org/officeDocument/2006/relationships/image" Target="../media/image126.png"/><Relationship Id="rId3" Type="http://schemas.openxmlformats.org/officeDocument/2006/relationships/image" Target="../media/image50.png"/><Relationship Id="rId7" Type="http://schemas.openxmlformats.org/officeDocument/2006/relationships/image" Target="../media/image125.png"/><Relationship Id="rId2" Type="http://schemas.openxmlformats.org/officeDocument/2006/relationships/image" Target="../media/image114.png"/><Relationship Id="rId1" Type="http://schemas.openxmlformats.org/officeDocument/2006/relationships/slideMaster" Target="../slideMasters/slideMaster2.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92.png"/><Relationship Id="rId9" Type="http://schemas.openxmlformats.org/officeDocument/2006/relationships/image" Target="../media/image127.png"/></Relationships>
</file>

<file path=ppt/slideLayouts/_rels/slideLayout99.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50.png"/><Relationship Id="rId7" Type="http://schemas.openxmlformats.org/officeDocument/2006/relationships/image" Target="../media/image128.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125.png"/><Relationship Id="rId11" Type="http://schemas.openxmlformats.org/officeDocument/2006/relationships/image" Target="../media/image131.png"/><Relationship Id="rId5" Type="http://schemas.openxmlformats.org/officeDocument/2006/relationships/image" Target="../media/image123.png"/><Relationship Id="rId10" Type="http://schemas.openxmlformats.org/officeDocument/2006/relationships/image" Target="../media/image130.png"/><Relationship Id="rId4" Type="http://schemas.openxmlformats.org/officeDocument/2006/relationships/image" Target="../media/image92.png"/><Relationship Id="rId9" Type="http://schemas.openxmlformats.org/officeDocument/2006/relationships/image" Target="../media/image12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03">
  <p:cSld name="title-03">
    <p:spTree>
      <p:nvGrpSpPr>
        <p:cNvPr id="1" name="Shape 35"/>
        <p:cNvGrpSpPr/>
        <p:nvPr/>
      </p:nvGrpSpPr>
      <p:grpSpPr>
        <a:xfrm>
          <a:off x="0" y="0"/>
          <a:ext cx="0" cy="0"/>
          <a:chOff x="0" y="0"/>
          <a:chExt cx="0" cy="0"/>
        </a:xfrm>
      </p:grpSpPr>
      <p:pic>
        <p:nvPicPr>
          <p:cNvPr id="36" name="Google Shape;36;p2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306" y="0"/>
            <a:ext cx="6239483" cy="2407816"/>
          </a:xfrm>
          <a:prstGeom prst="rect">
            <a:avLst/>
          </a:prstGeom>
          <a:noFill/>
          <a:ln>
            <a:noFill/>
          </a:ln>
        </p:spPr>
      </p:pic>
      <p:pic>
        <p:nvPicPr>
          <p:cNvPr id="37" name="Google Shape;37;p2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5261969" y="3493788"/>
            <a:ext cx="3169481" cy="164813"/>
          </a:xfrm>
          <a:prstGeom prst="rect">
            <a:avLst/>
          </a:prstGeom>
          <a:noFill/>
          <a:ln>
            <a:noFill/>
          </a:ln>
        </p:spPr>
      </p:pic>
      <p:pic>
        <p:nvPicPr>
          <p:cNvPr id="38" name="Google Shape;38;p2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23059" y="0"/>
            <a:ext cx="1936759" cy="3208564"/>
          </a:xfrm>
          <a:prstGeom prst="rect">
            <a:avLst/>
          </a:prstGeom>
          <a:noFill/>
          <a:ln>
            <a:noFill/>
          </a:ln>
        </p:spPr>
      </p:pic>
      <p:pic>
        <p:nvPicPr>
          <p:cNvPr id="39" name="Google Shape;39;p2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133600" y="0"/>
            <a:ext cx="10058400" cy="5957925"/>
          </a:xfrm>
          <a:prstGeom prst="rect">
            <a:avLst/>
          </a:prstGeom>
          <a:noFill/>
          <a:ln>
            <a:noFill/>
          </a:ln>
        </p:spPr>
      </p:pic>
      <p:pic>
        <p:nvPicPr>
          <p:cNvPr id="40" name="Google Shape;40;p2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 y="-203086"/>
            <a:ext cx="4713111" cy="6701416"/>
          </a:xfrm>
          <a:prstGeom prst="rect">
            <a:avLst/>
          </a:prstGeom>
          <a:noFill/>
          <a:ln>
            <a:noFill/>
          </a:ln>
        </p:spPr>
      </p:pic>
      <p:sp>
        <p:nvSpPr>
          <p:cNvPr id="41" name="Google Shape;41;p28"/>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45" name="Google Shape;45;p28"/>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6" name="Google Shape;46;p2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6213" y="0"/>
            <a:ext cx="6381890" cy="5355771"/>
          </a:xfrm>
          <a:prstGeom prst="rect">
            <a:avLst/>
          </a:prstGeom>
          <a:noFill/>
          <a:ln>
            <a:noFill/>
          </a:ln>
        </p:spPr>
      </p:pic>
      <p:sp>
        <p:nvSpPr>
          <p:cNvPr id="47" name="Google Shape;47;p28"/>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pic>
        <p:nvPicPr>
          <p:cNvPr id="48" name="Google Shape;48;p2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708809" y="27720"/>
            <a:ext cx="2852057" cy="2799769"/>
          </a:xfrm>
          <a:prstGeom prst="rect">
            <a:avLst/>
          </a:prstGeom>
          <a:noFill/>
          <a:ln>
            <a:noFill/>
          </a:ln>
        </p:spPr>
      </p:pic>
      <p:pic>
        <p:nvPicPr>
          <p:cNvPr id="49" name="Google Shape;49;p2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6244789" y="1333867"/>
            <a:ext cx="2013559" cy="2180685"/>
          </a:xfrm>
          <a:prstGeom prst="rect">
            <a:avLst/>
          </a:prstGeom>
          <a:noFill/>
          <a:ln>
            <a:noFill/>
          </a:ln>
        </p:spPr>
      </p:pic>
      <p:pic>
        <p:nvPicPr>
          <p:cNvPr id="50" name="Google Shape;50;p2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20296" y="60695"/>
            <a:ext cx="1165197" cy="127317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1_Заголовок и объект">
  <p:cSld name="1_Заголовок и объект">
    <p:spTree>
      <p:nvGrpSpPr>
        <p:cNvPr id="1" name="Shape 209"/>
        <p:cNvGrpSpPr/>
        <p:nvPr/>
      </p:nvGrpSpPr>
      <p:grpSpPr>
        <a:xfrm>
          <a:off x="0" y="0"/>
          <a:ext cx="0" cy="0"/>
          <a:chOff x="0" y="0"/>
          <a:chExt cx="0" cy="0"/>
        </a:xfrm>
      </p:grpSpPr>
      <p:grpSp>
        <p:nvGrpSpPr>
          <p:cNvPr id="210" name="Google Shape;210;p129"/>
          <p:cNvGrpSpPr/>
          <p:nvPr/>
        </p:nvGrpSpPr>
        <p:grpSpPr>
          <a:xfrm>
            <a:off x="-9326" y="0"/>
            <a:ext cx="12203410" cy="6877876"/>
            <a:chOff x="-9326" y="0"/>
            <a:chExt cx="12203410" cy="6877876"/>
          </a:xfrm>
        </p:grpSpPr>
        <p:pic>
          <p:nvPicPr>
            <p:cNvPr id="211" name="Google Shape;211;p12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205936" y="4185084"/>
              <a:ext cx="7290489" cy="2264608"/>
            </a:xfrm>
            <a:prstGeom prst="rect">
              <a:avLst/>
            </a:prstGeom>
            <a:noFill/>
            <a:ln>
              <a:noFill/>
            </a:ln>
          </p:spPr>
        </p:pic>
        <p:pic>
          <p:nvPicPr>
            <p:cNvPr id="212" name="Google Shape;212;p12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654781" y="2600907"/>
              <a:ext cx="3539303" cy="4276969"/>
            </a:xfrm>
            <a:prstGeom prst="rect">
              <a:avLst/>
            </a:prstGeom>
            <a:noFill/>
            <a:ln>
              <a:noFill/>
            </a:ln>
          </p:spPr>
        </p:pic>
        <p:pic>
          <p:nvPicPr>
            <p:cNvPr id="213" name="Google Shape;213;p12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5290467" cy="4567437"/>
            </a:xfrm>
            <a:prstGeom prst="rect">
              <a:avLst/>
            </a:prstGeom>
            <a:noFill/>
            <a:ln>
              <a:noFill/>
            </a:ln>
          </p:spPr>
        </p:pic>
        <p:pic>
          <p:nvPicPr>
            <p:cNvPr id="214" name="Google Shape;214;p12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48927"/>
              <a:ext cx="2001020" cy="300153"/>
            </a:xfrm>
            <a:prstGeom prst="rect">
              <a:avLst/>
            </a:prstGeom>
            <a:noFill/>
            <a:ln>
              <a:noFill/>
            </a:ln>
          </p:spPr>
        </p:pic>
        <p:pic>
          <p:nvPicPr>
            <p:cNvPr id="215" name="Google Shape;215;p12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216" name="Google Shape;216;p12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151305" y="3916928"/>
              <a:ext cx="2706534" cy="2960948"/>
            </a:xfrm>
            <a:prstGeom prst="rect">
              <a:avLst/>
            </a:prstGeom>
            <a:noFill/>
            <a:ln>
              <a:noFill/>
            </a:ln>
          </p:spPr>
        </p:pic>
        <p:pic>
          <p:nvPicPr>
            <p:cNvPr id="217" name="Google Shape;217;p12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0" y="0"/>
              <a:ext cx="4201160" cy="3753036"/>
            </a:xfrm>
            <a:prstGeom prst="rect">
              <a:avLst/>
            </a:prstGeom>
            <a:noFill/>
            <a:ln>
              <a:noFill/>
            </a:ln>
          </p:spPr>
        </p:pic>
        <p:pic>
          <p:nvPicPr>
            <p:cNvPr id="218" name="Google Shape;218;p12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 y="1138203"/>
              <a:ext cx="2000970" cy="5253658"/>
            </a:xfrm>
            <a:prstGeom prst="rect">
              <a:avLst/>
            </a:prstGeom>
            <a:noFill/>
            <a:ln>
              <a:noFill/>
            </a:ln>
          </p:spPr>
        </p:pic>
        <p:pic>
          <p:nvPicPr>
            <p:cNvPr id="219" name="Google Shape;219;p12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5192472" flipH="1">
              <a:off x="2070776" y="4677340"/>
              <a:ext cx="376436" cy="353850"/>
            </a:xfrm>
            <a:prstGeom prst="rect">
              <a:avLst/>
            </a:prstGeom>
            <a:noFill/>
            <a:ln>
              <a:noFill/>
            </a:ln>
          </p:spPr>
        </p:pic>
        <p:pic>
          <p:nvPicPr>
            <p:cNvPr id="220" name="Google Shape;220;p12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101090" flipH="1">
              <a:off x="10397548" y="1487071"/>
              <a:ext cx="376436" cy="353850"/>
            </a:xfrm>
            <a:prstGeom prst="rect">
              <a:avLst/>
            </a:prstGeom>
            <a:noFill/>
            <a:ln>
              <a:noFill/>
            </a:ln>
          </p:spPr>
        </p:pic>
        <p:pic>
          <p:nvPicPr>
            <p:cNvPr id="221" name="Google Shape;221;p12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3681458" flipH="1">
              <a:off x="5513787" y="73347"/>
              <a:ext cx="376436" cy="353850"/>
            </a:xfrm>
            <a:prstGeom prst="rect">
              <a:avLst/>
            </a:prstGeom>
            <a:noFill/>
            <a:ln>
              <a:noFill/>
            </a:ln>
          </p:spPr>
        </p:pic>
        <p:pic>
          <p:nvPicPr>
            <p:cNvPr id="222" name="Google Shape;222;p129"/>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0885158" y="1016732"/>
              <a:ext cx="1301918" cy="1943112"/>
            </a:xfrm>
            <a:prstGeom prst="rect">
              <a:avLst/>
            </a:prstGeom>
            <a:noFill/>
            <a:ln>
              <a:noFill/>
            </a:ln>
          </p:spPr>
        </p:pic>
        <p:pic>
          <p:nvPicPr>
            <p:cNvPr id="223" name="Google Shape;223;p129"/>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rot="10800000" flipH="1">
              <a:off x="-9326" y="6304149"/>
              <a:ext cx="1716784" cy="446364"/>
            </a:xfrm>
            <a:prstGeom prst="rect">
              <a:avLst/>
            </a:prstGeom>
            <a:noFill/>
            <a:ln>
              <a:noFill/>
            </a:ln>
          </p:spPr>
        </p:pic>
        <p:pic>
          <p:nvPicPr>
            <p:cNvPr id="224" name="Google Shape;224;p12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10800000" flipH="1">
              <a:off x="3921834" y="6581967"/>
              <a:ext cx="3858692" cy="192935"/>
            </a:xfrm>
            <a:prstGeom prst="rect">
              <a:avLst/>
            </a:prstGeom>
            <a:noFill/>
            <a:ln>
              <a:noFill/>
            </a:ln>
          </p:spPr>
        </p:pic>
        <p:pic>
          <p:nvPicPr>
            <p:cNvPr id="225" name="Google Shape;225;p129"/>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5768336" y="1492354"/>
              <a:ext cx="358329" cy="358329"/>
            </a:xfrm>
            <a:prstGeom prst="rect">
              <a:avLst/>
            </a:prstGeom>
            <a:noFill/>
            <a:ln>
              <a:noFill/>
            </a:ln>
          </p:spPr>
        </p:pic>
      </p:grpSp>
      <p:pic>
        <p:nvPicPr>
          <p:cNvPr id="226" name="Google Shape;226;p129"/>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11228484" y="6068848"/>
            <a:ext cx="968896" cy="809028"/>
          </a:xfrm>
          <a:prstGeom prst="rect">
            <a:avLst/>
          </a:prstGeom>
          <a:noFill/>
          <a:ln>
            <a:noFill/>
          </a:ln>
        </p:spPr>
      </p:pic>
      <p:sp>
        <p:nvSpPr>
          <p:cNvPr id="227" name="Google Shape;227;p129"/>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8" name="Google Shape;228;p129"/>
          <p:cNvSpPr txBox="1">
            <a:spLocks noGrp="1"/>
          </p:cNvSpPr>
          <p:nvPr>
            <p:ph type="body" idx="1"/>
          </p:nvPr>
        </p:nvSpPr>
        <p:spPr>
          <a:xfrm>
            <a:off x="3477986" y="2114237"/>
            <a:ext cx="5176795" cy="2041810"/>
          </a:xfrm>
          <a:prstGeom prst="rect">
            <a:avLst/>
          </a:prstGeom>
          <a:noFill/>
          <a:ln>
            <a:noFill/>
          </a:ln>
        </p:spPr>
        <p:txBody>
          <a:bodyPr spcFirstLastPara="1" wrap="square" lIns="91425" tIns="45700" rIns="91425" bIns="45700" anchor="t" anchorCtr="0">
            <a:normAutofit/>
          </a:bodyPr>
          <a:lstStyle>
            <a:lvl1pPr marL="457200" lvl="0" indent="-406400" algn="ctr">
              <a:lnSpc>
                <a:spcPct val="90000"/>
              </a:lnSpc>
              <a:spcBef>
                <a:spcPts val="1000"/>
              </a:spcBef>
              <a:spcAft>
                <a:spcPts val="0"/>
              </a:spcAft>
              <a:buClr>
                <a:schemeClr val="dk1"/>
              </a:buClr>
              <a:buSzPts val="2800"/>
              <a:buChar char="•"/>
              <a:defRPr/>
            </a:lvl1pPr>
            <a:lvl2pPr marL="914400" lvl="1" indent="-381000" algn="ctr">
              <a:lnSpc>
                <a:spcPct val="90000"/>
              </a:lnSpc>
              <a:spcBef>
                <a:spcPts val="500"/>
              </a:spcBef>
              <a:spcAft>
                <a:spcPts val="0"/>
              </a:spcAft>
              <a:buClr>
                <a:schemeClr val="dk1"/>
              </a:buClr>
              <a:buSzPts val="2400"/>
              <a:buChar char="•"/>
              <a:defRPr/>
            </a:lvl2pPr>
            <a:lvl3pPr marL="1371600" lvl="2" indent="-355600" algn="ctr">
              <a:lnSpc>
                <a:spcPct val="90000"/>
              </a:lnSpc>
              <a:spcBef>
                <a:spcPts val="500"/>
              </a:spcBef>
              <a:spcAft>
                <a:spcPts val="0"/>
              </a:spcAft>
              <a:buClr>
                <a:schemeClr val="dk1"/>
              </a:buClr>
              <a:buSzPts val="2000"/>
              <a:buChar char="•"/>
              <a:defRPr/>
            </a:lvl3pPr>
            <a:lvl4pPr marL="1828800" lvl="3" indent="-342900" algn="ctr">
              <a:lnSpc>
                <a:spcPct val="90000"/>
              </a:lnSpc>
              <a:spcBef>
                <a:spcPts val="500"/>
              </a:spcBef>
              <a:spcAft>
                <a:spcPts val="0"/>
              </a:spcAft>
              <a:buClr>
                <a:schemeClr val="dk1"/>
              </a:buClr>
              <a:buSzPts val="1800"/>
              <a:buChar char="•"/>
              <a:defRPr/>
            </a:lvl4pPr>
            <a:lvl5pPr marL="2286000" lvl="4" indent="-342900" algn="ct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9" name="Google Shape;229;p1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0" name="Google Shape;230;p1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1" name="Google Shape;231;p12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32" name="Google Shape;232;p129"/>
          <p:cNvSpPr txBox="1">
            <a:spLocks noGrp="1"/>
          </p:cNvSpPr>
          <p:nvPr>
            <p:ph type="body" idx="2"/>
          </p:nvPr>
        </p:nvSpPr>
        <p:spPr>
          <a:xfrm>
            <a:off x="3122451" y="4967174"/>
            <a:ext cx="5608864" cy="2014729"/>
          </a:xfrm>
          <a:prstGeom prst="rect">
            <a:avLst/>
          </a:prstGeom>
          <a:noFill/>
          <a:ln>
            <a:noFill/>
          </a:ln>
        </p:spPr>
        <p:txBody>
          <a:bodyPr spcFirstLastPara="1" wrap="square" lIns="91425" tIns="45700" rIns="91425" bIns="45700" anchor="t" anchorCtr="0">
            <a:normAutofit/>
          </a:bodyPr>
          <a:lstStyle>
            <a:lvl1pPr marL="457200" lvl="0" indent="-330200" algn="ctr">
              <a:lnSpc>
                <a:spcPct val="90000"/>
              </a:lnSpc>
              <a:spcBef>
                <a:spcPts val="1000"/>
              </a:spcBef>
              <a:spcAft>
                <a:spcPts val="0"/>
              </a:spcAft>
              <a:buClr>
                <a:schemeClr val="dk1"/>
              </a:buClr>
              <a:buSzPts val="1600"/>
              <a:buChar char="•"/>
              <a:defRPr sz="1600" b="1"/>
            </a:lvl1pPr>
            <a:lvl2pPr marL="914400" lvl="1" indent="-381000" algn="ctr">
              <a:lnSpc>
                <a:spcPct val="90000"/>
              </a:lnSpc>
              <a:spcBef>
                <a:spcPts val="500"/>
              </a:spcBef>
              <a:spcAft>
                <a:spcPts val="0"/>
              </a:spcAft>
              <a:buClr>
                <a:schemeClr val="dk1"/>
              </a:buClr>
              <a:buSzPts val="2400"/>
              <a:buChar char="•"/>
              <a:defRPr b="1"/>
            </a:lvl2pPr>
            <a:lvl3pPr marL="1371600" lvl="2" indent="-355600" algn="ctr">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matchingName="Table_slide_yellow">
  <p:cSld name="Table_slide_yellow">
    <p:spTree>
      <p:nvGrpSpPr>
        <p:cNvPr id="1" name="Shape 1565"/>
        <p:cNvGrpSpPr/>
        <p:nvPr/>
      </p:nvGrpSpPr>
      <p:grpSpPr>
        <a:xfrm>
          <a:off x="0" y="0"/>
          <a:ext cx="0" cy="0"/>
          <a:chOff x="0" y="0"/>
          <a:chExt cx="0" cy="0"/>
        </a:xfrm>
      </p:grpSpPr>
      <p:pic>
        <p:nvPicPr>
          <p:cNvPr id="1566" name="Google Shape;1566;p5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472950" y="2374058"/>
            <a:ext cx="3719050" cy="4494179"/>
          </a:xfrm>
          <a:prstGeom prst="rect">
            <a:avLst/>
          </a:prstGeom>
          <a:noFill/>
          <a:ln>
            <a:noFill/>
          </a:ln>
        </p:spPr>
      </p:pic>
      <p:pic>
        <p:nvPicPr>
          <p:cNvPr id="1567" name="Google Shape;1567;p56"/>
          <p:cNvPicPr preferRelativeResize="0"/>
          <p:nvPr/>
        </p:nvPicPr>
        <p:blipFill rotWithShape="1">
          <a:blip r:embed="rId3" cstate="email">
            <a:alphaModFix/>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a:noFill/>
          <a:ln>
            <a:noFill/>
          </a:ln>
        </p:spPr>
      </p:pic>
      <p:pic>
        <p:nvPicPr>
          <p:cNvPr id="1568" name="Google Shape;1568;p5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569" name="Google Shape;1569;p56"/>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70" name="Google Shape;1570;p56"/>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71" name="Google Shape;1571;p5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72" name="Google Shape;1572;p5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573" name="Google Shape;1573;p5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626336" y="1225684"/>
            <a:ext cx="253004" cy="1896894"/>
          </a:xfrm>
          <a:prstGeom prst="rect">
            <a:avLst/>
          </a:prstGeom>
          <a:noFill/>
          <a:ln>
            <a:noFill/>
          </a:ln>
        </p:spPr>
      </p:pic>
      <p:pic>
        <p:nvPicPr>
          <p:cNvPr id="1574" name="Google Shape;1574;p5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192018">
            <a:off x="272307" y="649803"/>
            <a:ext cx="383150" cy="360161"/>
          </a:xfrm>
          <a:prstGeom prst="rect">
            <a:avLst/>
          </a:prstGeom>
          <a:noFill/>
          <a:ln>
            <a:noFill/>
          </a:ln>
        </p:spPr>
      </p:pic>
      <p:pic>
        <p:nvPicPr>
          <p:cNvPr id="1575" name="Google Shape;1575;p5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587714">
            <a:off x="11521734" y="5555199"/>
            <a:ext cx="383150" cy="360161"/>
          </a:xfrm>
          <a:prstGeom prst="rect">
            <a:avLst/>
          </a:prstGeom>
          <a:noFill/>
          <a:ln>
            <a:noFill/>
          </a:ln>
        </p:spPr>
      </p:pic>
      <p:pic>
        <p:nvPicPr>
          <p:cNvPr id="1576" name="Google Shape;1576;p56"/>
          <p:cNvPicPr preferRelativeResize="0"/>
          <p:nvPr/>
        </p:nvPicPr>
        <p:blipFill rotWithShape="1">
          <a:blip r:embed="rId8">
            <a:alphaModFix/>
          </a:blip>
          <a:srcRect/>
          <a:stretch/>
        </p:blipFill>
        <p:spPr>
          <a:xfrm>
            <a:off x="2363821" y="6036429"/>
            <a:ext cx="7620000" cy="304800"/>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matchingName="bullet_points_yellow">
  <p:cSld name="bullet_points_yellow">
    <p:spTree>
      <p:nvGrpSpPr>
        <p:cNvPr id="1" name="Shape 1577"/>
        <p:cNvGrpSpPr/>
        <p:nvPr/>
      </p:nvGrpSpPr>
      <p:grpSpPr>
        <a:xfrm>
          <a:off x="0" y="0"/>
          <a:ext cx="0" cy="0"/>
          <a:chOff x="0" y="0"/>
          <a:chExt cx="0" cy="0"/>
        </a:xfrm>
      </p:grpSpPr>
      <p:pic>
        <p:nvPicPr>
          <p:cNvPr id="1578" name="Google Shape;1578;p57"/>
          <p:cNvPicPr preferRelativeResize="0"/>
          <p:nvPr/>
        </p:nvPicPr>
        <p:blipFill rotWithShape="1">
          <a:blip r:embed="rId2" cstate="email">
            <a:alphaModFix/>
            <a:extLst>
              <a:ext uri="{28A0092B-C50C-407E-A947-70E740481C1C}">
                <a14:useLocalDpi xmlns:a14="http://schemas.microsoft.com/office/drawing/2010/main"/>
              </a:ext>
            </a:extLst>
          </a:blip>
          <a:srcRect l="29233"/>
          <a:stretch/>
        </p:blipFill>
        <p:spPr>
          <a:xfrm>
            <a:off x="0" y="0"/>
            <a:ext cx="3895006" cy="6858000"/>
          </a:xfrm>
          <a:prstGeom prst="rect">
            <a:avLst/>
          </a:prstGeom>
          <a:noFill/>
          <a:ln>
            <a:noFill/>
          </a:ln>
        </p:spPr>
      </p:pic>
      <p:pic>
        <p:nvPicPr>
          <p:cNvPr id="1579" name="Google Shape;1579;p57"/>
          <p:cNvPicPr preferRelativeResize="0"/>
          <p:nvPr/>
        </p:nvPicPr>
        <p:blipFill rotWithShape="1">
          <a:blip r:embed="rId3" cstate="email">
            <a:alphaModFix/>
            <a:extLst>
              <a:ext uri="{28A0092B-C50C-407E-A947-70E740481C1C}">
                <a14:useLocalDpi xmlns:a14="http://schemas.microsoft.com/office/drawing/2010/main"/>
              </a:ext>
            </a:extLst>
          </a:blip>
          <a:srcRect r="55750"/>
          <a:stretch/>
        </p:blipFill>
        <p:spPr>
          <a:xfrm>
            <a:off x="11176132" y="2061256"/>
            <a:ext cx="1021624" cy="4711735"/>
          </a:xfrm>
          <a:prstGeom prst="rect">
            <a:avLst/>
          </a:prstGeom>
          <a:noFill/>
          <a:ln>
            <a:noFill/>
          </a:ln>
        </p:spPr>
      </p:pic>
      <p:pic>
        <p:nvPicPr>
          <p:cNvPr id="1580" name="Google Shape;1580;p5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581" name="Google Shape;1581;p57"/>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82" name="Google Shape;1582;p57"/>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83" name="Google Shape;1583;p5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84" name="Google Shape;1584;p5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585" name="Google Shape;1585;p5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276841" y="5708485"/>
            <a:ext cx="6841672" cy="273667"/>
          </a:xfrm>
          <a:prstGeom prst="rect">
            <a:avLst/>
          </a:prstGeom>
          <a:noFill/>
          <a:ln>
            <a:noFill/>
          </a:ln>
        </p:spPr>
      </p:pic>
      <p:pic>
        <p:nvPicPr>
          <p:cNvPr id="1586" name="Google Shape;1586;p5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22145" y="5510650"/>
            <a:ext cx="841026" cy="845698"/>
          </a:xfrm>
          <a:prstGeom prst="rect">
            <a:avLst/>
          </a:prstGeom>
          <a:noFill/>
          <a:ln>
            <a:noFill/>
          </a:ln>
        </p:spPr>
      </p:pic>
      <p:pic>
        <p:nvPicPr>
          <p:cNvPr id="1587" name="Google Shape;1587;p5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9835558" flipH="1">
            <a:off x="11592097" y="2836229"/>
            <a:ext cx="321481" cy="302192"/>
          </a:xfrm>
          <a:prstGeom prst="rect">
            <a:avLst/>
          </a:prstGeom>
          <a:noFill/>
          <a:ln>
            <a:noFill/>
          </a:ln>
        </p:spPr>
      </p:pic>
      <p:pic>
        <p:nvPicPr>
          <p:cNvPr id="1588" name="Google Shape;1588;p5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952199" flipH="1">
            <a:off x="492111" y="218678"/>
            <a:ext cx="321481" cy="302192"/>
          </a:xfrm>
          <a:prstGeom prst="rect">
            <a:avLst/>
          </a:prstGeom>
          <a:noFill/>
          <a:ln>
            <a:noFill/>
          </a:ln>
        </p:spPr>
      </p:pic>
      <p:sp>
        <p:nvSpPr>
          <p:cNvPr id="1589" name="Google Shape;1589;p57"/>
          <p:cNvSpPr txBox="1">
            <a:spLocks noGrp="1"/>
          </p:cNvSpPr>
          <p:nvPr>
            <p:ph type="body" idx="1"/>
          </p:nvPr>
        </p:nvSpPr>
        <p:spPr>
          <a:xfrm>
            <a:off x="1851559" y="132372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90" name="Google Shape;1590;p57"/>
          <p:cNvSpPr txBox="1">
            <a:spLocks noGrp="1"/>
          </p:cNvSpPr>
          <p:nvPr>
            <p:ph type="body" idx="2"/>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91" name="Google Shape;1591;p57"/>
          <p:cNvSpPr txBox="1">
            <a:spLocks noGrp="1"/>
          </p:cNvSpPr>
          <p:nvPr>
            <p:ph type="body" idx="3"/>
          </p:nvPr>
        </p:nvSpPr>
        <p:spPr>
          <a:xfrm>
            <a:off x="1851559" y="320561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92" name="Google Shape;1592;p57"/>
          <p:cNvSpPr txBox="1">
            <a:spLocks noGrp="1"/>
          </p:cNvSpPr>
          <p:nvPr>
            <p:ph type="body" idx="4"/>
          </p:nvPr>
        </p:nvSpPr>
        <p:spPr>
          <a:xfrm>
            <a:off x="1851559" y="411270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1_ЗBambooBike">
  <p:cSld name="1_ЗBambooBike">
    <p:spTree>
      <p:nvGrpSpPr>
        <p:cNvPr id="1" name="Shape 1593"/>
        <p:cNvGrpSpPr/>
        <p:nvPr/>
      </p:nvGrpSpPr>
      <p:grpSpPr>
        <a:xfrm>
          <a:off x="0" y="0"/>
          <a:ext cx="0" cy="0"/>
          <a:chOff x="0" y="0"/>
          <a:chExt cx="0" cy="0"/>
        </a:xfrm>
      </p:grpSpPr>
      <p:pic>
        <p:nvPicPr>
          <p:cNvPr id="1594" name="Google Shape;1594;p5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3150"/>
            <a:ext cx="12186402" cy="6854850"/>
          </a:xfrm>
          <a:prstGeom prst="rect">
            <a:avLst/>
          </a:prstGeom>
          <a:noFill/>
          <a:ln>
            <a:noFill/>
          </a:ln>
        </p:spPr>
      </p:pic>
      <p:pic>
        <p:nvPicPr>
          <p:cNvPr id="1595" name="Google Shape;1595;p5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60490" y="721422"/>
            <a:ext cx="4068452" cy="4404099"/>
          </a:xfrm>
          <a:prstGeom prst="rect">
            <a:avLst/>
          </a:prstGeom>
          <a:noFill/>
          <a:ln>
            <a:noFill/>
          </a:ln>
        </p:spPr>
      </p:pic>
      <p:pic>
        <p:nvPicPr>
          <p:cNvPr id="1596" name="Google Shape;1596;p5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941474" y="-14121"/>
            <a:ext cx="4250215" cy="3339455"/>
          </a:xfrm>
          <a:prstGeom prst="rect">
            <a:avLst/>
          </a:prstGeom>
          <a:noFill/>
          <a:ln>
            <a:noFill/>
          </a:ln>
        </p:spPr>
      </p:pic>
      <p:pic>
        <p:nvPicPr>
          <p:cNvPr id="1597" name="Google Shape;1597;p5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50925" y="5607344"/>
            <a:ext cx="5724636" cy="381642"/>
          </a:xfrm>
          <a:prstGeom prst="rect">
            <a:avLst/>
          </a:prstGeom>
          <a:noFill/>
          <a:ln>
            <a:noFill/>
          </a:ln>
        </p:spPr>
      </p:pic>
      <p:pic>
        <p:nvPicPr>
          <p:cNvPr id="1598" name="Google Shape;1598;p5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599" name="Google Shape;1599;p58"/>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00" name="Google Shape;1600;p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01" name="Google Shape;1601;p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02" name="Google Shape;1602;p5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03" name="Google Shape;1603;p5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matchingName="2_ЗBambooBike_Pink">
  <p:cSld name="2_ЗBambooBike_Pink">
    <p:spTree>
      <p:nvGrpSpPr>
        <p:cNvPr id="1" name="Shape 1604"/>
        <p:cNvGrpSpPr/>
        <p:nvPr/>
      </p:nvGrpSpPr>
      <p:grpSpPr>
        <a:xfrm>
          <a:off x="0" y="0"/>
          <a:ext cx="0" cy="0"/>
          <a:chOff x="0" y="0"/>
          <a:chExt cx="0" cy="0"/>
        </a:xfrm>
      </p:grpSpPr>
      <p:pic>
        <p:nvPicPr>
          <p:cNvPr id="1605" name="Google Shape;1605;p5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3150"/>
            <a:ext cx="12186402" cy="6854850"/>
          </a:xfrm>
          <a:prstGeom prst="rect">
            <a:avLst/>
          </a:prstGeom>
          <a:noFill/>
          <a:ln>
            <a:noFill/>
          </a:ln>
        </p:spPr>
      </p:pic>
      <p:pic>
        <p:nvPicPr>
          <p:cNvPr id="1606" name="Google Shape;1606;p5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60490" y="721422"/>
            <a:ext cx="4068452" cy="4404099"/>
          </a:xfrm>
          <a:prstGeom prst="rect">
            <a:avLst/>
          </a:prstGeom>
          <a:noFill/>
          <a:ln>
            <a:noFill/>
          </a:ln>
        </p:spPr>
      </p:pic>
      <p:pic>
        <p:nvPicPr>
          <p:cNvPr id="1607" name="Google Shape;1607;p5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941474" y="-14121"/>
            <a:ext cx="4250215" cy="3339455"/>
          </a:xfrm>
          <a:prstGeom prst="rect">
            <a:avLst/>
          </a:prstGeom>
          <a:noFill/>
          <a:ln>
            <a:noFill/>
          </a:ln>
        </p:spPr>
      </p:pic>
      <p:pic>
        <p:nvPicPr>
          <p:cNvPr id="1608" name="Google Shape;1608;p5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50925" y="5607344"/>
            <a:ext cx="5724636" cy="381642"/>
          </a:xfrm>
          <a:prstGeom prst="rect">
            <a:avLst/>
          </a:prstGeom>
          <a:noFill/>
          <a:ln>
            <a:noFill/>
          </a:ln>
        </p:spPr>
      </p:pic>
      <p:pic>
        <p:nvPicPr>
          <p:cNvPr id="1609" name="Google Shape;1609;p5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10" name="Google Shape;1610;p59"/>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11" name="Google Shape;1611;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12" name="Google Shape;1612;p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13" name="Google Shape;1613;p5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14" name="Google Shape;1614;p5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matchingName="10_Заголовок раздела">
  <p:cSld name="10_Заголовок раздела">
    <p:spTree>
      <p:nvGrpSpPr>
        <p:cNvPr id="1" name="Shape 1615"/>
        <p:cNvGrpSpPr/>
        <p:nvPr/>
      </p:nvGrpSpPr>
      <p:grpSpPr>
        <a:xfrm>
          <a:off x="0" y="0"/>
          <a:ext cx="0" cy="0"/>
          <a:chOff x="0" y="0"/>
          <a:chExt cx="0" cy="0"/>
        </a:xfrm>
      </p:grpSpPr>
      <p:pic>
        <p:nvPicPr>
          <p:cNvPr id="1616" name="Google Shape;1616;p60"/>
          <p:cNvPicPr preferRelativeResize="0"/>
          <p:nvPr/>
        </p:nvPicPr>
        <p:blipFill rotWithShape="1">
          <a:blip r:embed="rId2">
            <a:alphaModFix/>
          </a:blip>
          <a:srcRect/>
          <a:stretch/>
        </p:blipFill>
        <p:spPr>
          <a:xfrm rot="10800000">
            <a:off x="0" y="1619250"/>
            <a:ext cx="6667500" cy="5238750"/>
          </a:xfrm>
          <a:prstGeom prst="rect">
            <a:avLst/>
          </a:prstGeom>
          <a:noFill/>
          <a:ln>
            <a:noFill/>
          </a:ln>
        </p:spPr>
      </p:pic>
      <p:pic>
        <p:nvPicPr>
          <p:cNvPr id="1617" name="Google Shape;1617;p6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18" name="Google Shape;1618;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19" name="Google Shape;1619;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20" name="Google Shape;1620;p6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621" name="Google Shape;1621;p60"/>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22" name="Google Shape;1622;p60"/>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623" name="Google Shape;1623;p6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900736" y="1908878"/>
            <a:ext cx="383722" cy="383722"/>
          </a:xfrm>
          <a:prstGeom prst="rect">
            <a:avLst/>
          </a:prstGeom>
          <a:noFill/>
          <a:ln>
            <a:noFill/>
          </a:ln>
        </p:spPr>
      </p:pic>
      <p:pic>
        <p:nvPicPr>
          <p:cNvPr id="1624" name="Google Shape;1624;p6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5065" y="5436733"/>
            <a:ext cx="5535064" cy="369004"/>
          </a:xfrm>
          <a:prstGeom prst="rect">
            <a:avLst/>
          </a:prstGeom>
          <a:noFill/>
          <a:ln>
            <a:noFill/>
          </a:ln>
        </p:spPr>
      </p:pic>
      <p:pic>
        <p:nvPicPr>
          <p:cNvPr id="1625" name="Google Shape;1625;p6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1463" y="372001"/>
            <a:ext cx="1134836" cy="1134836"/>
          </a:xfrm>
          <a:prstGeom prst="rect">
            <a:avLst/>
          </a:prstGeom>
          <a:noFill/>
          <a:ln>
            <a:noFill/>
          </a:ln>
        </p:spPr>
      </p:pic>
      <p:pic>
        <p:nvPicPr>
          <p:cNvPr id="1626" name="Google Shape;1626;p6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21609" y="4963193"/>
            <a:ext cx="576943" cy="576943"/>
          </a:xfrm>
          <a:prstGeom prst="rect">
            <a:avLst/>
          </a:prstGeom>
          <a:noFill/>
          <a:ln>
            <a:noFill/>
          </a:ln>
        </p:spPr>
      </p:pic>
      <p:pic>
        <p:nvPicPr>
          <p:cNvPr id="1627" name="Google Shape;1627;p6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783697" y="2167500"/>
            <a:ext cx="2064526" cy="3132708"/>
          </a:xfrm>
          <a:prstGeom prst="rect">
            <a:avLst/>
          </a:prstGeom>
          <a:noFill/>
          <a:ln>
            <a:noFill/>
          </a:ln>
        </p:spPr>
      </p:pic>
      <p:pic>
        <p:nvPicPr>
          <p:cNvPr id="1628" name="Google Shape;1628;p6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761581">
            <a:off x="1149490" y="928885"/>
            <a:ext cx="1173619" cy="1780847"/>
          </a:xfrm>
          <a:prstGeom prst="rect">
            <a:avLst/>
          </a:prstGeom>
          <a:noFill/>
          <a:ln>
            <a:noFill/>
          </a:ln>
        </p:spPr>
      </p:pic>
      <p:pic>
        <p:nvPicPr>
          <p:cNvPr id="1629" name="Google Shape;1629;p6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8770596" y="4788917"/>
            <a:ext cx="2069193" cy="2073581"/>
          </a:xfrm>
          <a:prstGeom prst="rect">
            <a:avLst/>
          </a:prstGeom>
          <a:noFill/>
          <a:ln>
            <a:noFill/>
          </a:ln>
        </p:spPr>
      </p:pic>
      <p:pic>
        <p:nvPicPr>
          <p:cNvPr id="1630" name="Google Shape;1630;p6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11_Заголовок раздела">
  <p:cSld name="11_Заголовок раздела">
    <p:spTree>
      <p:nvGrpSpPr>
        <p:cNvPr id="1" name="Shape 1631"/>
        <p:cNvGrpSpPr/>
        <p:nvPr/>
      </p:nvGrpSpPr>
      <p:grpSpPr>
        <a:xfrm>
          <a:off x="0" y="0"/>
          <a:ext cx="0" cy="0"/>
          <a:chOff x="0" y="0"/>
          <a:chExt cx="0" cy="0"/>
        </a:xfrm>
      </p:grpSpPr>
      <p:pic>
        <p:nvPicPr>
          <p:cNvPr id="1632" name="Google Shape;1632;p6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2493"/>
            <a:ext cx="5549221" cy="5549221"/>
          </a:xfrm>
          <a:prstGeom prst="rect">
            <a:avLst/>
          </a:prstGeom>
          <a:noFill/>
          <a:ln>
            <a:noFill/>
          </a:ln>
        </p:spPr>
      </p:pic>
      <p:pic>
        <p:nvPicPr>
          <p:cNvPr id="1633" name="Google Shape;1633;p6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34" name="Google Shape;1634;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5" name="Google Shape;1635;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6" name="Google Shape;1636;p6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37" name="Google Shape;1637;p6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328467" y="5982880"/>
            <a:ext cx="5535064" cy="369004"/>
          </a:xfrm>
          <a:prstGeom prst="rect">
            <a:avLst/>
          </a:prstGeom>
          <a:noFill/>
          <a:ln>
            <a:noFill/>
          </a:ln>
        </p:spPr>
      </p:pic>
      <p:pic>
        <p:nvPicPr>
          <p:cNvPr id="1638" name="Google Shape;1638;p6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100218" y="3431493"/>
            <a:ext cx="1991563" cy="3021993"/>
          </a:xfrm>
          <a:prstGeom prst="rect">
            <a:avLst/>
          </a:prstGeom>
          <a:noFill/>
          <a:ln>
            <a:noFill/>
          </a:ln>
        </p:spPr>
      </p:pic>
      <p:sp>
        <p:nvSpPr>
          <p:cNvPr id="1639" name="Google Shape;1639;p61"/>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640" name="Google Shape;1640;p6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1641" name="Google Shape;1641;p6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934074" y="813707"/>
            <a:ext cx="536121" cy="536121"/>
          </a:xfrm>
          <a:prstGeom prst="rect">
            <a:avLst/>
          </a:prstGeom>
          <a:noFill/>
          <a:ln>
            <a:noFill/>
          </a:ln>
        </p:spPr>
      </p:pic>
      <p:pic>
        <p:nvPicPr>
          <p:cNvPr id="1642" name="Google Shape;1642;p6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6863" y="2777103"/>
            <a:ext cx="4436079" cy="3927021"/>
          </a:xfrm>
          <a:prstGeom prst="rect">
            <a:avLst/>
          </a:prstGeom>
          <a:noFill/>
          <a:ln>
            <a:noFill/>
          </a:ln>
        </p:spPr>
      </p:pic>
      <p:pic>
        <p:nvPicPr>
          <p:cNvPr id="1643" name="Google Shape;1643;p6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645401">
            <a:off x="10492162" y="2590571"/>
            <a:ext cx="1252973" cy="1681843"/>
          </a:xfrm>
          <a:prstGeom prst="rect">
            <a:avLst/>
          </a:prstGeom>
          <a:noFill/>
          <a:ln>
            <a:noFill/>
          </a:ln>
        </p:spPr>
      </p:pic>
      <p:pic>
        <p:nvPicPr>
          <p:cNvPr id="1644" name="Google Shape;1644;p61"/>
          <p:cNvPicPr preferRelativeResize="0"/>
          <p:nvPr/>
        </p:nvPicPr>
        <p:blipFill rotWithShape="1">
          <a:blip r:embed="rId10" cstate="email">
            <a:alphaModFix/>
            <a:extLst>
              <a:ext uri="{28A0092B-C50C-407E-A947-70E740481C1C}">
                <a14:useLocalDpi xmlns:a14="http://schemas.microsoft.com/office/drawing/2010/main"/>
              </a:ext>
            </a:extLst>
          </a:blip>
          <a:srcRect l="1" t="5851" r="40936"/>
          <a:stretch/>
        </p:blipFill>
        <p:spPr>
          <a:xfrm>
            <a:off x="9769285" y="0"/>
            <a:ext cx="2422715" cy="2413605"/>
          </a:xfrm>
          <a:prstGeom prst="rect">
            <a:avLst/>
          </a:prstGeom>
          <a:noFill/>
          <a:ln>
            <a:noFill/>
          </a:ln>
        </p:spPr>
      </p:pic>
      <p:pic>
        <p:nvPicPr>
          <p:cNvPr id="1645" name="Google Shape;1645;p61"/>
          <p:cNvPicPr preferRelativeResize="0"/>
          <p:nvPr/>
        </p:nvPicPr>
        <p:blipFill rotWithShape="1">
          <a:blip r:embed="rId11">
            <a:alphaModFix/>
          </a:blip>
          <a:srcRect/>
          <a:stretch/>
        </p:blipFill>
        <p:spPr>
          <a:xfrm>
            <a:off x="10166653" y="1206802"/>
            <a:ext cx="952500" cy="952500"/>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matchingName="More-text-purple">
  <p:cSld name="More-text-purple">
    <p:spTree>
      <p:nvGrpSpPr>
        <p:cNvPr id="1" name="Shape 1646"/>
        <p:cNvGrpSpPr/>
        <p:nvPr/>
      </p:nvGrpSpPr>
      <p:grpSpPr>
        <a:xfrm>
          <a:off x="0" y="0"/>
          <a:ext cx="0" cy="0"/>
          <a:chOff x="0" y="0"/>
          <a:chExt cx="0" cy="0"/>
        </a:xfrm>
      </p:grpSpPr>
      <p:pic>
        <p:nvPicPr>
          <p:cNvPr id="1647" name="Google Shape;1647;p6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396219" y="5673479"/>
            <a:ext cx="4801537" cy="1392445"/>
          </a:xfrm>
          <a:prstGeom prst="rect">
            <a:avLst/>
          </a:prstGeom>
          <a:noFill/>
          <a:ln>
            <a:noFill/>
          </a:ln>
        </p:spPr>
      </p:pic>
      <p:pic>
        <p:nvPicPr>
          <p:cNvPr id="1648" name="Google Shape;1648;p6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9358960" y="3564409"/>
            <a:ext cx="4937760" cy="728320"/>
          </a:xfrm>
          <a:prstGeom prst="rect">
            <a:avLst/>
          </a:prstGeom>
          <a:noFill/>
          <a:ln>
            <a:noFill/>
          </a:ln>
        </p:spPr>
      </p:pic>
      <p:pic>
        <p:nvPicPr>
          <p:cNvPr id="1649" name="Google Shape;1649;p6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50" name="Google Shape;1650;p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51" name="Google Shape;1651;p6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52" name="Google Shape;1652;p6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53" name="Google Shape;1653;p6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8467" y="6155874"/>
            <a:ext cx="5535064" cy="130698"/>
          </a:xfrm>
          <a:prstGeom prst="rect">
            <a:avLst/>
          </a:prstGeom>
          <a:noFill/>
          <a:ln>
            <a:noFill/>
          </a:ln>
        </p:spPr>
      </p:pic>
      <p:pic>
        <p:nvPicPr>
          <p:cNvPr id="1654" name="Google Shape;1654;p6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655" name="Google Shape;1655;p62"/>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656" name="Google Shape;1656;p62"/>
          <p:cNvPicPr preferRelativeResize="0"/>
          <p:nvPr/>
        </p:nvPicPr>
        <p:blipFill rotWithShape="1">
          <a:blip r:embed="rId7" cstate="email">
            <a:alphaModFix/>
            <a:extLst>
              <a:ext uri="{28A0092B-C50C-407E-A947-70E740481C1C}">
                <a14:useLocalDpi xmlns:a14="http://schemas.microsoft.com/office/drawing/2010/main"/>
              </a:ext>
            </a:extLst>
          </a:blip>
          <a:srcRect t="10129"/>
          <a:stretch/>
        </p:blipFill>
        <p:spPr>
          <a:xfrm>
            <a:off x="-258515" y="0"/>
            <a:ext cx="1135684" cy="4646815"/>
          </a:xfrm>
          <a:prstGeom prst="rect">
            <a:avLst/>
          </a:prstGeom>
          <a:noFill/>
          <a:ln>
            <a:noFill/>
          </a:ln>
        </p:spPr>
      </p:pic>
      <p:pic>
        <p:nvPicPr>
          <p:cNvPr id="1657" name="Google Shape;1657;p6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9658" y="6419243"/>
            <a:ext cx="239337" cy="239337"/>
          </a:xfrm>
          <a:prstGeom prst="rect">
            <a:avLst/>
          </a:prstGeom>
          <a:noFill/>
          <a:ln>
            <a:noFill/>
          </a:ln>
        </p:spPr>
      </p:pic>
      <p:pic>
        <p:nvPicPr>
          <p:cNvPr id="1658" name="Google Shape;1658;p6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135961">
            <a:off x="11555838" y="4812463"/>
            <a:ext cx="426027" cy="400465"/>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matchingName="12_Заголовок раздела">
  <p:cSld name="12_Заголовок раздела">
    <p:spTree>
      <p:nvGrpSpPr>
        <p:cNvPr id="1" name="Shape 1659"/>
        <p:cNvGrpSpPr/>
        <p:nvPr/>
      </p:nvGrpSpPr>
      <p:grpSpPr>
        <a:xfrm>
          <a:off x="0" y="0"/>
          <a:ext cx="0" cy="0"/>
          <a:chOff x="0" y="0"/>
          <a:chExt cx="0" cy="0"/>
        </a:xfrm>
      </p:grpSpPr>
      <p:pic>
        <p:nvPicPr>
          <p:cNvPr id="1660" name="Google Shape;1660;p6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802934" y="2922352"/>
            <a:ext cx="1117547" cy="1176676"/>
          </a:xfrm>
          <a:prstGeom prst="rect">
            <a:avLst/>
          </a:prstGeom>
          <a:noFill/>
          <a:ln>
            <a:noFill/>
          </a:ln>
        </p:spPr>
      </p:pic>
      <p:pic>
        <p:nvPicPr>
          <p:cNvPr id="1661" name="Google Shape;1661;p63"/>
          <p:cNvPicPr preferRelativeResize="0"/>
          <p:nvPr/>
        </p:nvPicPr>
        <p:blipFill rotWithShape="1">
          <a:blip r:embed="rId3" cstate="email">
            <a:alphaModFix/>
            <a:extLst>
              <a:ext uri="{28A0092B-C50C-407E-A947-70E740481C1C}">
                <a14:useLocalDpi xmlns:a14="http://schemas.microsoft.com/office/drawing/2010/main"/>
              </a:ext>
            </a:extLst>
          </a:blip>
          <a:srcRect l="27270"/>
          <a:stretch/>
        </p:blipFill>
        <p:spPr>
          <a:xfrm flipH="1">
            <a:off x="9176797" y="0"/>
            <a:ext cx="3010756" cy="6858000"/>
          </a:xfrm>
          <a:prstGeom prst="rect">
            <a:avLst/>
          </a:prstGeom>
          <a:noFill/>
          <a:ln>
            <a:noFill/>
          </a:ln>
        </p:spPr>
      </p:pic>
      <p:pic>
        <p:nvPicPr>
          <p:cNvPr id="1662" name="Google Shape;1662;p6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7224" y="5359968"/>
            <a:ext cx="4697660" cy="1498032"/>
          </a:xfrm>
          <a:prstGeom prst="rect">
            <a:avLst/>
          </a:prstGeom>
          <a:noFill/>
          <a:ln>
            <a:noFill/>
          </a:ln>
        </p:spPr>
      </p:pic>
      <p:pic>
        <p:nvPicPr>
          <p:cNvPr id="1663" name="Google Shape;1663;p63"/>
          <p:cNvPicPr preferRelativeResize="0"/>
          <p:nvPr/>
        </p:nvPicPr>
        <p:blipFill rotWithShape="1">
          <a:blip r:embed="rId5">
            <a:alphaModFix/>
          </a:blip>
          <a:srcRect r="21520"/>
          <a:stretch/>
        </p:blipFill>
        <p:spPr>
          <a:xfrm rot="-5400000">
            <a:off x="3056" y="-3056"/>
            <a:ext cx="5232638" cy="5238750"/>
          </a:xfrm>
          <a:prstGeom prst="rect">
            <a:avLst/>
          </a:prstGeom>
          <a:noFill/>
          <a:ln>
            <a:noFill/>
          </a:ln>
        </p:spPr>
      </p:pic>
      <p:pic>
        <p:nvPicPr>
          <p:cNvPr id="1664" name="Google Shape;1664;p6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65" name="Google Shape;1665;p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66" name="Google Shape;1666;p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67" name="Google Shape;1667;p6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68" name="Google Shape;1668;p6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502008" y="5987346"/>
            <a:ext cx="5535064" cy="369004"/>
          </a:xfrm>
          <a:prstGeom prst="rect">
            <a:avLst/>
          </a:prstGeom>
          <a:noFill/>
          <a:ln>
            <a:noFill/>
          </a:ln>
        </p:spPr>
      </p:pic>
      <p:pic>
        <p:nvPicPr>
          <p:cNvPr id="1669" name="Google Shape;1669;p63"/>
          <p:cNvPicPr preferRelativeResize="0"/>
          <p:nvPr/>
        </p:nvPicPr>
        <p:blipFill rotWithShape="1">
          <a:blip r:embed="rId8" cstate="email">
            <a:alphaModFix/>
            <a:extLst>
              <a:ext uri="{28A0092B-C50C-407E-A947-70E740481C1C}">
                <a14:useLocalDpi xmlns:a14="http://schemas.microsoft.com/office/drawing/2010/main"/>
              </a:ext>
            </a:extLst>
          </a:blip>
          <a:srcRect b="32565"/>
          <a:stretch/>
        </p:blipFill>
        <p:spPr>
          <a:xfrm rot="10800000">
            <a:off x="-54782" y="0"/>
            <a:ext cx="1991563" cy="2037867"/>
          </a:xfrm>
          <a:prstGeom prst="rect">
            <a:avLst/>
          </a:prstGeom>
          <a:noFill/>
          <a:ln>
            <a:noFill/>
          </a:ln>
        </p:spPr>
      </p:pic>
      <p:pic>
        <p:nvPicPr>
          <p:cNvPr id="1670" name="Google Shape;1670;p6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671" name="Google Shape;1671;p63"/>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72" name="Google Shape;1672;p63"/>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673" name="Google Shape;1673;p63"/>
          <p:cNvSpPr>
            <a:spLocks noGrp="1"/>
          </p:cNvSpPr>
          <p:nvPr>
            <p:ph type="pic" idx="2"/>
          </p:nvPr>
        </p:nvSpPr>
        <p:spPr>
          <a:xfrm>
            <a:off x="7179597" y="2325182"/>
            <a:ext cx="4179887" cy="3462338"/>
          </a:xfrm>
          <a:prstGeom prst="rect">
            <a:avLst/>
          </a:prstGeom>
          <a:noFill/>
          <a:ln>
            <a:noFill/>
          </a:ln>
        </p:spPr>
      </p:sp>
      <p:pic>
        <p:nvPicPr>
          <p:cNvPr id="1674" name="Google Shape;1674;p6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769225" y="489857"/>
            <a:ext cx="606829" cy="606829"/>
          </a:xfrm>
          <a:prstGeom prst="rect">
            <a:avLst/>
          </a:prstGeom>
          <a:noFill/>
          <a:ln>
            <a:noFill/>
          </a:ln>
        </p:spPr>
      </p:pic>
      <p:pic>
        <p:nvPicPr>
          <p:cNvPr id="1675" name="Google Shape;1675;p6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76520" y="5206142"/>
            <a:ext cx="606829" cy="606829"/>
          </a:xfrm>
          <a:prstGeom prst="rect">
            <a:avLst/>
          </a:prstGeom>
          <a:noFill/>
          <a:ln>
            <a:noFill/>
          </a:ln>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matchingName="13_Заголовок раздела">
  <p:cSld name="13_Заголовок раздела">
    <p:spTree>
      <p:nvGrpSpPr>
        <p:cNvPr id="1" name="Shape 1676"/>
        <p:cNvGrpSpPr/>
        <p:nvPr/>
      </p:nvGrpSpPr>
      <p:grpSpPr>
        <a:xfrm>
          <a:off x="0" y="0"/>
          <a:ext cx="0" cy="0"/>
          <a:chOff x="0" y="0"/>
          <a:chExt cx="0" cy="0"/>
        </a:xfrm>
      </p:grpSpPr>
      <p:pic>
        <p:nvPicPr>
          <p:cNvPr id="1677" name="Google Shape;1677;p6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2750"/>
            <a:ext cx="5064952" cy="4524690"/>
          </a:xfrm>
          <a:prstGeom prst="rect">
            <a:avLst/>
          </a:prstGeom>
          <a:noFill/>
          <a:ln>
            <a:noFill/>
          </a:ln>
        </p:spPr>
      </p:pic>
      <p:pic>
        <p:nvPicPr>
          <p:cNvPr id="1678" name="Google Shape;1678;p64"/>
          <p:cNvPicPr preferRelativeResize="0"/>
          <p:nvPr/>
        </p:nvPicPr>
        <p:blipFill rotWithShape="1">
          <a:blip r:embed="rId3" cstate="email">
            <a:alphaModFix/>
            <a:extLst>
              <a:ext uri="{28A0092B-C50C-407E-A947-70E740481C1C}">
                <a14:useLocalDpi xmlns:a14="http://schemas.microsoft.com/office/drawing/2010/main"/>
              </a:ext>
            </a:extLst>
          </a:blip>
          <a:srcRect b="37149"/>
          <a:stretch/>
        </p:blipFill>
        <p:spPr>
          <a:xfrm rot="10800000" flipH="1">
            <a:off x="4239782" y="0"/>
            <a:ext cx="3712436" cy="2333310"/>
          </a:xfrm>
          <a:prstGeom prst="rect">
            <a:avLst/>
          </a:prstGeom>
          <a:noFill/>
          <a:ln>
            <a:noFill/>
          </a:ln>
        </p:spPr>
      </p:pic>
      <p:pic>
        <p:nvPicPr>
          <p:cNvPr id="1679" name="Google Shape;1679;p64"/>
          <p:cNvPicPr preferRelativeResize="0"/>
          <p:nvPr/>
        </p:nvPicPr>
        <p:blipFill rotWithShape="1">
          <a:blip r:embed="rId4" cstate="email">
            <a:alphaModFix/>
            <a:extLst>
              <a:ext uri="{28A0092B-C50C-407E-A947-70E740481C1C}">
                <a14:useLocalDpi xmlns:a14="http://schemas.microsoft.com/office/drawing/2010/main"/>
              </a:ext>
            </a:extLst>
          </a:blip>
          <a:srcRect b="37149"/>
          <a:stretch/>
        </p:blipFill>
        <p:spPr>
          <a:xfrm>
            <a:off x="5053327" y="5527270"/>
            <a:ext cx="2117271" cy="1330730"/>
          </a:xfrm>
          <a:prstGeom prst="rect">
            <a:avLst/>
          </a:prstGeom>
          <a:noFill/>
          <a:ln>
            <a:noFill/>
          </a:ln>
        </p:spPr>
      </p:pic>
      <p:pic>
        <p:nvPicPr>
          <p:cNvPr id="1680" name="Google Shape;1680;p6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110570">
            <a:off x="120478" y="4317215"/>
            <a:ext cx="2355886" cy="2384681"/>
          </a:xfrm>
          <a:prstGeom prst="rect">
            <a:avLst/>
          </a:prstGeom>
          <a:noFill/>
          <a:ln>
            <a:noFill/>
          </a:ln>
        </p:spPr>
      </p:pic>
      <p:pic>
        <p:nvPicPr>
          <p:cNvPr id="1681" name="Google Shape;1681;p6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82" name="Google Shape;1682;p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83" name="Google Shape;1683;p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84" name="Google Shape;1684;p6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85" name="Google Shape;1685;p6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686" name="Google Shape;1686;p64"/>
          <p:cNvSpPr>
            <a:spLocks noGrp="1"/>
          </p:cNvSpPr>
          <p:nvPr>
            <p:ph type="pic" idx="2"/>
          </p:nvPr>
        </p:nvSpPr>
        <p:spPr>
          <a:xfrm>
            <a:off x="1379764" y="739549"/>
            <a:ext cx="9432713" cy="5047971"/>
          </a:xfrm>
          <a:prstGeom prst="rect">
            <a:avLst/>
          </a:prstGeom>
          <a:noFill/>
          <a:ln>
            <a:noFill/>
          </a:ln>
        </p:spPr>
      </p:sp>
      <p:pic>
        <p:nvPicPr>
          <p:cNvPr id="1687" name="Google Shape;1687;p6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0084" y="2943679"/>
            <a:ext cx="2215318" cy="3412671"/>
          </a:xfrm>
          <a:prstGeom prst="rect">
            <a:avLst/>
          </a:prstGeom>
          <a:noFill/>
          <a:ln>
            <a:noFill/>
          </a:ln>
        </p:spPr>
      </p:pic>
      <p:pic>
        <p:nvPicPr>
          <p:cNvPr id="1688" name="Google Shape;1688;p6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900923" y="4810805"/>
            <a:ext cx="2291077" cy="343662"/>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matchingName="14_Заголовок раздела">
  <p:cSld name="14_Заголовок раздела">
    <p:spTree>
      <p:nvGrpSpPr>
        <p:cNvPr id="1" name="Shape 1689"/>
        <p:cNvGrpSpPr/>
        <p:nvPr/>
      </p:nvGrpSpPr>
      <p:grpSpPr>
        <a:xfrm>
          <a:off x="0" y="0"/>
          <a:ext cx="0" cy="0"/>
          <a:chOff x="0" y="0"/>
          <a:chExt cx="0" cy="0"/>
        </a:xfrm>
      </p:grpSpPr>
      <p:pic>
        <p:nvPicPr>
          <p:cNvPr id="1690" name="Google Shape;1690;p65"/>
          <p:cNvPicPr preferRelativeResize="0"/>
          <p:nvPr/>
        </p:nvPicPr>
        <p:blipFill rotWithShape="1">
          <a:blip r:embed="rId2" cstate="email">
            <a:alphaModFix/>
            <a:extLst>
              <a:ext uri="{28A0092B-C50C-407E-A947-70E740481C1C}">
                <a14:useLocalDpi xmlns:a14="http://schemas.microsoft.com/office/drawing/2010/main"/>
              </a:ext>
            </a:extLst>
          </a:blip>
          <a:srcRect b="27133"/>
          <a:stretch/>
        </p:blipFill>
        <p:spPr>
          <a:xfrm>
            <a:off x="-1514180" y="3841352"/>
            <a:ext cx="7530961" cy="2886473"/>
          </a:xfrm>
          <a:prstGeom prst="rect">
            <a:avLst/>
          </a:prstGeom>
          <a:noFill/>
          <a:ln>
            <a:noFill/>
          </a:ln>
        </p:spPr>
      </p:pic>
      <p:pic>
        <p:nvPicPr>
          <p:cNvPr id="1691" name="Google Shape;1691;p65"/>
          <p:cNvPicPr preferRelativeResize="0"/>
          <p:nvPr/>
        </p:nvPicPr>
        <p:blipFill rotWithShape="1">
          <a:blip r:embed="rId3">
            <a:alphaModFix/>
          </a:blip>
          <a:srcRect l="26208" b="27313"/>
          <a:stretch/>
        </p:blipFill>
        <p:spPr>
          <a:xfrm>
            <a:off x="0" y="1246771"/>
            <a:ext cx="5627738" cy="5611229"/>
          </a:xfrm>
          <a:prstGeom prst="rect">
            <a:avLst/>
          </a:prstGeom>
          <a:noFill/>
          <a:ln>
            <a:noFill/>
          </a:ln>
        </p:spPr>
      </p:pic>
      <p:pic>
        <p:nvPicPr>
          <p:cNvPr id="1692" name="Google Shape;1692;p6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93" name="Google Shape;1693;p6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94" name="Google Shape;1694;p6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95" name="Google Shape;1695;p6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96" name="Google Shape;1696;p6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697" name="Google Shape;1697;p65"/>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698" name="Google Shape;1698;p65"/>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699" name="Google Shape;1699;p6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273423" y="4552117"/>
            <a:ext cx="882393" cy="1804233"/>
          </a:xfrm>
          <a:prstGeom prst="rect">
            <a:avLst/>
          </a:prstGeom>
          <a:noFill/>
          <a:ln>
            <a:noFill/>
          </a:ln>
        </p:spPr>
      </p:pic>
      <p:pic>
        <p:nvPicPr>
          <p:cNvPr id="1700" name="Google Shape;1700;p6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239574">
            <a:off x="8953994" y="4777960"/>
            <a:ext cx="1261955" cy="2253491"/>
          </a:xfrm>
          <a:prstGeom prst="rect">
            <a:avLst/>
          </a:prstGeom>
          <a:noFill/>
          <a:ln>
            <a:noFill/>
          </a:ln>
        </p:spPr>
      </p:pic>
      <p:pic>
        <p:nvPicPr>
          <p:cNvPr id="1701" name="Google Shape;1701;p6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281249">
            <a:off x="65761" y="4480771"/>
            <a:ext cx="1544875" cy="2344190"/>
          </a:xfrm>
          <a:prstGeom prst="rect">
            <a:avLst/>
          </a:prstGeom>
          <a:noFill/>
          <a:ln>
            <a:noFill/>
          </a:ln>
        </p:spPr>
      </p:pic>
      <p:pic>
        <p:nvPicPr>
          <p:cNvPr id="1702" name="Google Shape;1702;p6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841646" y="0"/>
            <a:ext cx="3743325" cy="119370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spTree>
      <p:nvGrpSpPr>
        <p:cNvPr id="1" name="Shape 233"/>
        <p:cNvGrpSpPr/>
        <p:nvPr/>
      </p:nvGrpSpPr>
      <p:grpSpPr>
        <a:xfrm>
          <a:off x="0" y="0"/>
          <a:ext cx="0" cy="0"/>
          <a:chOff x="0" y="0"/>
          <a:chExt cx="0" cy="0"/>
        </a:xfrm>
      </p:grpSpPr>
      <p:grpSp>
        <p:nvGrpSpPr>
          <p:cNvPr id="234" name="Google Shape;234;p130"/>
          <p:cNvGrpSpPr/>
          <p:nvPr/>
        </p:nvGrpSpPr>
        <p:grpSpPr>
          <a:xfrm>
            <a:off x="0" y="0"/>
            <a:ext cx="12197756" cy="6868237"/>
            <a:chOff x="0" y="0"/>
            <a:chExt cx="12197756" cy="6868237"/>
          </a:xfrm>
        </p:grpSpPr>
        <p:pic>
          <p:nvPicPr>
            <p:cNvPr id="235" name="Google Shape;235;p13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38251" y="0"/>
              <a:ext cx="9059505" cy="6868237"/>
            </a:xfrm>
            <a:prstGeom prst="rect">
              <a:avLst/>
            </a:prstGeom>
            <a:noFill/>
            <a:ln>
              <a:noFill/>
            </a:ln>
          </p:spPr>
        </p:pic>
        <p:pic>
          <p:nvPicPr>
            <p:cNvPr id="236" name="Google Shape;236;p13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239222" y="507696"/>
              <a:ext cx="3477333" cy="5049860"/>
            </a:xfrm>
            <a:prstGeom prst="rect">
              <a:avLst/>
            </a:prstGeom>
            <a:noFill/>
            <a:ln>
              <a:noFill/>
            </a:ln>
          </p:spPr>
        </p:pic>
        <p:pic>
          <p:nvPicPr>
            <p:cNvPr id="237" name="Google Shape;237;p13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222258" y="620688"/>
              <a:ext cx="484448" cy="455381"/>
            </a:xfrm>
            <a:prstGeom prst="rect">
              <a:avLst/>
            </a:prstGeom>
            <a:noFill/>
            <a:ln>
              <a:noFill/>
            </a:ln>
          </p:spPr>
        </p:pic>
        <p:pic>
          <p:nvPicPr>
            <p:cNvPr id="238" name="Google Shape;238;p13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4808872">
              <a:off x="11244834" y="4257092"/>
              <a:ext cx="484448" cy="455381"/>
            </a:xfrm>
            <a:prstGeom prst="rect">
              <a:avLst/>
            </a:prstGeom>
            <a:noFill/>
            <a:ln>
              <a:noFill/>
            </a:ln>
          </p:spPr>
        </p:pic>
        <p:pic>
          <p:nvPicPr>
            <p:cNvPr id="239" name="Google Shape;239;p13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9001691">
              <a:off x="292020" y="6146633"/>
              <a:ext cx="484448" cy="455381"/>
            </a:xfrm>
            <a:prstGeom prst="rect">
              <a:avLst/>
            </a:prstGeom>
            <a:noFill/>
            <a:ln>
              <a:noFill/>
            </a:ln>
          </p:spPr>
        </p:pic>
        <p:pic>
          <p:nvPicPr>
            <p:cNvPr id="240" name="Google Shape;240;p13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15171" y="3656060"/>
              <a:ext cx="390339" cy="390339"/>
            </a:xfrm>
            <a:prstGeom prst="rect">
              <a:avLst/>
            </a:prstGeom>
            <a:noFill/>
            <a:ln>
              <a:noFill/>
            </a:ln>
          </p:spPr>
        </p:pic>
        <p:pic>
          <p:nvPicPr>
            <p:cNvPr id="241" name="Google Shape;241;p130"/>
            <p:cNvPicPr preferRelativeResize="0"/>
            <p:nvPr/>
          </p:nvPicPr>
          <p:blipFill rotWithShape="1">
            <a:blip r:embed="rId6">
              <a:alphaModFix/>
            </a:blip>
            <a:srcRect/>
            <a:stretch/>
          </p:blipFill>
          <p:spPr>
            <a:xfrm>
              <a:off x="6239222" y="6112226"/>
              <a:ext cx="4762500" cy="247650"/>
            </a:xfrm>
            <a:prstGeom prst="rect">
              <a:avLst/>
            </a:prstGeom>
            <a:noFill/>
            <a:ln>
              <a:noFill/>
            </a:ln>
          </p:spPr>
        </p:pic>
        <p:pic>
          <p:nvPicPr>
            <p:cNvPr id="242" name="Google Shape;242;p13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1404200"/>
              <a:ext cx="2098762" cy="314814"/>
            </a:xfrm>
            <a:prstGeom prst="rect">
              <a:avLst/>
            </a:prstGeom>
            <a:noFill/>
            <a:ln>
              <a:noFill/>
            </a:ln>
          </p:spPr>
        </p:pic>
        <p:pic>
          <p:nvPicPr>
            <p:cNvPr id="243" name="Google Shape;243;p13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2578" y="5561664"/>
              <a:ext cx="5630831" cy="225233"/>
            </a:xfrm>
            <a:prstGeom prst="rect">
              <a:avLst/>
            </a:prstGeom>
            <a:noFill/>
            <a:ln>
              <a:noFill/>
            </a:ln>
          </p:spPr>
        </p:pic>
      </p:grpSp>
      <p:pic>
        <p:nvPicPr>
          <p:cNvPr id="244" name="Google Shape;244;p13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45" name="Google Shape;245;p130"/>
          <p:cNvSpPr txBox="1">
            <a:spLocks noGrp="1"/>
          </p:cNvSpPr>
          <p:nvPr>
            <p:ph type="title"/>
          </p:nvPr>
        </p:nvSpPr>
        <p:spPr>
          <a:xfrm>
            <a:off x="675790" y="2049738"/>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6" name="Google Shape;246;p130"/>
          <p:cNvSpPr txBox="1">
            <a:spLocks noGrp="1"/>
          </p:cNvSpPr>
          <p:nvPr>
            <p:ph type="body" idx="1"/>
          </p:nvPr>
        </p:nvSpPr>
        <p:spPr>
          <a:xfrm>
            <a:off x="1847254" y="424211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47" name="Google Shape;247;p1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8" name="Google Shape;248;p1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9" name="Google Shape;249;p13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matchingName="15_Заголовок раздела">
  <p:cSld name="15_Заголовок раздела">
    <p:spTree>
      <p:nvGrpSpPr>
        <p:cNvPr id="1" name="Shape 1703"/>
        <p:cNvGrpSpPr/>
        <p:nvPr/>
      </p:nvGrpSpPr>
      <p:grpSpPr>
        <a:xfrm>
          <a:off x="0" y="0"/>
          <a:ext cx="0" cy="0"/>
          <a:chOff x="0" y="0"/>
          <a:chExt cx="0" cy="0"/>
        </a:xfrm>
      </p:grpSpPr>
      <p:pic>
        <p:nvPicPr>
          <p:cNvPr id="1704" name="Google Shape;1704;p6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96244" y="0"/>
            <a:ext cx="10058400" cy="6283853"/>
          </a:xfrm>
          <a:prstGeom prst="rect">
            <a:avLst/>
          </a:prstGeom>
          <a:noFill/>
          <a:ln>
            <a:noFill/>
          </a:ln>
        </p:spPr>
      </p:pic>
      <p:pic>
        <p:nvPicPr>
          <p:cNvPr id="1705" name="Google Shape;1705;p6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06" name="Google Shape;1706;p6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07" name="Google Shape;1707;p6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08" name="Google Shape;1708;p6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709" name="Google Shape;1709;p6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710" name="Google Shape;1710;p66"/>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711" name="Google Shape;1711;p66"/>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712" name="Google Shape;1712;p66"/>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a:off x="9705974" y="1619020"/>
            <a:ext cx="2486025" cy="3629025"/>
          </a:xfrm>
          <a:prstGeom prst="rect">
            <a:avLst/>
          </a:prstGeom>
          <a:noFill/>
          <a:ln>
            <a:noFill/>
          </a:ln>
        </p:spPr>
      </p:pic>
      <p:pic>
        <p:nvPicPr>
          <p:cNvPr id="1713" name="Google Shape;1713;p66"/>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flipH="1">
            <a:off x="0" y="1619020"/>
            <a:ext cx="2486025" cy="3629025"/>
          </a:xfrm>
          <a:prstGeom prst="rect">
            <a:avLst/>
          </a:prstGeom>
          <a:noFill/>
          <a:ln>
            <a:noFill/>
          </a:ln>
        </p:spPr>
      </p:pic>
      <p:pic>
        <p:nvPicPr>
          <p:cNvPr id="1714" name="Google Shape;1714;p6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779344" y="1231842"/>
            <a:ext cx="621956" cy="621956"/>
          </a:xfrm>
          <a:prstGeom prst="rect">
            <a:avLst/>
          </a:prstGeom>
          <a:noFill/>
          <a:ln>
            <a:noFill/>
          </a:ln>
        </p:spPr>
      </p:pic>
      <p:pic>
        <p:nvPicPr>
          <p:cNvPr id="1715" name="Google Shape;1715;p6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890961" y="4991031"/>
            <a:ext cx="801650" cy="801650"/>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matchingName="Table_slide_purplr">
  <p:cSld name="Table_slide_purplr">
    <p:spTree>
      <p:nvGrpSpPr>
        <p:cNvPr id="1" name="Shape 1716"/>
        <p:cNvGrpSpPr/>
        <p:nvPr/>
      </p:nvGrpSpPr>
      <p:grpSpPr>
        <a:xfrm>
          <a:off x="0" y="0"/>
          <a:ext cx="0" cy="0"/>
          <a:chOff x="0" y="0"/>
          <a:chExt cx="0" cy="0"/>
        </a:xfrm>
      </p:grpSpPr>
      <p:pic>
        <p:nvPicPr>
          <p:cNvPr id="1717" name="Google Shape;1717;p67"/>
          <p:cNvPicPr preferRelativeResize="0"/>
          <p:nvPr/>
        </p:nvPicPr>
        <p:blipFill rotWithShape="1">
          <a:blip r:embed="rId2" cstate="email">
            <a:alphaModFix/>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a:noFill/>
          <a:ln>
            <a:noFill/>
          </a:ln>
        </p:spPr>
      </p:pic>
      <p:pic>
        <p:nvPicPr>
          <p:cNvPr id="1718" name="Google Shape;1718;p6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7571362" y="2247599"/>
            <a:ext cx="4620638" cy="4620638"/>
          </a:xfrm>
          <a:prstGeom prst="rect">
            <a:avLst/>
          </a:prstGeom>
          <a:noFill/>
          <a:ln>
            <a:noFill/>
          </a:ln>
        </p:spPr>
      </p:pic>
      <p:pic>
        <p:nvPicPr>
          <p:cNvPr id="1719" name="Google Shape;1719;p67"/>
          <p:cNvPicPr preferRelativeResize="0"/>
          <p:nvPr/>
        </p:nvPicPr>
        <p:blipFill rotWithShape="1">
          <a:blip r:embed="rId4">
            <a:alphaModFix/>
          </a:blip>
          <a:srcRect r="20863"/>
          <a:stretch/>
        </p:blipFill>
        <p:spPr>
          <a:xfrm rot="-5400000">
            <a:off x="-18847" y="18848"/>
            <a:ext cx="5276445" cy="5238750"/>
          </a:xfrm>
          <a:prstGeom prst="rect">
            <a:avLst/>
          </a:prstGeom>
          <a:noFill/>
          <a:ln>
            <a:noFill/>
          </a:ln>
        </p:spPr>
      </p:pic>
      <p:pic>
        <p:nvPicPr>
          <p:cNvPr id="1720" name="Google Shape;1720;p6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721" name="Google Shape;1721;p67"/>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22" name="Google Shape;1722;p67"/>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23" name="Google Shape;1723;p6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724" name="Google Shape;1724;p6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1725" name="Google Shape;1725;p6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164043" y="2130357"/>
            <a:ext cx="1166757" cy="1770434"/>
          </a:xfrm>
          <a:prstGeom prst="rect">
            <a:avLst/>
          </a:prstGeom>
          <a:noFill/>
          <a:ln>
            <a:noFill/>
          </a:ln>
        </p:spPr>
      </p:pic>
      <p:pic>
        <p:nvPicPr>
          <p:cNvPr id="1726" name="Google Shape;1726;p6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44813" y="5523049"/>
            <a:ext cx="798791" cy="798791"/>
          </a:xfrm>
          <a:prstGeom prst="rect">
            <a:avLst/>
          </a:prstGeom>
          <a:noFill/>
          <a:ln>
            <a:noFill/>
          </a:ln>
        </p:spPr>
      </p:pic>
      <p:pic>
        <p:nvPicPr>
          <p:cNvPr id="1727" name="Google Shape;1727;p67"/>
          <p:cNvPicPr preferRelativeResize="0"/>
          <p:nvPr/>
        </p:nvPicPr>
        <p:blipFill rotWithShape="1">
          <a:blip r:embed="rId9">
            <a:alphaModFix/>
          </a:blip>
          <a:srcRect/>
          <a:stretch/>
        </p:blipFill>
        <p:spPr>
          <a:xfrm>
            <a:off x="3714750" y="6071359"/>
            <a:ext cx="4762500" cy="247650"/>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matchingName="bullet_points_purple">
  <p:cSld name="bullet_points_purple">
    <p:spTree>
      <p:nvGrpSpPr>
        <p:cNvPr id="1" name="Shape 1728"/>
        <p:cNvGrpSpPr/>
        <p:nvPr/>
      </p:nvGrpSpPr>
      <p:grpSpPr>
        <a:xfrm>
          <a:off x="0" y="0"/>
          <a:ext cx="0" cy="0"/>
          <a:chOff x="0" y="0"/>
          <a:chExt cx="0" cy="0"/>
        </a:xfrm>
      </p:grpSpPr>
      <p:pic>
        <p:nvPicPr>
          <p:cNvPr id="1729" name="Google Shape;1729;p6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9362875" y="3653944"/>
            <a:ext cx="4930936" cy="727313"/>
          </a:xfrm>
          <a:prstGeom prst="rect">
            <a:avLst/>
          </a:prstGeom>
          <a:noFill/>
          <a:ln>
            <a:noFill/>
          </a:ln>
        </p:spPr>
      </p:pic>
      <p:pic>
        <p:nvPicPr>
          <p:cNvPr id="1730" name="Google Shape;1730;p68"/>
          <p:cNvPicPr preferRelativeResize="0"/>
          <p:nvPr/>
        </p:nvPicPr>
        <p:blipFill rotWithShape="1">
          <a:blip r:embed="rId3" cstate="email">
            <a:alphaModFix/>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a:noFill/>
          <a:ln>
            <a:noFill/>
          </a:ln>
        </p:spPr>
      </p:pic>
      <p:pic>
        <p:nvPicPr>
          <p:cNvPr id="1731" name="Google Shape;1731;p6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732" name="Google Shape;1732;p68"/>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33" name="Google Shape;1733;p68"/>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34" name="Google Shape;1734;p6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735" name="Google Shape;1735;p68"/>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36" name="Google Shape;1736;p6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737" name="Google Shape;1737;p68"/>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8" name="Google Shape;1738;p68"/>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9" name="Google Shape;1739;p68"/>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40" name="Google Shape;1740;p6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556" y="4664734"/>
            <a:ext cx="1268847" cy="1925346"/>
          </a:xfrm>
          <a:prstGeom prst="rect">
            <a:avLst/>
          </a:prstGeom>
          <a:noFill/>
          <a:ln>
            <a:noFill/>
          </a:ln>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matchingName="2_Заголовок раздела">
  <p:cSld name="2_Заголовок раздела">
    <p:spTree>
      <p:nvGrpSpPr>
        <p:cNvPr id="1" name="Shape 1741"/>
        <p:cNvGrpSpPr/>
        <p:nvPr/>
      </p:nvGrpSpPr>
      <p:grpSpPr>
        <a:xfrm>
          <a:off x="0" y="0"/>
          <a:ext cx="0" cy="0"/>
          <a:chOff x="0" y="0"/>
          <a:chExt cx="0" cy="0"/>
        </a:xfrm>
      </p:grpSpPr>
      <p:pic>
        <p:nvPicPr>
          <p:cNvPr id="1742" name="Google Shape;1742;p6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482448" y="736116"/>
            <a:ext cx="4466270" cy="342414"/>
          </a:xfrm>
          <a:prstGeom prst="rect">
            <a:avLst/>
          </a:prstGeom>
          <a:noFill/>
          <a:ln>
            <a:noFill/>
          </a:ln>
        </p:spPr>
      </p:pic>
      <p:pic>
        <p:nvPicPr>
          <p:cNvPr id="1743" name="Google Shape;1743;p6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3724" y="0"/>
            <a:ext cx="7458615" cy="6858000"/>
          </a:xfrm>
          <a:prstGeom prst="rect">
            <a:avLst/>
          </a:prstGeom>
          <a:noFill/>
          <a:ln>
            <a:noFill/>
          </a:ln>
        </p:spPr>
      </p:pic>
      <p:pic>
        <p:nvPicPr>
          <p:cNvPr id="1744" name="Google Shape;1744;p6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41728" y="1355354"/>
            <a:ext cx="3683260" cy="4686240"/>
          </a:xfrm>
          <a:prstGeom prst="rect">
            <a:avLst/>
          </a:prstGeom>
          <a:noFill/>
          <a:ln>
            <a:noFill/>
          </a:ln>
        </p:spPr>
      </p:pic>
      <p:pic>
        <p:nvPicPr>
          <p:cNvPr id="1745" name="Google Shape;1745;p6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04974" y="6139499"/>
            <a:ext cx="5976664" cy="216654"/>
          </a:xfrm>
          <a:prstGeom prst="rect">
            <a:avLst/>
          </a:prstGeom>
          <a:noFill/>
          <a:ln>
            <a:noFill/>
          </a:ln>
        </p:spPr>
      </p:pic>
      <p:pic>
        <p:nvPicPr>
          <p:cNvPr id="1746" name="Google Shape;1746;p6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669156" y="0"/>
            <a:ext cx="2712926" cy="907323"/>
          </a:xfrm>
          <a:prstGeom prst="rect">
            <a:avLst/>
          </a:prstGeom>
          <a:noFill/>
          <a:ln>
            <a:noFill/>
          </a:ln>
        </p:spPr>
      </p:pic>
      <p:pic>
        <p:nvPicPr>
          <p:cNvPr id="1747" name="Google Shape;1747;p6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48" name="Google Shape;1748;p69"/>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49" name="Google Shape;1749;p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0" name="Google Shape;1750;p6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1" name="Google Shape;1751;p69"/>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matchingName="16_Заголовок раздела">
  <p:cSld name="16_Заголовок раздела">
    <p:spTree>
      <p:nvGrpSpPr>
        <p:cNvPr id="1" name="Shape 1752"/>
        <p:cNvGrpSpPr/>
        <p:nvPr/>
      </p:nvGrpSpPr>
      <p:grpSpPr>
        <a:xfrm>
          <a:off x="0" y="0"/>
          <a:ext cx="0" cy="0"/>
          <a:chOff x="0" y="0"/>
          <a:chExt cx="0" cy="0"/>
        </a:xfrm>
      </p:grpSpPr>
      <p:pic>
        <p:nvPicPr>
          <p:cNvPr id="1753" name="Google Shape;1753;p70"/>
          <p:cNvPicPr preferRelativeResize="0"/>
          <p:nvPr/>
        </p:nvPicPr>
        <p:blipFill rotWithShape="1">
          <a:blip r:embed="rId2" cstate="email">
            <a:alphaModFix/>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a:noFill/>
          <a:ln>
            <a:noFill/>
          </a:ln>
        </p:spPr>
      </p:pic>
      <p:pic>
        <p:nvPicPr>
          <p:cNvPr id="1754" name="Google Shape;1754;p7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2647950" cy="6705199"/>
          </a:xfrm>
          <a:prstGeom prst="rect">
            <a:avLst/>
          </a:prstGeom>
          <a:noFill/>
          <a:ln>
            <a:noFill/>
          </a:ln>
        </p:spPr>
      </p:pic>
      <p:pic>
        <p:nvPicPr>
          <p:cNvPr id="1755" name="Google Shape;1755;p7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56" name="Google Shape;1756;p7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7" name="Google Shape;1757;p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8" name="Google Shape;1758;p70"/>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59" name="Google Shape;1759;p70"/>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760" name="Google Shape;1760;p7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761" name="Google Shape;1761;p7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865910" y="5774611"/>
            <a:ext cx="6125690" cy="222056"/>
          </a:xfrm>
          <a:prstGeom prst="rect">
            <a:avLst/>
          </a:prstGeom>
          <a:noFill/>
          <a:ln>
            <a:noFill/>
          </a:ln>
        </p:spPr>
      </p:pic>
      <p:pic>
        <p:nvPicPr>
          <p:cNvPr id="1762" name="Google Shape;1762;p7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8964" y="1632968"/>
            <a:ext cx="436111" cy="436111"/>
          </a:xfrm>
          <a:prstGeom prst="rect">
            <a:avLst/>
          </a:prstGeom>
          <a:noFill/>
          <a:ln>
            <a:noFill/>
          </a:ln>
        </p:spPr>
      </p:pic>
      <p:pic>
        <p:nvPicPr>
          <p:cNvPr id="1763" name="Google Shape;1763;p7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728746" y="196623"/>
            <a:ext cx="504825" cy="504825"/>
          </a:xfrm>
          <a:prstGeom prst="rect">
            <a:avLst/>
          </a:prstGeom>
          <a:noFill/>
          <a:ln>
            <a:noFill/>
          </a:ln>
        </p:spPr>
      </p:pic>
      <p:pic>
        <p:nvPicPr>
          <p:cNvPr id="1764" name="Google Shape;1764;p7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869460" y="6048972"/>
            <a:ext cx="504825" cy="504825"/>
          </a:xfrm>
          <a:prstGeom prst="rect">
            <a:avLst/>
          </a:prstGeom>
          <a:noFill/>
          <a:ln>
            <a:noFill/>
          </a:ln>
        </p:spPr>
      </p:pic>
      <p:pic>
        <p:nvPicPr>
          <p:cNvPr id="1765" name="Google Shape;1765;p7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20171" y="3754337"/>
            <a:ext cx="2743200" cy="2743200"/>
          </a:xfrm>
          <a:prstGeom prst="rect">
            <a:avLst/>
          </a:prstGeom>
          <a:noFill/>
          <a:ln>
            <a:noFill/>
          </a:ln>
        </p:spPr>
      </p:pic>
      <p:pic>
        <p:nvPicPr>
          <p:cNvPr id="1766" name="Google Shape;1766;p7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flipH="1">
            <a:off x="0" y="937878"/>
            <a:ext cx="3267075" cy="330338"/>
          </a:xfrm>
          <a:prstGeom prst="rect">
            <a:avLst/>
          </a:prstGeom>
          <a:noFill/>
          <a:ln>
            <a:noFill/>
          </a:ln>
        </p:spPr>
      </p:pic>
      <p:pic>
        <p:nvPicPr>
          <p:cNvPr id="1767" name="Google Shape;1767;p7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8924925" y="937878"/>
            <a:ext cx="3267075" cy="330338"/>
          </a:xfrm>
          <a:prstGeom prst="rect">
            <a:avLst/>
          </a:prstGeom>
          <a:noFill/>
          <a:ln>
            <a:noFill/>
          </a:ln>
        </p:spPr>
      </p:pic>
      <p:sp>
        <p:nvSpPr>
          <p:cNvPr id="1768" name="Google Shape;1768;p70"/>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29_Заголовок раздела">
  <p:cSld name="29_Заголовок раздела">
    <p:spTree>
      <p:nvGrpSpPr>
        <p:cNvPr id="1" name="Shape 1769"/>
        <p:cNvGrpSpPr/>
        <p:nvPr/>
      </p:nvGrpSpPr>
      <p:grpSpPr>
        <a:xfrm>
          <a:off x="0" y="0"/>
          <a:ext cx="0" cy="0"/>
          <a:chOff x="0" y="0"/>
          <a:chExt cx="0" cy="0"/>
        </a:xfrm>
      </p:grpSpPr>
      <p:pic>
        <p:nvPicPr>
          <p:cNvPr id="1770" name="Google Shape;1770;p71"/>
          <p:cNvPicPr preferRelativeResize="0"/>
          <p:nvPr/>
        </p:nvPicPr>
        <p:blipFill rotWithShape="1">
          <a:blip r:embed="rId2" cstate="email">
            <a:alphaModFix/>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a:noFill/>
          <a:ln>
            <a:noFill/>
          </a:ln>
        </p:spPr>
      </p:pic>
      <p:pic>
        <p:nvPicPr>
          <p:cNvPr id="1771" name="Google Shape;1771;p7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2647950" cy="6705199"/>
          </a:xfrm>
          <a:prstGeom prst="rect">
            <a:avLst/>
          </a:prstGeom>
          <a:noFill/>
          <a:ln>
            <a:noFill/>
          </a:ln>
        </p:spPr>
      </p:pic>
      <p:pic>
        <p:nvPicPr>
          <p:cNvPr id="1772" name="Google Shape;1772;p7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73" name="Google Shape;1773;p7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4" name="Google Shape;1774;p7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5" name="Google Shape;1775;p71"/>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76" name="Google Shape;1776;p71"/>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777" name="Google Shape;1777;p7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778" name="Google Shape;1778;p7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728746" y="196623"/>
            <a:ext cx="504825" cy="504825"/>
          </a:xfrm>
          <a:prstGeom prst="rect">
            <a:avLst/>
          </a:prstGeom>
          <a:noFill/>
          <a:ln>
            <a:noFill/>
          </a:ln>
        </p:spPr>
      </p:pic>
      <p:pic>
        <p:nvPicPr>
          <p:cNvPr id="1779" name="Google Shape;1779;p7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320171" y="3754337"/>
            <a:ext cx="2743200" cy="2743200"/>
          </a:xfrm>
          <a:prstGeom prst="rect">
            <a:avLst/>
          </a:prstGeom>
          <a:noFill/>
          <a:ln>
            <a:noFill/>
          </a:ln>
        </p:spPr>
      </p:pic>
      <p:sp>
        <p:nvSpPr>
          <p:cNvPr id="1780" name="Google Shape;1780;p71"/>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matchingName="17_Заголовок раздела">
  <p:cSld name="17_Заголовок раздела">
    <p:spTree>
      <p:nvGrpSpPr>
        <p:cNvPr id="1" name="Shape 1781"/>
        <p:cNvGrpSpPr/>
        <p:nvPr/>
      </p:nvGrpSpPr>
      <p:grpSpPr>
        <a:xfrm>
          <a:off x="0" y="0"/>
          <a:ext cx="0" cy="0"/>
          <a:chOff x="0" y="0"/>
          <a:chExt cx="0" cy="0"/>
        </a:xfrm>
      </p:grpSpPr>
      <p:pic>
        <p:nvPicPr>
          <p:cNvPr id="1782" name="Google Shape;1782;p72"/>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flipH="1">
            <a:off x="9085379" y="3369263"/>
            <a:ext cx="3106621" cy="3494315"/>
          </a:xfrm>
          <a:prstGeom prst="rect">
            <a:avLst/>
          </a:prstGeom>
          <a:noFill/>
          <a:ln>
            <a:noFill/>
          </a:ln>
        </p:spPr>
      </p:pic>
      <p:pic>
        <p:nvPicPr>
          <p:cNvPr id="1783" name="Google Shape;1783;p72"/>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a:off x="-4736" y="3369264"/>
            <a:ext cx="3106621" cy="3494315"/>
          </a:xfrm>
          <a:prstGeom prst="rect">
            <a:avLst/>
          </a:prstGeom>
          <a:noFill/>
          <a:ln>
            <a:noFill/>
          </a:ln>
        </p:spPr>
      </p:pic>
      <p:grpSp>
        <p:nvGrpSpPr>
          <p:cNvPr id="1784" name="Google Shape;1784;p72"/>
          <p:cNvGrpSpPr/>
          <p:nvPr/>
        </p:nvGrpSpPr>
        <p:grpSpPr>
          <a:xfrm>
            <a:off x="114206" y="-3847"/>
            <a:ext cx="11889642" cy="6861847"/>
            <a:chOff x="114206" y="-3848"/>
            <a:chExt cx="11889642" cy="6861847"/>
          </a:xfrm>
        </p:grpSpPr>
        <p:pic>
          <p:nvPicPr>
            <p:cNvPr id="1785" name="Google Shape;1785;p7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4206" y="-1"/>
              <a:ext cx="4139638" cy="6858000"/>
            </a:xfrm>
            <a:prstGeom prst="rect">
              <a:avLst/>
            </a:prstGeom>
            <a:noFill/>
            <a:ln>
              <a:noFill/>
            </a:ln>
          </p:spPr>
        </p:pic>
        <p:pic>
          <p:nvPicPr>
            <p:cNvPr id="1786" name="Google Shape;1786;p7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864210" y="-3848"/>
              <a:ext cx="4139638" cy="6858000"/>
            </a:xfrm>
            <a:prstGeom prst="rect">
              <a:avLst/>
            </a:prstGeom>
            <a:noFill/>
            <a:ln>
              <a:noFill/>
            </a:ln>
          </p:spPr>
        </p:pic>
      </p:grpSp>
      <p:pic>
        <p:nvPicPr>
          <p:cNvPr id="1787" name="Google Shape;1787;p7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88" name="Google Shape;1788;p7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89" name="Google Shape;1789;p7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790" name="Google Shape;1790;p7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791" name="Google Shape;1791;p7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996182" y="5373849"/>
            <a:ext cx="6125690" cy="222056"/>
          </a:xfrm>
          <a:prstGeom prst="rect">
            <a:avLst/>
          </a:prstGeom>
          <a:noFill/>
          <a:ln>
            <a:noFill/>
          </a:ln>
        </p:spPr>
      </p:pic>
      <p:pic>
        <p:nvPicPr>
          <p:cNvPr id="1792" name="Google Shape;1792;p7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687427" y="3051953"/>
            <a:ext cx="2743200" cy="2743200"/>
          </a:xfrm>
          <a:prstGeom prst="rect">
            <a:avLst/>
          </a:prstGeom>
          <a:noFill/>
          <a:ln>
            <a:noFill/>
          </a:ln>
        </p:spPr>
      </p:pic>
      <p:sp>
        <p:nvSpPr>
          <p:cNvPr id="1793" name="Google Shape;1793;p72"/>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794" name="Google Shape;1794;p72"/>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matchingName="18_Заголовок раздела">
  <p:cSld name="18_Заголовок раздела">
    <p:spTree>
      <p:nvGrpSpPr>
        <p:cNvPr id="1" name="Shape 1795"/>
        <p:cNvGrpSpPr/>
        <p:nvPr/>
      </p:nvGrpSpPr>
      <p:grpSpPr>
        <a:xfrm>
          <a:off x="0" y="0"/>
          <a:ext cx="0" cy="0"/>
          <a:chOff x="0" y="0"/>
          <a:chExt cx="0" cy="0"/>
        </a:xfrm>
      </p:grpSpPr>
      <p:pic>
        <p:nvPicPr>
          <p:cNvPr id="1796" name="Google Shape;1796;p7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92464" y="3067960"/>
            <a:ext cx="4299535" cy="3790040"/>
          </a:xfrm>
          <a:prstGeom prst="rect">
            <a:avLst/>
          </a:prstGeom>
          <a:noFill/>
          <a:ln>
            <a:noFill/>
          </a:ln>
        </p:spPr>
      </p:pic>
      <p:pic>
        <p:nvPicPr>
          <p:cNvPr id="1797" name="Google Shape;1797;p7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857578" y="-10948"/>
            <a:ext cx="3314700" cy="1108583"/>
          </a:xfrm>
          <a:prstGeom prst="rect">
            <a:avLst/>
          </a:prstGeom>
          <a:noFill/>
          <a:ln>
            <a:noFill/>
          </a:ln>
        </p:spPr>
      </p:pic>
      <p:pic>
        <p:nvPicPr>
          <p:cNvPr id="1798" name="Google Shape;1798;p7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99" name="Google Shape;1799;p7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00" name="Google Shape;1800;p7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801" name="Google Shape;1801;p7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sp>
        <p:nvSpPr>
          <p:cNvPr id="1802" name="Google Shape;1802;p73"/>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03" name="Google Shape;1803;p73"/>
          <p:cNvSpPr txBox="1">
            <a:spLocks noGrp="1"/>
          </p:cNvSpPr>
          <p:nvPr>
            <p:ph type="body" idx="1"/>
          </p:nvPr>
        </p:nvSpPr>
        <p:spPr>
          <a:xfrm>
            <a:off x="726616" y="2269039"/>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804" name="Google Shape;1804;p73"/>
          <p:cNvPicPr preferRelativeResize="0"/>
          <p:nvPr/>
        </p:nvPicPr>
        <p:blipFill rotWithShape="1">
          <a:blip r:embed="rId6" cstate="email">
            <a:alphaModFix/>
            <a:extLst>
              <a:ext uri="{28A0092B-C50C-407E-A947-70E740481C1C}">
                <a14:useLocalDpi xmlns:a14="http://schemas.microsoft.com/office/drawing/2010/main"/>
              </a:ext>
            </a:extLst>
          </a:blip>
          <a:srcRect r="39972"/>
          <a:stretch/>
        </p:blipFill>
        <p:spPr>
          <a:xfrm>
            <a:off x="10545660" y="3710286"/>
            <a:ext cx="1646698" cy="2743200"/>
          </a:xfrm>
          <a:prstGeom prst="rect">
            <a:avLst/>
          </a:prstGeom>
          <a:noFill/>
          <a:ln>
            <a:noFill/>
          </a:ln>
        </p:spPr>
      </p:pic>
      <p:pic>
        <p:nvPicPr>
          <p:cNvPr id="1805" name="Google Shape;1805;p7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38687" y="489858"/>
            <a:ext cx="1634833" cy="1638300"/>
          </a:xfrm>
          <a:prstGeom prst="rect">
            <a:avLst/>
          </a:prstGeom>
          <a:noFill/>
          <a:ln>
            <a:noFill/>
          </a:ln>
        </p:spPr>
      </p:pic>
      <p:pic>
        <p:nvPicPr>
          <p:cNvPr id="1806" name="Google Shape;1806;p73"/>
          <p:cNvPicPr preferRelativeResize="0"/>
          <p:nvPr/>
        </p:nvPicPr>
        <p:blipFill rotWithShape="1">
          <a:blip r:embed="rId8" cstate="email">
            <a:alphaModFix/>
            <a:extLst>
              <a:ext uri="{28A0092B-C50C-407E-A947-70E740481C1C}">
                <a14:useLocalDpi xmlns:a14="http://schemas.microsoft.com/office/drawing/2010/main"/>
              </a:ext>
            </a:extLst>
          </a:blip>
          <a:srcRect t="24697"/>
          <a:stretch/>
        </p:blipFill>
        <p:spPr>
          <a:xfrm>
            <a:off x="510350" y="-10948"/>
            <a:ext cx="862052" cy="652756"/>
          </a:xfrm>
          <a:prstGeom prst="rect">
            <a:avLst/>
          </a:prstGeom>
          <a:noFill/>
          <a:ln>
            <a:noFill/>
          </a:ln>
        </p:spPr>
      </p:pic>
      <p:pic>
        <p:nvPicPr>
          <p:cNvPr id="1807" name="Google Shape;1807;p7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678210" y="5627361"/>
            <a:ext cx="862052" cy="866841"/>
          </a:xfrm>
          <a:prstGeom prst="rect">
            <a:avLst/>
          </a:prstGeom>
          <a:noFill/>
          <a:ln>
            <a:noFill/>
          </a:ln>
        </p:spPr>
      </p:pic>
      <p:sp>
        <p:nvSpPr>
          <p:cNvPr id="1808" name="Google Shape;1808;p73"/>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matchingName="19_Заголовок раздела">
  <p:cSld name="19_Заголовок раздела">
    <p:spTree>
      <p:nvGrpSpPr>
        <p:cNvPr id="1" name="Shape 1809"/>
        <p:cNvGrpSpPr/>
        <p:nvPr/>
      </p:nvGrpSpPr>
      <p:grpSpPr>
        <a:xfrm>
          <a:off x="0" y="0"/>
          <a:ext cx="0" cy="0"/>
          <a:chOff x="0" y="0"/>
          <a:chExt cx="0" cy="0"/>
        </a:xfrm>
      </p:grpSpPr>
      <p:pic>
        <p:nvPicPr>
          <p:cNvPr id="1810" name="Google Shape;1810;p7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0539144" y="5271809"/>
            <a:ext cx="1652856" cy="247928"/>
          </a:xfrm>
          <a:prstGeom prst="rect">
            <a:avLst/>
          </a:prstGeom>
          <a:noFill/>
          <a:ln>
            <a:noFill/>
          </a:ln>
        </p:spPr>
      </p:pic>
      <p:pic>
        <p:nvPicPr>
          <p:cNvPr id="1811" name="Google Shape;1811;p7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3027" y="0"/>
            <a:ext cx="7779921" cy="6858000"/>
          </a:xfrm>
          <a:prstGeom prst="rect">
            <a:avLst/>
          </a:prstGeom>
          <a:noFill/>
          <a:ln>
            <a:noFill/>
          </a:ln>
        </p:spPr>
      </p:pic>
      <p:pic>
        <p:nvPicPr>
          <p:cNvPr id="1812" name="Google Shape;1812;p7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13" name="Google Shape;1813;p7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14" name="Google Shape;1814;p7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815" name="Google Shape;1815;p7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816" name="Google Shape;1816;p7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70094" y="2828925"/>
            <a:ext cx="2266950" cy="2266950"/>
          </a:xfrm>
          <a:prstGeom prst="rect">
            <a:avLst/>
          </a:prstGeom>
          <a:noFill/>
          <a:ln>
            <a:noFill/>
          </a:ln>
        </p:spPr>
      </p:pic>
      <p:pic>
        <p:nvPicPr>
          <p:cNvPr id="1817" name="Google Shape;1817;p7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10391091" y="1820349"/>
            <a:ext cx="1675538" cy="3297771"/>
          </a:xfrm>
          <a:prstGeom prst="rect">
            <a:avLst/>
          </a:prstGeom>
          <a:noFill/>
          <a:ln>
            <a:noFill/>
          </a:ln>
        </p:spPr>
      </p:pic>
      <p:pic>
        <p:nvPicPr>
          <p:cNvPr id="1818" name="Google Shape;1818;p74"/>
          <p:cNvPicPr preferRelativeResize="0"/>
          <p:nvPr/>
        </p:nvPicPr>
        <p:blipFill rotWithShape="1">
          <a:blip r:embed="rId8" cstate="email">
            <a:alphaModFix/>
            <a:extLst>
              <a:ext uri="{28A0092B-C50C-407E-A947-70E740481C1C}">
                <a14:useLocalDpi xmlns:a14="http://schemas.microsoft.com/office/drawing/2010/main"/>
              </a:ext>
            </a:extLst>
          </a:blip>
          <a:srcRect r="18280"/>
          <a:stretch/>
        </p:blipFill>
        <p:spPr>
          <a:xfrm>
            <a:off x="11131392" y="4716518"/>
            <a:ext cx="1066364" cy="490868"/>
          </a:xfrm>
          <a:prstGeom prst="rect">
            <a:avLst/>
          </a:prstGeom>
          <a:noFill/>
          <a:ln>
            <a:noFill/>
          </a:ln>
        </p:spPr>
      </p:pic>
      <p:sp>
        <p:nvSpPr>
          <p:cNvPr id="1819" name="Google Shape;1819;p74"/>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matchingName="20_Заголовок раздела">
  <p:cSld name="20_Заголовок раздела">
    <p:spTree>
      <p:nvGrpSpPr>
        <p:cNvPr id="1" name="Shape 1820"/>
        <p:cNvGrpSpPr/>
        <p:nvPr/>
      </p:nvGrpSpPr>
      <p:grpSpPr>
        <a:xfrm>
          <a:off x="0" y="0"/>
          <a:ext cx="0" cy="0"/>
          <a:chOff x="0" y="0"/>
          <a:chExt cx="0" cy="0"/>
        </a:xfrm>
      </p:grpSpPr>
      <p:pic>
        <p:nvPicPr>
          <p:cNvPr id="1821" name="Google Shape;1821;p75"/>
          <p:cNvPicPr preferRelativeResize="0"/>
          <p:nvPr/>
        </p:nvPicPr>
        <p:blipFill rotWithShape="1">
          <a:blip r:embed="rId2" cstate="email">
            <a:alphaModFix/>
            <a:extLst>
              <a:ext uri="{28A0092B-C50C-407E-A947-70E740481C1C}">
                <a14:useLocalDpi xmlns:a14="http://schemas.microsoft.com/office/drawing/2010/main"/>
              </a:ext>
            </a:extLst>
          </a:blip>
          <a:srcRect r="57066"/>
          <a:stretch/>
        </p:blipFill>
        <p:spPr>
          <a:xfrm flipH="1">
            <a:off x="0" y="0"/>
            <a:ext cx="2657475" cy="3866889"/>
          </a:xfrm>
          <a:prstGeom prst="rect">
            <a:avLst/>
          </a:prstGeom>
          <a:noFill/>
          <a:ln>
            <a:noFill/>
          </a:ln>
        </p:spPr>
      </p:pic>
      <p:pic>
        <p:nvPicPr>
          <p:cNvPr id="1822" name="Google Shape;1822;p75"/>
          <p:cNvPicPr preferRelativeResize="0"/>
          <p:nvPr/>
        </p:nvPicPr>
        <p:blipFill rotWithShape="1">
          <a:blip r:embed="rId3" cstate="email">
            <a:alphaModFix/>
            <a:extLst>
              <a:ext uri="{28A0092B-C50C-407E-A947-70E740481C1C}">
                <a14:useLocalDpi xmlns:a14="http://schemas.microsoft.com/office/drawing/2010/main"/>
              </a:ext>
            </a:extLst>
          </a:blip>
          <a:srcRect l="35314"/>
          <a:stretch/>
        </p:blipFill>
        <p:spPr>
          <a:xfrm>
            <a:off x="0" y="0"/>
            <a:ext cx="4824682" cy="6858000"/>
          </a:xfrm>
          <a:prstGeom prst="rect">
            <a:avLst/>
          </a:prstGeom>
          <a:noFill/>
          <a:ln>
            <a:noFill/>
          </a:ln>
        </p:spPr>
      </p:pic>
      <p:pic>
        <p:nvPicPr>
          <p:cNvPr id="1823" name="Google Shape;1823;p7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24" name="Google Shape;1824;p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25" name="Google Shape;1825;p7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26" name="Google Shape;1826;p75"/>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827" name="Google Shape;1827;p75"/>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828" name="Google Shape;1828;p7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829" name="Google Shape;1829;p7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7940689" y="4638674"/>
            <a:ext cx="1628775" cy="1628775"/>
          </a:xfrm>
          <a:prstGeom prst="rect">
            <a:avLst/>
          </a:prstGeom>
          <a:noFill/>
          <a:ln>
            <a:noFill/>
          </a:ln>
        </p:spPr>
      </p:pic>
      <p:pic>
        <p:nvPicPr>
          <p:cNvPr id="1830" name="Google Shape;1830;p7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5844" y="652099"/>
            <a:ext cx="298464" cy="298464"/>
          </a:xfrm>
          <a:prstGeom prst="rect">
            <a:avLst/>
          </a:prstGeom>
          <a:noFill/>
          <a:ln>
            <a:noFill/>
          </a:ln>
        </p:spPr>
      </p:pic>
      <p:pic>
        <p:nvPicPr>
          <p:cNvPr id="1831" name="Google Shape;1831;p75"/>
          <p:cNvPicPr preferRelativeResize="0"/>
          <p:nvPr/>
        </p:nvPicPr>
        <p:blipFill rotWithShape="1">
          <a:blip r:embed="rId8" cstate="email">
            <a:alphaModFix/>
            <a:extLst>
              <a:ext uri="{28A0092B-C50C-407E-A947-70E740481C1C}">
                <a14:useLocalDpi xmlns:a14="http://schemas.microsoft.com/office/drawing/2010/main"/>
              </a:ext>
            </a:extLst>
          </a:blip>
          <a:srcRect r="40696"/>
          <a:stretch/>
        </p:blipFill>
        <p:spPr>
          <a:xfrm>
            <a:off x="10623550" y="2397444"/>
            <a:ext cx="1568450" cy="1972622"/>
          </a:xfrm>
          <a:prstGeom prst="rect">
            <a:avLst/>
          </a:prstGeom>
          <a:noFill/>
          <a:ln>
            <a:noFill/>
          </a:ln>
        </p:spPr>
      </p:pic>
      <p:sp>
        <p:nvSpPr>
          <p:cNvPr id="1832" name="Google Shape;1832;p75"/>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4_Заголовок раздела">
  <p:cSld name="4_Заголовок раздела">
    <p:spTree>
      <p:nvGrpSpPr>
        <p:cNvPr id="1" name="Shape 250"/>
        <p:cNvGrpSpPr/>
        <p:nvPr/>
      </p:nvGrpSpPr>
      <p:grpSpPr>
        <a:xfrm>
          <a:off x="0" y="0"/>
          <a:ext cx="0" cy="0"/>
          <a:chOff x="0" y="0"/>
          <a:chExt cx="0" cy="0"/>
        </a:xfrm>
      </p:grpSpPr>
      <p:pic>
        <p:nvPicPr>
          <p:cNvPr id="251" name="Google Shape;251;p13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8336" y="2139043"/>
            <a:ext cx="3913531" cy="4729194"/>
          </a:xfrm>
          <a:prstGeom prst="rect">
            <a:avLst/>
          </a:prstGeom>
          <a:noFill/>
          <a:ln>
            <a:noFill/>
          </a:ln>
        </p:spPr>
      </p:pic>
      <p:pic>
        <p:nvPicPr>
          <p:cNvPr id="252" name="Google Shape;252;p13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53" name="Google Shape;253;p131"/>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4" name="Google Shape;254;p131"/>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55" name="Google Shape;255;p1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6" name="Google Shape;256;p1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7" name="Google Shape;257;p13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58" name="Google Shape;258;p13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59" name="Google Shape;259;p131"/>
          <p:cNvPicPr preferRelativeResize="0"/>
          <p:nvPr/>
        </p:nvPicPr>
        <p:blipFill rotWithShape="1">
          <a:blip r:embed="rId5">
            <a:alphaModFix/>
          </a:blip>
          <a:srcRect/>
          <a:stretch/>
        </p:blipFill>
        <p:spPr>
          <a:xfrm>
            <a:off x="2901042" y="5579155"/>
            <a:ext cx="6667500" cy="333375"/>
          </a:xfrm>
          <a:prstGeom prst="rect">
            <a:avLst/>
          </a:prstGeom>
          <a:noFill/>
          <a:ln>
            <a:noFill/>
          </a:ln>
        </p:spPr>
      </p:pic>
      <p:pic>
        <p:nvPicPr>
          <p:cNvPr id="260" name="Google Shape;260;p13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5861956" y="1777869"/>
            <a:ext cx="461282" cy="461282"/>
          </a:xfrm>
          <a:prstGeom prst="rect">
            <a:avLst/>
          </a:prstGeom>
          <a:noFill/>
          <a:ln>
            <a:noFill/>
          </a:ln>
        </p:spPr>
      </p:pic>
      <p:pic>
        <p:nvPicPr>
          <p:cNvPr id="261" name="Google Shape;261;p13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073084" flipH="1">
            <a:off x="955944" y="2143335"/>
            <a:ext cx="253722" cy="1902279"/>
          </a:xfrm>
          <a:prstGeom prst="rect">
            <a:avLst/>
          </a:prstGeom>
          <a:noFill/>
          <a:ln>
            <a:noFill/>
          </a:ln>
        </p:spPr>
      </p:pic>
      <p:pic>
        <p:nvPicPr>
          <p:cNvPr id="262" name="Google Shape;262;p13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4152103">
            <a:off x="841407" y="3203981"/>
            <a:ext cx="552355" cy="1866039"/>
          </a:xfrm>
          <a:prstGeom prst="rect">
            <a:avLst/>
          </a:prstGeom>
          <a:noFill/>
          <a:ln>
            <a:noFill/>
          </a:ln>
        </p:spPr>
      </p:pic>
      <p:pic>
        <p:nvPicPr>
          <p:cNvPr id="263" name="Google Shape;263;p13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171353" y="4726477"/>
            <a:ext cx="794378" cy="798791"/>
          </a:xfrm>
          <a:prstGeom prst="rect">
            <a:avLst/>
          </a:prstGeom>
          <a:noFill/>
          <a:ln>
            <a:noFill/>
          </a:ln>
        </p:spPr>
      </p:pic>
      <p:pic>
        <p:nvPicPr>
          <p:cNvPr id="264" name="Google Shape;264;p13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1418" y="1453508"/>
            <a:ext cx="3014884" cy="3014884"/>
          </a:xfrm>
          <a:prstGeom prst="rect">
            <a:avLst/>
          </a:prstGeom>
          <a:noFill/>
          <a:ln>
            <a:noFill/>
          </a:ln>
        </p:spPr>
      </p:pic>
      <p:pic>
        <p:nvPicPr>
          <p:cNvPr id="265" name="Google Shape;265;p131"/>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0056488" y="4482131"/>
            <a:ext cx="2135512" cy="555233"/>
          </a:xfrm>
          <a:prstGeom prst="rect">
            <a:avLst/>
          </a:prstGeom>
          <a:noFill/>
          <a:ln>
            <a:noFill/>
          </a:ln>
        </p:spPr>
      </p:pic>
      <p:pic>
        <p:nvPicPr>
          <p:cNvPr id="266" name="Google Shape;266;p131"/>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flipH="1">
            <a:off x="-18336" y="11333"/>
            <a:ext cx="1670956" cy="2493902"/>
          </a:xfrm>
          <a:prstGeom prst="rect">
            <a:avLst/>
          </a:prstGeom>
          <a:noFill/>
          <a:ln>
            <a:noFill/>
          </a:ln>
        </p:spPr>
      </p:pic>
      <p:pic>
        <p:nvPicPr>
          <p:cNvPr id="267" name="Google Shape;267;p131"/>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2215512">
            <a:off x="960166" y="4715367"/>
            <a:ext cx="342550" cy="321997"/>
          </a:xfrm>
          <a:prstGeom prst="rect">
            <a:avLst/>
          </a:prstGeom>
          <a:noFill/>
          <a:ln>
            <a:noFill/>
          </a:ln>
        </p:spPr>
      </p:pic>
      <p:pic>
        <p:nvPicPr>
          <p:cNvPr id="268" name="Google Shape;268;p131"/>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39368">
            <a:off x="1542630" y="237020"/>
            <a:ext cx="342550" cy="321997"/>
          </a:xfrm>
          <a:prstGeom prst="rect">
            <a:avLst/>
          </a:prstGeom>
          <a:noFill/>
          <a:ln>
            <a:noFill/>
          </a:ln>
        </p:spPr>
      </p:pic>
      <p:pic>
        <p:nvPicPr>
          <p:cNvPr id="269" name="Google Shape;269;p131"/>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4189111">
            <a:off x="10754876" y="5534789"/>
            <a:ext cx="342550" cy="321997"/>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matchingName="21_Заголовок раздела">
  <p:cSld name="21_Заголовок раздела">
    <p:spTree>
      <p:nvGrpSpPr>
        <p:cNvPr id="1" name="Shape 1833"/>
        <p:cNvGrpSpPr/>
        <p:nvPr/>
      </p:nvGrpSpPr>
      <p:grpSpPr>
        <a:xfrm>
          <a:off x="0" y="0"/>
          <a:ext cx="0" cy="0"/>
          <a:chOff x="0" y="0"/>
          <a:chExt cx="0" cy="0"/>
        </a:xfrm>
      </p:grpSpPr>
      <p:pic>
        <p:nvPicPr>
          <p:cNvPr id="1834" name="Google Shape;1834;p76"/>
          <p:cNvPicPr preferRelativeResize="0"/>
          <p:nvPr/>
        </p:nvPicPr>
        <p:blipFill rotWithShape="1">
          <a:blip r:embed="rId2" cstate="email">
            <a:alphaModFix/>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a:noFill/>
          <a:ln>
            <a:noFill/>
          </a:ln>
        </p:spPr>
      </p:pic>
      <p:pic>
        <p:nvPicPr>
          <p:cNvPr id="1835" name="Google Shape;1835;p76"/>
          <p:cNvPicPr preferRelativeResize="0"/>
          <p:nvPr/>
        </p:nvPicPr>
        <p:blipFill rotWithShape="1">
          <a:blip r:embed="rId3" cstate="email">
            <a:alphaModFix/>
            <a:extLst>
              <a:ext uri="{28A0092B-C50C-407E-A947-70E740481C1C}">
                <a14:useLocalDpi xmlns:a14="http://schemas.microsoft.com/office/drawing/2010/main"/>
              </a:ext>
            </a:extLst>
          </a:blip>
          <a:srcRect l="31603" t="16879"/>
          <a:stretch/>
        </p:blipFill>
        <p:spPr>
          <a:xfrm>
            <a:off x="-11695" y="0"/>
            <a:ext cx="3237901" cy="5700483"/>
          </a:xfrm>
          <a:prstGeom prst="rect">
            <a:avLst/>
          </a:prstGeom>
          <a:noFill/>
          <a:ln>
            <a:noFill/>
          </a:ln>
        </p:spPr>
      </p:pic>
      <p:pic>
        <p:nvPicPr>
          <p:cNvPr id="1836" name="Google Shape;1836;p7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37" name="Google Shape;1837;p7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38" name="Google Shape;1838;p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39" name="Google Shape;1839;p76"/>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840" name="Google Shape;1840;p76"/>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841" name="Google Shape;1841;p7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842" name="Google Shape;1842;p7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66410" y="2101927"/>
            <a:ext cx="4963941" cy="4963941"/>
          </a:xfrm>
          <a:prstGeom prst="rect">
            <a:avLst/>
          </a:prstGeom>
          <a:noFill/>
          <a:ln>
            <a:noFill/>
          </a:ln>
        </p:spPr>
      </p:pic>
      <p:pic>
        <p:nvPicPr>
          <p:cNvPr id="1843" name="Google Shape;1843;p7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7590" y="4239222"/>
            <a:ext cx="1809750" cy="1809750"/>
          </a:xfrm>
          <a:prstGeom prst="rect">
            <a:avLst/>
          </a:prstGeom>
          <a:noFill/>
          <a:ln>
            <a:noFill/>
          </a:ln>
        </p:spPr>
      </p:pic>
      <p:pic>
        <p:nvPicPr>
          <p:cNvPr id="1844" name="Google Shape;1844;p7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80530" y="1156300"/>
            <a:ext cx="628650" cy="628650"/>
          </a:xfrm>
          <a:prstGeom prst="rect">
            <a:avLst/>
          </a:prstGeom>
          <a:noFill/>
          <a:ln>
            <a:noFill/>
          </a:ln>
        </p:spPr>
      </p:pic>
      <p:pic>
        <p:nvPicPr>
          <p:cNvPr id="1845" name="Google Shape;1845;p7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42875" y="5727700"/>
            <a:ext cx="628650" cy="628650"/>
          </a:xfrm>
          <a:prstGeom prst="rect">
            <a:avLst/>
          </a:prstGeom>
          <a:noFill/>
          <a:ln>
            <a:noFill/>
          </a:ln>
        </p:spPr>
      </p:pic>
      <p:pic>
        <p:nvPicPr>
          <p:cNvPr id="1846" name="Google Shape;1846;p7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098251" y="1877543"/>
            <a:ext cx="319089" cy="319089"/>
          </a:xfrm>
          <a:prstGeom prst="rect">
            <a:avLst/>
          </a:prstGeom>
          <a:noFill/>
          <a:ln>
            <a:noFill/>
          </a:ln>
        </p:spPr>
      </p:pic>
      <p:pic>
        <p:nvPicPr>
          <p:cNvPr id="1847" name="Google Shape;1847;p7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747573" y="736542"/>
            <a:ext cx="319089" cy="319089"/>
          </a:xfrm>
          <a:prstGeom prst="rect">
            <a:avLst/>
          </a:prstGeom>
          <a:noFill/>
          <a:ln>
            <a:noFill/>
          </a:ln>
        </p:spPr>
      </p:pic>
      <p:sp>
        <p:nvSpPr>
          <p:cNvPr id="1848" name="Google Shape;1848;p76"/>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matchingName="Table_slide_blue">
  <p:cSld name="Table_slide_blue">
    <p:spTree>
      <p:nvGrpSpPr>
        <p:cNvPr id="1" name="Shape 1849"/>
        <p:cNvGrpSpPr/>
        <p:nvPr/>
      </p:nvGrpSpPr>
      <p:grpSpPr>
        <a:xfrm>
          <a:off x="0" y="0"/>
          <a:ext cx="0" cy="0"/>
          <a:chOff x="0" y="0"/>
          <a:chExt cx="0" cy="0"/>
        </a:xfrm>
      </p:grpSpPr>
      <p:pic>
        <p:nvPicPr>
          <p:cNvPr id="1850" name="Google Shape;1850;p7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61500" y="4304006"/>
            <a:ext cx="2725731" cy="2402732"/>
          </a:xfrm>
          <a:prstGeom prst="rect">
            <a:avLst/>
          </a:prstGeom>
          <a:noFill/>
          <a:ln>
            <a:noFill/>
          </a:ln>
        </p:spPr>
      </p:pic>
      <p:pic>
        <p:nvPicPr>
          <p:cNvPr id="1851" name="Google Shape;1851;p7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852" name="Google Shape;1852;p77"/>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53" name="Google Shape;1853;p77"/>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854" name="Google Shape;1854;p77"/>
          <p:cNvPicPr preferRelativeResize="0"/>
          <p:nvPr/>
        </p:nvPicPr>
        <p:blipFill rotWithShape="1">
          <a:blip r:embed="rId4" cstate="email">
            <a:alphaModFix/>
            <a:extLst>
              <a:ext uri="{28A0092B-C50C-407E-A947-70E740481C1C}">
                <a14:useLocalDpi xmlns:a14="http://schemas.microsoft.com/office/drawing/2010/main"/>
              </a:ext>
            </a:extLst>
          </a:blip>
          <a:srcRect r="33044"/>
          <a:stretch/>
        </p:blipFill>
        <p:spPr>
          <a:xfrm rot="5400000">
            <a:off x="9624386" y="4936789"/>
            <a:ext cx="1547205" cy="2315693"/>
          </a:xfrm>
          <a:prstGeom prst="rect">
            <a:avLst/>
          </a:prstGeom>
          <a:noFill/>
          <a:ln>
            <a:noFill/>
          </a:ln>
        </p:spPr>
      </p:pic>
      <p:pic>
        <p:nvPicPr>
          <p:cNvPr id="1855" name="Google Shape;1855;p7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856" name="Google Shape;1856;p77"/>
          <p:cNvPicPr preferRelativeResize="0"/>
          <p:nvPr/>
        </p:nvPicPr>
        <p:blipFill rotWithShape="1">
          <a:blip r:embed="rId6" cstate="email">
            <a:alphaModFix/>
            <a:extLst>
              <a:ext uri="{28A0092B-C50C-407E-A947-70E740481C1C}">
                <a14:useLocalDpi xmlns:a14="http://schemas.microsoft.com/office/drawing/2010/main"/>
              </a:ext>
            </a:extLst>
          </a:blip>
          <a:srcRect l="32736"/>
          <a:stretch/>
        </p:blipFill>
        <p:spPr>
          <a:xfrm>
            <a:off x="0" y="4333878"/>
            <a:ext cx="1419874" cy="2110896"/>
          </a:xfrm>
          <a:prstGeom prst="rect">
            <a:avLst/>
          </a:prstGeom>
          <a:noFill/>
          <a:ln>
            <a:noFill/>
          </a:ln>
        </p:spPr>
      </p:pic>
      <p:sp>
        <p:nvSpPr>
          <p:cNvPr id="1857" name="Google Shape;1857;p77"/>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matchingName="1_Table_slide_blue">
  <p:cSld name="1_Table_slide_blue">
    <p:spTree>
      <p:nvGrpSpPr>
        <p:cNvPr id="1" name="Shape 1858"/>
        <p:cNvGrpSpPr/>
        <p:nvPr/>
      </p:nvGrpSpPr>
      <p:grpSpPr>
        <a:xfrm>
          <a:off x="0" y="0"/>
          <a:ext cx="0" cy="0"/>
          <a:chOff x="0" y="0"/>
          <a:chExt cx="0" cy="0"/>
        </a:xfrm>
      </p:grpSpPr>
      <p:pic>
        <p:nvPicPr>
          <p:cNvPr id="1859" name="Google Shape;1859;p7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860" name="Google Shape;1860;p78"/>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861" name="Google Shape;1861;p7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matchingName="bullet_points_blue">
  <p:cSld name="bullet_points_blue">
    <p:spTree>
      <p:nvGrpSpPr>
        <p:cNvPr id="1" name="Shape 1862"/>
        <p:cNvGrpSpPr/>
        <p:nvPr/>
      </p:nvGrpSpPr>
      <p:grpSpPr>
        <a:xfrm>
          <a:off x="0" y="0"/>
          <a:ext cx="0" cy="0"/>
          <a:chOff x="0" y="0"/>
          <a:chExt cx="0" cy="0"/>
        </a:xfrm>
      </p:grpSpPr>
      <p:pic>
        <p:nvPicPr>
          <p:cNvPr id="1863" name="Google Shape;1863;p79"/>
          <p:cNvPicPr preferRelativeResize="0"/>
          <p:nvPr/>
        </p:nvPicPr>
        <p:blipFill rotWithShape="1">
          <a:blip r:embed="rId2" cstate="email">
            <a:alphaModFix/>
            <a:extLst>
              <a:ext uri="{28A0092B-C50C-407E-A947-70E740481C1C}">
                <a14:useLocalDpi xmlns:a14="http://schemas.microsoft.com/office/drawing/2010/main"/>
              </a:ext>
            </a:extLst>
          </a:blip>
          <a:srcRect r="66671"/>
          <a:stretch/>
        </p:blipFill>
        <p:spPr>
          <a:xfrm>
            <a:off x="11202039" y="2130441"/>
            <a:ext cx="989961" cy="4302951"/>
          </a:xfrm>
          <a:prstGeom prst="rect">
            <a:avLst/>
          </a:prstGeom>
          <a:noFill/>
          <a:ln>
            <a:noFill/>
          </a:ln>
        </p:spPr>
      </p:pic>
      <p:pic>
        <p:nvPicPr>
          <p:cNvPr id="1864" name="Google Shape;1864;p79"/>
          <p:cNvPicPr preferRelativeResize="0"/>
          <p:nvPr/>
        </p:nvPicPr>
        <p:blipFill rotWithShape="1">
          <a:blip r:embed="rId3" cstate="email">
            <a:alphaModFix/>
            <a:extLst>
              <a:ext uri="{28A0092B-C50C-407E-A947-70E740481C1C}">
                <a14:useLocalDpi xmlns:a14="http://schemas.microsoft.com/office/drawing/2010/main"/>
              </a:ext>
            </a:extLst>
          </a:blip>
          <a:srcRect l="22969"/>
          <a:stretch/>
        </p:blipFill>
        <p:spPr>
          <a:xfrm>
            <a:off x="0" y="-136527"/>
            <a:ext cx="2086210" cy="6858000"/>
          </a:xfrm>
          <a:prstGeom prst="rect">
            <a:avLst/>
          </a:prstGeom>
          <a:noFill/>
          <a:ln>
            <a:noFill/>
          </a:ln>
        </p:spPr>
      </p:pic>
      <p:pic>
        <p:nvPicPr>
          <p:cNvPr id="1865" name="Google Shape;1865;p7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866" name="Google Shape;1866;p79"/>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67" name="Google Shape;1867;p79"/>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68" name="Google Shape;1868;p79"/>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69" name="Google Shape;1869;p79"/>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70" name="Google Shape;1870;p79"/>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71" name="Google Shape;1871;p79"/>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872" name="Google Shape;1872;p7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873" name="Google Shape;1873;p7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33535" y="4104551"/>
            <a:ext cx="1384489" cy="1761496"/>
          </a:xfrm>
          <a:prstGeom prst="rect">
            <a:avLst/>
          </a:prstGeom>
          <a:noFill/>
          <a:ln>
            <a:noFill/>
          </a:ln>
        </p:spPr>
      </p:pic>
      <p:pic>
        <p:nvPicPr>
          <p:cNvPr id="1874" name="Google Shape;1874;p7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23675" y="3116035"/>
            <a:ext cx="502104" cy="502104"/>
          </a:xfrm>
          <a:prstGeom prst="rect">
            <a:avLst/>
          </a:prstGeom>
          <a:noFill/>
          <a:ln>
            <a:noFill/>
          </a:ln>
        </p:spPr>
      </p:pic>
      <p:pic>
        <p:nvPicPr>
          <p:cNvPr id="1875" name="Google Shape;1875;p7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737945" y="5742792"/>
            <a:ext cx="502104" cy="502104"/>
          </a:xfrm>
          <a:prstGeom prst="rect">
            <a:avLst/>
          </a:prstGeom>
          <a:noFill/>
          <a:ln>
            <a:noFill/>
          </a:ln>
        </p:spPr>
      </p:pic>
      <p:pic>
        <p:nvPicPr>
          <p:cNvPr id="1876" name="Google Shape;1876;p7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710430" y="2220927"/>
            <a:ext cx="409575" cy="409575"/>
          </a:xfrm>
          <a:prstGeom prst="rect">
            <a:avLst/>
          </a:prstGeom>
          <a:noFill/>
          <a:ln>
            <a:noFill/>
          </a:ln>
        </p:spPr>
      </p:pic>
      <p:sp>
        <p:nvSpPr>
          <p:cNvPr id="1877" name="Google Shape;1877;p79"/>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matchingName="3_Заголовок раздела">
  <p:cSld name="3_Заголовок раздела">
    <p:spTree>
      <p:nvGrpSpPr>
        <p:cNvPr id="1" name="Shape 1878"/>
        <p:cNvGrpSpPr/>
        <p:nvPr/>
      </p:nvGrpSpPr>
      <p:grpSpPr>
        <a:xfrm>
          <a:off x="0" y="0"/>
          <a:ext cx="0" cy="0"/>
          <a:chOff x="0" y="0"/>
          <a:chExt cx="0" cy="0"/>
        </a:xfrm>
      </p:grpSpPr>
      <p:pic>
        <p:nvPicPr>
          <p:cNvPr id="1879" name="Google Shape;1879;p8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12192000" cy="6858000"/>
          </a:xfrm>
          <a:prstGeom prst="rect">
            <a:avLst/>
          </a:prstGeom>
          <a:noFill/>
          <a:ln>
            <a:noFill/>
          </a:ln>
        </p:spPr>
      </p:pic>
      <p:grpSp>
        <p:nvGrpSpPr>
          <p:cNvPr id="1880" name="Google Shape;1880;p80"/>
          <p:cNvGrpSpPr/>
          <p:nvPr/>
        </p:nvGrpSpPr>
        <p:grpSpPr>
          <a:xfrm>
            <a:off x="0" y="1152497"/>
            <a:ext cx="4988476" cy="5568978"/>
            <a:chOff x="7185" y="1103455"/>
            <a:chExt cx="4988476" cy="5568978"/>
          </a:xfrm>
        </p:grpSpPr>
        <p:pic>
          <p:nvPicPr>
            <p:cNvPr id="1881" name="Google Shape;1881;p8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94606" y="1103455"/>
              <a:ext cx="4021096" cy="4057956"/>
            </a:xfrm>
            <a:prstGeom prst="rect">
              <a:avLst/>
            </a:prstGeom>
            <a:noFill/>
            <a:ln>
              <a:noFill/>
            </a:ln>
          </p:spPr>
        </p:pic>
        <p:pic>
          <p:nvPicPr>
            <p:cNvPr id="1882" name="Google Shape;1882;p8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694606" y="5661248"/>
              <a:ext cx="4301055" cy="511348"/>
            </a:xfrm>
            <a:prstGeom prst="rect">
              <a:avLst/>
            </a:prstGeom>
            <a:noFill/>
            <a:ln>
              <a:noFill/>
            </a:ln>
          </p:spPr>
        </p:pic>
        <p:pic>
          <p:nvPicPr>
            <p:cNvPr id="1883" name="Google Shape;1883;p8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7185" y="6226376"/>
              <a:ext cx="2973710" cy="446057"/>
            </a:xfrm>
            <a:prstGeom prst="rect">
              <a:avLst/>
            </a:prstGeom>
            <a:noFill/>
            <a:ln>
              <a:noFill/>
            </a:ln>
          </p:spPr>
        </p:pic>
      </p:grpSp>
      <p:pic>
        <p:nvPicPr>
          <p:cNvPr id="1884" name="Google Shape;1884;p8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85" name="Google Shape;1885;p80"/>
          <p:cNvSpPr txBox="1">
            <a:spLocks noGrp="1"/>
          </p:cNvSpPr>
          <p:nvPr>
            <p:ph type="body" idx="1"/>
          </p:nvPr>
        </p:nvSpPr>
        <p:spPr>
          <a:xfrm>
            <a:off x="7246149" y="2154404"/>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886" name="Google Shape;1886;p8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87" name="Google Shape;1887;p8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88" name="Google Shape;1888;p8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889" name="Google Shape;1889;p8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matchingName="22_Заголовок раздела">
  <p:cSld name="22_Заголовок раздела">
    <p:spTree>
      <p:nvGrpSpPr>
        <p:cNvPr id="1" name="Shape 1890"/>
        <p:cNvGrpSpPr/>
        <p:nvPr/>
      </p:nvGrpSpPr>
      <p:grpSpPr>
        <a:xfrm>
          <a:off x="0" y="0"/>
          <a:ext cx="0" cy="0"/>
          <a:chOff x="0" y="0"/>
          <a:chExt cx="0" cy="0"/>
        </a:xfrm>
      </p:grpSpPr>
      <p:pic>
        <p:nvPicPr>
          <p:cNvPr id="1891" name="Google Shape;1891;p8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085395"/>
            <a:ext cx="2743200" cy="411480"/>
          </a:xfrm>
          <a:prstGeom prst="rect">
            <a:avLst/>
          </a:prstGeom>
          <a:noFill/>
          <a:ln>
            <a:noFill/>
          </a:ln>
        </p:spPr>
      </p:pic>
      <p:pic>
        <p:nvPicPr>
          <p:cNvPr id="1892" name="Google Shape;1892;p8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656" y="0"/>
            <a:ext cx="3679723" cy="1901190"/>
          </a:xfrm>
          <a:prstGeom prst="rect">
            <a:avLst/>
          </a:prstGeom>
          <a:noFill/>
          <a:ln>
            <a:noFill/>
          </a:ln>
        </p:spPr>
      </p:pic>
      <p:pic>
        <p:nvPicPr>
          <p:cNvPr id="1893" name="Google Shape;1893;p8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133600" y="2291487"/>
            <a:ext cx="10058400" cy="4566513"/>
          </a:xfrm>
          <a:prstGeom prst="rect">
            <a:avLst/>
          </a:prstGeom>
          <a:noFill/>
          <a:ln>
            <a:noFill/>
          </a:ln>
        </p:spPr>
      </p:pic>
      <p:pic>
        <p:nvPicPr>
          <p:cNvPr id="1894" name="Google Shape;1894;p8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95" name="Google Shape;1895;p8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96" name="Google Shape;1896;p8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97" name="Google Shape;1897;p8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898" name="Google Shape;1898;p81"/>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99" name="Google Shape;1899;p81"/>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900" name="Google Shape;1900;p8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47770" y="5538980"/>
            <a:ext cx="4289653" cy="509992"/>
          </a:xfrm>
          <a:prstGeom prst="rect">
            <a:avLst/>
          </a:prstGeom>
          <a:noFill/>
          <a:ln>
            <a:noFill/>
          </a:ln>
        </p:spPr>
      </p:pic>
      <p:pic>
        <p:nvPicPr>
          <p:cNvPr id="1901" name="Google Shape;1901;p8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656" y="2727265"/>
            <a:ext cx="1941591" cy="4130735"/>
          </a:xfrm>
          <a:prstGeom prst="rect">
            <a:avLst/>
          </a:prstGeom>
          <a:noFill/>
          <a:ln>
            <a:noFill/>
          </a:ln>
        </p:spPr>
      </p:pic>
      <p:pic>
        <p:nvPicPr>
          <p:cNvPr id="1902" name="Google Shape;1902;p8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903" name="Google Shape;1903;p8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066243" y="765590"/>
            <a:ext cx="993253" cy="1961675"/>
          </a:xfrm>
          <a:prstGeom prst="rect">
            <a:avLst/>
          </a:prstGeom>
          <a:noFill/>
          <a:ln>
            <a:noFill/>
          </a:ln>
        </p:spPr>
      </p:pic>
      <p:pic>
        <p:nvPicPr>
          <p:cNvPr id="1904" name="Google Shape;1904;p8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10601325" y="2699913"/>
            <a:ext cx="1593553" cy="239033"/>
          </a:xfrm>
          <a:prstGeom prst="rect">
            <a:avLst/>
          </a:prstGeom>
          <a:noFill/>
          <a:ln>
            <a:noFill/>
          </a:ln>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matchingName="23_Заголовок раздела">
  <p:cSld name="23_Заголовок раздела">
    <p:spTree>
      <p:nvGrpSpPr>
        <p:cNvPr id="1" name="Shape 1905"/>
        <p:cNvGrpSpPr/>
        <p:nvPr/>
      </p:nvGrpSpPr>
      <p:grpSpPr>
        <a:xfrm>
          <a:off x="0" y="0"/>
          <a:ext cx="0" cy="0"/>
          <a:chOff x="0" y="0"/>
          <a:chExt cx="0" cy="0"/>
        </a:xfrm>
      </p:grpSpPr>
      <p:pic>
        <p:nvPicPr>
          <p:cNvPr id="1906" name="Google Shape;1906;p82"/>
          <p:cNvPicPr preferRelativeResize="0"/>
          <p:nvPr/>
        </p:nvPicPr>
        <p:blipFill rotWithShape="1">
          <a:blip r:embed="rId2" cstate="email">
            <a:alphaModFix/>
            <a:extLst>
              <a:ext uri="{28A0092B-C50C-407E-A947-70E740481C1C}">
                <a14:useLocalDpi xmlns:a14="http://schemas.microsoft.com/office/drawing/2010/main"/>
              </a:ext>
            </a:extLst>
          </a:blip>
          <a:srcRect l="51701"/>
          <a:stretch/>
        </p:blipFill>
        <p:spPr>
          <a:xfrm>
            <a:off x="11713" y="3192938"/>
            <a:ext cx="2142819" cy="3665062"/>
          </a:xfrm>
          <a:prstGeom prst="rect">
            <a:avLst/>
          </a:prstGeom>
          <a:noFill/>
          <a:ln>
            <a:noFill/>
          </a:ln>
        </p:spPr>
      </p:pic>
      <p:pic>
        <p:nvPicPr>
          <p:cNvPr id="1907" name="Google Shape;1907;p8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9831281" y="4045974"/>
            <a:ext cx="3616419" cy="1105017"/>
          </a:xfrm>
          <a:prstGeom prst="rect">
            <a:avLst/>
          </a:prstGeom>
          <a:noFill/>
          <a:ln>
            <a:noFill/>
          </a:ln>
        </p:spPr>
      </p:pic>
      <p:pic>
        <p:nvPicPr>
          <p:cNvPr id="1908" name="Google Shape;1908;p8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5400000" flipH="1">
            <a:off x="2112431" y="-2110977"/>
            <a:ext cx="2633137" cy="6858000"/>
          </a:xfrm>
          <a:prstGeom prst="rect">
            <a:avLst/>
          </a:prstGeom>
          <a:noFill/>
          <a:ln>
            <a:noFill/>
          </a:ln>
        </p:spPr>
      </p:pic>
      <p:pic>
        <p:nvPicPr>
          <p:cNvPr id="1909" name="Google Shape;1909;p8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910" name="Google Shape;1910;p8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11" name="Google Shape;1911;p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12" name="Google Shape;1912;p8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13" name="Google Shape;1913;p82"/>
          <p:cNvSpPr txBox="1">
            <a:spLocks noGrp="1"/>
          </p:cNvSpPr>
          <p:nvPr>
            <p:ph type="body" idx="1"/>
          </p:nvPr>
        </p:nvSpPr>
        <p:spPr>
          <a:xfrm>
            <a:off x="2209800" y="226772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914" name="Google Shape;1914;p8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81312" y="1615416"/>
            <a:ext cx="504825" cy="504825"/>
          </a:xfrm>
          <a:prstGeom prst="rect">
            <a:avLst/>
          </a:prstGeom>
          <a:noFill/>
          <a:ln>
            <a:noFill/>
          </a:ln>
        </p:spPr>
      </p:pic>
      <p:pic>
        <p:nvPicPr>
          <p:cNvPr id="1915" name="Google Shape;1915;p8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916" name="Google Shape;1916;p8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77235" y="1062615"/>
            <a:ext cx="1078099" cy="2130323"/>
          </a:xfrm>
          <a:prstGeom prst="rect">
            <a:avLst/>
          </a:prstGeom>
          <a:noFill/>
          <a:ln>
            <a:noFill/>
          </a:ln>
        </p:spPr>
      </p:pic>
      <p:pic>
        <p:nvPicPr>
          <p:cNvPr id="1917" name="Google Shape;1917;p82"/>
          <p:cNvPicPr preferRelativeResize="0"/>
          <p:nvPr/>
        </p:nvPicPr>
        <p:blipFill rotWithShape="1">
          <a:blip r:embed="rId9" cstate="email">
            <a:alphaModFix/>
            <a:extLst>
              <a:ext uri="{28A0092B-C50C-407E-A947-70E740481C1C}">
                <a14:useLocalDpi xmlns:a14="http://schemas.microsoft.com/office/drawing/2010/main"/>
              </a:ext>
            </a:extLst>
          </a:blip>
          <a:srcRect l="47333"/>
          <a:stretch/>
        </p:blipFill>
        <p:spPr>
          <a:xfrm>
            <a:off x="0" y="4579288"/>
            <a:ext cx="2204044" cy="497537"/>
          </a:xfrm>
          <a:prstGeom prst="rect">
            <a:avLst/>
          </a:prstGeom>
          <a:noFill/>
          <a:ln>
            <a:noFill/>
          </a:ln>
        </p:spPr>
      </p:pic>
      <p:pic>
        <p:nvPicPr>
          <p:cNvPr id="1918" name="Google Shape;1918;p8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flipH="1">
            <a:off x="3495675" y="5187380"/>
            <a:ext cx="5200650" cy="398717"/>
          </a:xfrm>
          <a:prstGeom prst="rect">
            <a:avLst/>
          </a:prstGeom>
          <a:noFill/>
          <a:ln>
            <a:noFill/>
          </a:ln>
        </p:spPr>
      </p:pic>
      <p:pic>
        <p:nvPicPr>
          <p:cNvPr id="1919" name="Google Shape;1919;p8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976447" y="5048659"/>
            <a:ext cx="504825" cy="504825"/>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matchingName="24_Заголовок раздела">
  <p:cSld name="24_Заголовок раздела">
    <p:spTree>
      <p:nvGrpSpPr>
        <p:cNvPr id="1" name="Shape 1920"/>
        <p:cNvGrpSpPr/>
        <p:nvPr/>
      </p:nvGrpSpPr>
      <p:grpSpPr>
        <a:xfrm>
          <a:off x="0" y="0"/>
          <a:ext cx="0" cy="0"/>
          <a:chOff x="0" y="0"/>
          <a:chExt cx="0" cy="0"/>
        </a:xfrm>
      </p:grpSpPr>
      <p:pic>
        <p:nvPicPr>
          <p:cNvPr id="1921" name="Google Shape;1921;p8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89312" y="889311"/>
            <a:ext cx="3257553" cy="1478929"/>
          </a:xfrm>
          <a:prstGeom prst="rect">
            <a:avLst/>
          </a:prstGeom>
          <a:noFill/>
          <a:ln>
            <a:noFill/>
          </a:ln>
        </p:spPr>
      </p:pic>
      <p:pic>
        <p:nvPicPr>
          <p:cNvPr id="1922" name="Google Shape;1922;p8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6854152" y="-2483291"/>
            <a:ext cx="1891417" cy="6858000"/>
          </a:xfrm>
          <a:prstGeom prst="rect">
            <a:avLst/>
          </a:prstGeom>
          <a:noFill/>
          <a:ln>
            <a:noFill/>
          </a:ln>
        </p:spPr>
      </p:pic>
      <p:pic>
        <p:nvPicPr>
          <p:cNvPr id="1923" name="Google Shape;1923;p8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414013" y="5081886"/>
            <a:ext cx="4427985" cy="1776114"/>
          </a:xfrm>
          <a:prstGeom prst="rect">
            <a:avLst/>
          </a:prstGeom>
          <a:noFill/>
          <a:ln>
            <a:noFill/>
          </a:ln>
        </p:spPr>
      </p:pic>
      <p:pic>
        <p:nvPicPr>
          <p:cNvPr id="1924" name="Google Shape;1924;p8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925" name="Google Shape;1925;p8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26" name="Google Shape;1926;p83"/>
          <p:cNvSpPr txBox="1">
            <a:spLocks noGrp="1"/>
          </p:cNvSpPr>
          <p:nvPr>
            <p:ph type="ftr" idx="11"/>
          </p:nvPr>
        </p:nvSpPr>
        <p:spPr>
          <a:xfrm>
            <a:off x="4570605" y="635000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27" name="Google Shape;1927;p8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928" name="Google Shape;1928;p83"/>
          <p:cNvPicPr preferRelativeResize="0"/>
          <p:nvPr/>
        </p:nvPicPr>
        <p:blipFill rotWithShape="1">
          <a:blip r:embed="rId6" cstate="email">
            <a:alphaModFix/>
            <a:extLst>
              <a:ext uri="{28A0092B-C50C-407E-A947-70E740481C1C}">
                <a14:useLocalDpi xmlns:a14="http://schemas.microsoft.com/office/drawing/2010/main"/>
              </a:ext>
            </a:extLst>
          </a:blip>
          <a:srcRect l="40300"/>
          <a:stretch/>
        </p:blipFill>
        <p:spPr>
          <a:xfrm>
            <a:off x="0" y="5344149"/>
            <a:ext cx="529385" cy="886742"/>
          </a:xfrm>
          <a:prstGeom prst="rect">
            <a:avLst/>
          </a:prstGeom>
          <a:noFill/>
          <a:ln>
            <a:noFill/>
          </a:ln>
        </p:spPr>
      </p:pic>
      <p:sp>
        <p:nvSpPr>
          <p:cNvPr id="1929" name="Google Shape;1929;p83"/>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30" name="Google Shape;1930;p83"/>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931" name="Google Shape;1931;p83"/>
          <p:cNvSpPr>
            <a:spLocks noGrp="1"/>
          </p:cNvSpPr>
          <p:nvPr>
            <p:ph type="pic" idx="2"/>
          </p:nvPr>
        </p:nvSpPr>
        <p:spPr>
          <a:xfrm>
            <a:off x="7179597" y="2325182"/>
            <a:ext cx="4179887" cy="3462338"/>
          </a:xfrm>
          <a:prstGeom prst="rect">
            <a:avLst/>
          </a:prstGeom>
          <a:noFill/>
          <a:ln>
            <a:noFill/>
          </a:ln>
        </p:spPr>
      </p:sp>
      <p:pic>
        <p:nvPicPr>
          <p:cNvPr id="1932" name="Google Shape;1932;p8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612335" y="587363"/>
            <a:ext cx="504825" cy="504825"/>
          </a:xfrm>
          <a:prstGeom prst="rect">
            <a:avLst/>
          </a:prstGeom>
          <a:noFill/>
          <a:ln>
            <a:noFill/>
          </a:ln>
        </p:spPr>
      </p:pic>
      <p:pic>
        <p:nvPicPr>
          <p:cNvPr id="1933" name="Google Shape;1933;p8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520241" y="1092188"/>
            <a:ext cx="862052" cy="866841"/>
          </a:xfrm>
          <a:prstGeom prst="rect">
            <a:avLst/>
          </a:prstGeom>
          <a:noFill/>
          <a:ln>
            <a:noFill/>
          </a:ln>
        </p:spPr>
      </p:pic>
      <p:pic>
        <p:nvPicPr>
          <p:cNvPr id="1934" name="Google Shape;1934;p8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matchingName="25_Заголовок раздела">
  <p:cSld name="25_Заголовок раздела">
    <p:spTree>
      <p:nvGrpSpPr>
        <p:cNvPr id="1" name="Shape 1935"/>
        <p:cNvGrpSpPr/>
        <p:nvPr/>
      </p:nvGrpSpPr>
      <p:grpSpPr>
        <a:xfrm>
          <a:off x="0" y="0"/>
          <a:ext cx="0" cy="0"/>
          <a:chOff x="0" y="0"/>
          <a:chExt cx="0" cy="0"/>
        </a:xfrm>
      </p:grpSpPr>
      <p:pic>
        <p:nvPicPr>
          <p:cNvPr id="1936" name="Google Shape;1936;p8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4943475" y="0"/>
            <a:ext cx="7248525" cy="3745071"/>
          </a:xfrm>
          <a:prstGeom prst="rect">
            <a:avLst/>
          </a:prstGeom>
          <a:noFill/>
          <a:ln>
            <a:noFill/>
          </a:ln>
        </p:spPr>
      </p:pic>
      <p:pic>
        <p:nvPicPr>
          <p:cNvPr id="1937" name="Google Shape;1937;p84"/>
          <p:cNvPicPr preferRelativeResize="0"/>
          <p:nvPr/>
        </p:nvPicPr>
        <p:blipFill rotWithShape="1">
          <a:blip r:embed="rId3" cstate="email">
            <a:alphaModFix/>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a:noFill/>
          <a:ln>
            <a:noFill/>
          </a:ln>
        </p:spPr>
      </p:pic>
      <p:pic>
        <p:nvPicPr>
          <p:cNvPr id="1938" name="Google Shape;1938;p8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939" name="Google Shape;1939;p8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40" name="Google Shape;1940;p8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41" name="Google Shape;1941;p8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42" name="Google Shape;1942;p84"/>
          <p:cNvSpPr>
            <a:spLocks noGrp="1"/>
          </p:cNvSpPr>
          <p:nvPr>
            <p:ph type="pic" idx="2"/>
          </p:nvPr>
        </p:nvSpPr>
        <p:spPr>
          <a:xfrm>
            <a:off x="1379764" y="739549"/>
            <a:ext cx="9432713" cy="5047971"/>
          </a:xfrm>
          <a:prstGeom prst="rect">
            <a:avLst/>
          </a:prstGeom>
          <a:noFill/>
          <a:ln>
            <a:noFill/>
          </a:ln>
        </p:spPr>
      </p:sp>
      <p:pic>
        <p:nvPicPr>
          <p:cNvPr id="1943" name="Google Shape;1943;p8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944" name="Google Shape;1944;p8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811081" y="3876675"/>
            <a:ext cx="2954244" cy="2981325"/>
          </a:xfrm>
          <a:prstGeom prst="rect">
            <a:avLst/>
          </a:prstGeom>
          <a:noFill/>
          <a:ln>
            <a:noFill/>
          </a:ln>
        </p:spPr>
      </p:pic>
      <p:pic>
        <p:nvPicPr>
          <p:cNvPr id="1945" name="Google Shape;1945;p8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929062" y="5824364"/>
            <a:ext cx="4333875" cy="332264"/>
          </a:xfrm>
          <a:prstGeom prst="rect">
            <a:avLst/>
          </a:prstGeom>
          <a:noFill/>
          <a:ln>
            <a:noFill/>
          </a:ln>
        </p:spPr>
      </p:pic>
      <p:pic>
        <p:nvPicPr>
          <p:cNvPr id="1946" name="Google Shape;1946;p8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6164" y="311035"/>
            <a:ext cx="10058400" cy="138303"/>
          </a:xfrm>
          <a:prstGeom prst="rect">
            <a:avLst/>
          </a:prstGeom>
          <a:noFill/>
          <a:ln>
            <a:noFill/>
          </a:ln>
        </p:spPr>
      </p:pic>
      <p:pic>
        <p:nvPicPr>
          <p:cNvPr id="1947" name="Google Shape;1947;p8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74503" y="4272891"/>
            <a:ext cx="504825" cy="504825"/>
          </a:xfrm>
          <a:prstGeom prst="rect">
            <a:avLst/>
          </a:prstGeom>
          <a:noFill/>
          <a:ln>
            <a:noFill/>
          </a:ln>
        </p:spPr>
      </p:pic>
      <p:pic>
        <p:nvPicPr>
          <p:cNvPr id="1948" name="Google Shape;1948;p8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460895" y="3011121"/>
            <a:ext cx="504825" cy="504825"/>
          </a:xfrm>
          <a:prstGeom prst="rect">
            <a:avLst/>
          </a:prstGeom>
          <a:noFill/>
          <a:ln>
            <a:noFill/>
          </a:ln>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matchingName="26_Заголовок раздела">
  <p:cSld name="26_Заголовок раздела">
    <p:spTree>
      <p:nvGrpSpPr>
        <p:cNvPr id="1" name="Shape 1949"/>
        <p:cNvGrpSpPr/>
        <p:nvPr/>
      </p:nvGrpSpPr>
      <p:grpSpPr>
        <a:xfrm>
          <a:off x="0" y="0"/>
          <a:ext cx="0" cy="0"/>
          <a:chOff x="0" y="0"/>
          <a:chExt cx="0" cy="0"/>
        </a:xfrm>
      </p:grpSpPr>
      <p:pic>
        <p:nvPicPr>
          <p:cNvPr id="1950" name="Google Shape;1950;p8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7069465" y="3401933"/>
            <a:ext cx="5122535" cy="3460557"/>
          </a:xfrm>
          <a:prstGeom prst="rect">
            <a:avLst/>
          </a:prstGeom>
          <a:noFill/>
          <a:ln>
            <a:noFill/>
          </a:ln>
        </p:spPr>
      </p:pic>
      <p:pic>
        <p:nvPicPr>
          <p:cNvPr id="1951" name="Google Shape;1951;p85"/>
          <p:cNvPicPr preferRelativeResize="0"/>
          <p:nvPr/>
        </p:nvPicPr>
        <p:blipFill rotWithShape="1">
          <a:blip r:embed="rId3" cstate="email">
            <a:alphaModFix/>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a:noFill/>
          <a:ln>
            <a:noFill/>
          </a:ln>
        </p:spPr>
      </p:pic>
      <p:pic>
        <p:nvPicPr>
          <p:cNvPr id="1952" name="Google Shape;1952;p8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953" name="Google Shape;1953;p8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54" name="Google Shape;1954;p8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55" name="Google Shape;1955;p8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56" name="Google Shape;1956;p85"/>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957" name="Google Shape;1957;p85"/>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958" name="Google Shape;1958;p8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959" name="Google Shape;1959;p8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576986" y="4281249"/>
            <a:ext cx="2167339" cy="2023753"/>
          </a:xfrm>
          <a:prstGeom prst="rect">
            <a:avLst/>
          </a:prstGeom>
          <a:noFill/>
          <a:ln>
            <a:noFill/>
          </a:ln>
        </p:spPr>
      </p:pic>
      <p:pic>
        <p:nvPicPr>
          <p:cNvPr id="1960" name="Google Shape;1960;p8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515166" y="589583"/>
            <a:ext cx="479821" cy="479821"/>
          </a:xfrm>
          <a:prstGeom prst="rect">
            <a:avLst/>
          </a:prstGeom>
          <a:noFill/>
          <a:ln>
            <a:noFill/>
          </a:ln>
        </p:spPr>
      </p:pic>
      <p:pic>
        <p:nvPicPr>
          <p:cNvPr id="1961" name="Google Shape;1961;p8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45921" y="5538980"/>
            <a:ext cx="4289653" cy="5099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7_Заголовок раздела">
  <p:cSld name="7_Заголовок раздела">
    <p:spTree>
      <p:nvGrpSpPr>
        <p:cNvPr id="1" name="Shape 270"/>
        <p:cNvGrpSpPr/>
        <p:nvPr/>
      </p:nvGrpSpPr>
      <p:grpSpPr>
        <a:xfrm>
          <a:off x="0" y="0"/>
          <a:ext cx="0" cy="0"/>
          <a:chOff x="0" y="0"/>
          <a:chExt cx="0" cy="0"/>
        </a:xfrm>
      </p:grpSpPr>
      <p:pic>
        <p:nvPicPr>
          <p:cNvPr id="271" name="Google Shape;271;p13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3546882" cy="6858000"/>
          </a:xfrm>
          <a:prstGeom prst="rect">
            <a:avLst/>
          </a:prstGeom>
          <a:noFill/>
          <a:ln>
            <a:noFill/>
          </a:ln>
        </p:spPr>
      </p:pic>
      <p:pic>
        <p:nvPicPr>
          <p:cNvPr id="272" name="Google Shape;272;p13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73" name="Google Shape;273;p132"/>
          <p:cNvSpPr txBox="1">
            <a:spLocks noGrp="1"/>
          </p:cNvSpPr>
          <p:nvPr>
            <p:ph type="body" idx="1"/>
          </p:nvPr>
        </p:nvSpPr>
        <p:spPr>
          <a:xfrm>
            <a:off x="2187348" y="1738132"/>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74" name="Google Shape;274;p1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5" name="Google Shape;275;p1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6" name="Google Shape;276;p13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77" name="Google Shape;277;p13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78" name="Google Shape;278;p13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69821" y="5648183"/>
            <a:ext cx="5252358" cy="262618"/>
          </a:xfrm>
          <a:prstGeom prst="rect">
            <a:avLst/>
          </a:prstGeom>
          <a:noFill/>
          <a:ln>
            <a:noFill/>
          </a:ln>
        </p:spPr>
      </p:pic>
      <p:pic>
        <p:nvPicPr>
          <p:cNvPr id="279" name="Google Shape;279;p13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325349">
            <a:off x="9456734" y="1616909"/>
            <a:ext cx="2058636" cy="4201298"/>
          </a:xfrm>
          <a:prstGeom prst="rect">
            <a:avLst/>
          </a:prstGeom>
          <a:noFill/>
          <a:ln>
            <a:noFill/>
          </a:ln>
        </p:spPr>
      </p:pic>
      <p:pic>
        <p:nvPicPr>
          <p:cNvPr id="280" name="Google Shape;280;p13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25727">
            <a:off x="9439892" y="1537917"/>
            <a:ext cx="2092319" cy="4270039"/>
          </a:xfrm>
          <a:prstGeom prst="rect">
            <a:avLst/>
          </a:prstGeom>
          <a:noFill/>
          <a:ln>
            <a:noFill/>
          </a:ln>
        </p:spPr>
      </p:pic>
      <p:pic>
        <p:nvPicPr>
          <p:cNvPr id="281" name="Google Shape;281;p13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flipH="1">
            <a:off x="105843" y="3279407"/>
            <a:ext cx="2872260" cy="2872260"/>
          </a:xfrm>
          <a:prstGeom prst="rect">
            <a:avLst/>
          </a:prstGeom>
          <a:noFill/>
          <a:ln>
            <a:noFill/>
          </a:ln>
        </p:spPr>
      </p:pic>
      <p:pic>
        <p:nvPicPr>
          <p:cNvPr id="282" name="Google Shape;282;p13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59534" y="3972227"/>
            <a:ext cx="1371600" cy="1371600"/>
          </a:xfrm>
          <a:prstGeom prst="rect">
            <a:avLst/>
          </a:prstGeom>
          <a:noFill/>
          <a:ln>
            <a:noFill/>
          </a:ln>
        </p:spPr>
      </p:pic>
      <p:pic>
        <p:nvPicPr>
          <p:cNvPr id="283" name="Google Shape;283;p13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688757" y="286906"/>
            <a:ext cx="853216" cy="857956"/>
          </a:xfrm>
          <a:prstGeom prst="rect">
            <a:avLst/>
          </a:prstGeom>
          <a:noFill/>
          <a:ln>
            <a:noFill/>
          </a:ln>
        </p:spPr>
      </p:pic>
      <p:pic>
        <p:nvPicPr>
          <p:cNvPr id="284" name="Google Shape;284;p13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9407556">
            <a:off x="1083050" y="1247203"/>
            <a:ext cx="399721" cy="375738"/>
          </a:xfrm>
          <a:prstGeom prst="rect">
            <a:avLst/>
          </a:prstGeom>
          <a:noFill/>
          <a:ln>
            <a:noFill/>
          </a:ln>
        </p:spPr>
      </p:pic>
      <p:pic>
        <p:nvPicPr>
          <p:cNvPr id="285" name="Google Shape;285;p13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10800000">
            <a:off x="10259673" y="2281347"/>
            <a:ext cx="399721" cy="375738"/>
          </a:xfrm>
          <a:prstGeom prst="rect">
            <a:avLst/>
          </a:prstGeom>
          <a:noFill/>
          <a:ln>
            <a:noFill/>
          </a:ln>
        </p:spPr>
      </p:pic>
      <p:pic>
        <p:nvPicPr>
          <p:cNvPr id="286" name="Google Shape;286;p13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8536621">
            <a:off x="317286" y="5563248"/>
            <a:ext cx="399721" cy="375738"/>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matchingName="27_Заголовок раздела">
  <p:cSld name="27_Заголовок раздела">
    <p:spTree>
      <p:nvGrpSpPr>
        <p:cNvPr id="1" name="Shape 1962"/>
        <p:cNvGrpSpPr/>
        <p:nvPr/>
      </p:nvGrpSpPr>
      <p:grpSpPr>
        <a:xfrm>
          <a:off x="0" y="0"/>
          <a:ext cx="0" cy="0"/>
          <a:chOff x="0" y="0"/>
          <a:chExt cx="0" cy="0"/>
        </a:xfrm>
      </p:grpSpPr>
      <p:pic>
        <p:nvPicPr>
          <p:cNvPr id="1963" name="Google Shape;1963;p86"/>
          <p:cNvPicPr preferRelativeResize="0"/>
          <p:nvPr/>
        </p:nvPicPr>
        <p:blipFill rotWithShape="1">
          <a:blip r:embed="rId2" cstate="email">
            <a:alphaModFix/>
            <a:extLst>
              <a:ext uri="{28A0092B-C50C-407E-A947-70E740481C1C}">
                <a14:useLocalDpi xmlns:a14="http://schemas.microsoft.com/office/drawing/2010/main"/>
              </a:ext>
            </a:extLst>
          </a:blip>
          <a:srcRect l="26858"/>
          <a:stretch/>
        </p:blipFill>
        <p:spPr>
          <a:xfrm>
            <a:off x="0" y="0"/>
            <a:ext cx="7810336" cy="6856546"/>
          </a:xfrm>
          <a:prstGeom prst="rect">
            <a:avLst/>
          </a:prstGeom>
          <a:noFill/>
          <a:ln>
            <a:noFill/>
          </a:ln>
        </p:spPr>
      </p:pic>
      <p:pic>
        <p:nvPicPr>
          <p:cNvPr id="1964" name="Google Shape;1964;p8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965" name="Google Shape;1965;p8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66" name="Google Shape;1966;p8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67" name="Google Shape;1967;p8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68" name="Google Shape;1968;p86"/>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969" name="Google Shape;1969;p86"/>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970" name="Google Shape;1970;p8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971" name="Google Shape;1971;p8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27308" y="489858"/>
            <a:ext cx="953552" cy="1884218"/>
          </a:xfrm>
          <a:prstGeom prst="rect">
            <a:avLst/>
          </a:prstGeom>
          <a:noFill/>
          <a:ln>
            <a:noFill/>
          </a:ln>
        </p:spPr>
      </p:pic>
      <p:pic>
        <p:nvPicPr>
          <p:cNvPr id="1972" name="Google Shape;1972;p8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18259" y="2508757"/>
            <a:ext cx="1771650" cy="210630"/>
          </a:xfrm>
          <a:prstGeom prst="rect">
            <a:avLst/>
          </a:prstGeom>
          <a:noFill/>
          <a:ln>
            <a:noFill/>
          </a:ln>
        </p:spPr>
      </p:pic>
      <p:pic>
        <p:nvPicPr>
          <p:cNvPr id="1973" name="Google Shape;1973;p8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179243" y="3035913"/>
            <a:ext cx="2873086" cy="1152427"/>
          </a:xfrm>
          <a:prstGeom prst="rect">
            <a:avLst/>
          </a:prstGeom>
          <a:noFill/>
          <a:ln>
            <a:noFill/>
          </a:ln>
        </p:spPr>
      </p:pic>
      <p:pic>
        <p:nvPicPr>
          <p:cNvPr id="1974" name="Google Shape;1974;p8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452570" y="2174169"/>
            <a:ext cx="2905845" cy="4683832"/>
          </a:xfrm>
          <a:prstGeom prst="rect">
            <a:avLst/>
          </a:prstGeom>
          <a:noFill/>
          <a:ln>
            <a:noFill/>
          </a:ln>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matchingName="Table_slide_orange">
  <p:cSld name="Table_slide_orange">
    <p:spTree>
      <p:nvGrpSpPr>
        <p:cNvPr id="1" name="Shape 1975"/>
        <p:cNvGrpSpPr/>
        <p:nvPr/>
      </p:nvGrpSpPr>
      <p:grpSpPr>
        <a:xfrm>
          <a:off x="0" y="0"/>
          <a:ext cx="0" cy="0"/>
          <a:chOff x="0" y="0"/>
          <a:chExt cx="0" cy="0"/>
        </a:xfrm>
      </p:grpSpPr>
      <p:pic>
        <p:nvPicPr>
          <p:cNvPr id="1976" name="Google Shape;1976;p8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0" y="0"/>
            <a:ext cx="5437762" cy="2468744"/>
          </a:xfrm>
          <a:prstGeom prst="rect">
            <a:avLst/>
          </a:prstGeom>
          <a:noFill/>
          <a:ln>
            <a:noFill/>
          </a:ln>
        </p:spPr>
      </p:pic>
      <p:pic>
        <p:nvPicPr>
          <p:cNvPr id="1977" name="Google Shape;1977;p8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978" name="Google Shape;1978;p87"/>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79" name="Google Shape;1979;p87"/>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80" name="Google Shape;1980;p8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981" name="Google Shape;1981;p8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982" name="Google Shape;1982;p8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91573"/>
            <a:ext cx="1399137" cy="2976664"/>
          </a:xfrm>
          <a:prstGeom prst="rect">
            <a:avLst/>
          </a:prstGeom>
          <a:noFill/>
          <a:ln>
            <a:noFill/>
          </a:ln>
        </p:spPr>
      </p:pic>
      <p:pic>
        <p:nvPicPr>
          <p:cNvPr id="1983" name="Google Shape;1983;p8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379270" y="6093118"/>
            <a:ext cx="3433459" cy="263232"/>
          </a:xfrm>
          <a:prstGeom prst="rect">
            <a:avLst/>
          </a:prstGeom>
          <a:noFill/>
          <a:ln>
            <a:noFill/>
          </a:ln>
        </p:spPr>
      </p:pic>
      <p:pic>
        <p:nvPicPr>
          <p:cNvPr id="1984" name="Google Shape;1984;p8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370632" y="1730702"/>
            <a:ext cx="747385" cy="1476086"/>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matchingName="bullet_points_orange">
  <p:cSld name="bullet_points_orange">
    <p:spTree>
      <p:nvGrpSpPr>
        <p:cNvPr id="1" name="Shape 1985"/>
        <p:cNvGrpSpPr/>
        <p:nvPr/>
      </p:nvGrpSpPr>
      <p:grpSpPr>
        <a:xfrm>
          <a:off x="0" y="0"/>
          <a:ext cx="0" cy="0"/>
          <a:chOff x="0" y="0"/>
          <a:chExt cx="0" cy="0"/>
        </a:xfrm>
      </p:grpSpPr>
      <p:pic>
        <p:nvPicPr>
          <p:cNvPr id="1986" name="Google Shape;1986;p8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987" name="Google Shape;1987;p88"/>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88" name="Google Shape;1988;p88"/>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89" name="Google Shape;1989;p8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90" name="Google Shape;1990;p88"/>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1" name="Google Shape;1991;p88"/>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2" name="Google Shape;1992;p88"/>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3" name="Google Shape;1993;p88"/>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994" name="Google Shape;1994;p8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matchingName="2_bullet_points_orange">
  <p:cSld name="2_bullet_points_orange">
    <p:spTree>
      <p:nvGrpSpPr>
        <p:cNvPr id="1" name="Shape 1995"/>
        <p:cNvGrpSpPr/>
        <p:nvPr/>
      </p:nvGrpSpPr>
      <p:grpSpPr>
        <a:xfrm>
          <a:off x="0" y="0"/>
          <a:ext cx="0" cy="0"/>
          <a:chOff x="0" y="0"/>
          <a:chExt cx="0" cy="0"/>
        </a:xfrm>
      </p:grpSpPr>
      <p:pic>
        <p:nvPicPr>
          <p:cNvPr id="1996" name="Google Shape;1996;p8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917382" y="-917381"/>
            <a:ext cx="2289621" cy="4124382"/>
          </a:xfrm>
          <a:prstGeom prst="rect">
            <a:avLst/>
          </a:prstGeom>
          <a:noFill/>
          <a:ln>
            <a:noFill/>
          </a:ln>
        </p:spPr>
      </p:pic>
      <p:pic>
        <p:nvPicPr>
          <p:cNvPr id="1997" name="Google Shape;1997;p8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429813" y="4703591"/>
            <a:ext cx="4767943" cy="2164646"/>
          </a:xfrm>
          <a:prstGeom prst="rect">
            <a:avLst/>
          </a:prstGeom>
          <a:noFill/>
          <a:ln>
            <a:noFill/>
          </a:ln>
        </p:spPr>
      </p:pic>
      <p:pic>
        <p:nvPicPr>
          <p:cNvPr id="1998" name="Google Shape;1998;p8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999" name="Google Shape;1999;p89"/>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00" name="Google Shape;2000;p89"/>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01" name="Google Shape;2001;p8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002" name="Google Shape;2002;p89"/>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3" name="Google Shape;2003;p89"/>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4" name="Google Shape;2004;p89"/>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5" name="Google Shape;2005;p89"/>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006" name="Google Shape;2006;p8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2007" name="Google Shape;2007;p8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64972" y="854730"/>
            <a:ext cx="921617" cy="1821115"/>
          </a:xfrm>
          <a:prstGeom prst="rect">
            <a:avLst/>
          </a:prstGeom>
          <a:noFill/>
          <a:ln>
            <a:noFill/>
          </a:ln>
        </p:spPr>
      </p:pic>
      <p:pic>
        <p:nvPicPr>
          <p:cNvPr id="2008" name="Google Shape;2008;p8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903490" y="4929562"/>
            <a:ext cx="1486403" cy="1387929"/>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matchingName="Два объекта" type="twoObj">
  <p:cSld name="TWO_OBJECTS">
    <p:spTree>
      <p:nvGrpSpPr>
        <p:cNvPr id="1" name="Shape 2009"/>
        <p:cNvGrpSpPr/>
        <p:nvPr/>
      </p:nvGrpSpPr>
      <p:grpSpPr>
        <a:xfrm>
          <a:off x="0" y="0"/>
          <a:ext cx="0" cy="0"/>
          <a:chOff x="0" y="0"/>
          <a:chExt cx="0" cy="0"/>
        </a:xfrm>
      </p:grpSpPr>
      <p:pic>
        <p:nvPicPr>
          <p:cNvPr id="2010" name="Google Shape;2010;p9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958672" y="0"/>
            <a:ext cx="2767693" cy="615404"/>
          </a:xfrm>
          <a:prstGeom prst="rect">
            <a:avLst/>
          </a:prstGeom>
          <a:noFill/>
          <a:ln>
            <a:noFill/>
          </a:ln>
        </p:spPr>
      </p:pic>
      <p:pic>
        <p:nvPicPr>
          <p:cNvPr id="2011" name="Google Shape;2011;p9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1975756"/>
            <a:ext cx="4344992" cy="4882243"/>
          </a:xfrm>
          <a:prstGeom prst="rect">
            <a:avLst/>
          </a:prstGeom>
          <a:noFill/>
          <a:ln>
            <a:noFill/>
          </a:ln>
        </p:spPr>
      </p:pic>
      <p:pic>
        <p:nvPicPr>
          <p:cNvPr id="2012" name="Google Shape;2012;p9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13" name="Google Shape;2013;p90"/>
          <p:cNvSpPr txBox="1">
            <a:spLocks noGrp="1"/>
          </p:cNvSpPr>
          <p:nvPr>
            <p:ph type="title"/>
          </p:nvPr>
        </p:nvSpPr>
        <p:spPr>
          <a:xfrm>
            <a:off x="0" y="365125"/>
            <a:ext cx="12192000" cy="7794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14" name="Google Shape;2014;p90"/>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5" name="Google Shape;2015;p9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6" name="Google Shape;2016;p9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17" name="Google Shape;2017;p9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18" name="Google Shape;2018;p9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019" name="Google Shape;2019;p9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841792" y="1240320"/>
            <a:ext cx="330408" cy="330408"/>
          </a:xfrm>
          <a:prstGeom prst="rect">
            <a:avLst/>
          </a:prstGeom>
          <a:noFill/>
          <a:ln>
            <a:noFill/>
          </a:ln>
        </p:spPr>
      </p:pic>
      <p:pic>
        <p:nvPicPr>
          <p:cNvPr id="2020" name="Google Shape;2020;p9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224889" y="1330334"/>
            <a:ext cx="10058400" cy="138302"/>
          </a:xfrm>
          <a:prstGeom prst="rect">
            <a:avLst/>
          </a:prstGeom>
          <a:noFill/>
          <a:ln>
            <a:noFill/>
          </a:ln>
        </p:spPr>
      </p:pic>
      <p:pic>
        <p:nvPicPr>
          <p:cNvPr id="2021" name="Google Shape;2021;p9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3747975"/>
            <a:ext cx="2233743" cy="2192791"/>
          </a:xfrm>
          <a:prstGeom prst="rect">
            <a:avLst/>
          </a:prstGeom>
          <a:noFill/>
          <a:ln>
            <a:noFill/>
          </a:ln>
        </p:spPr>
      </p:pic>
      <p:pic>
        <p:nvPicPr>
          <p:cNvPr id="2022" name="Google Shape;2022;p9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767126" flipH="1">
            <a:off x="938553" y="4866917"/>
            <a:ext cx="1556017" cy="1616529"/>
          </a:xfrm>
          <a:prstGeom prst="rect">
            <a:avLst/>
          </a:prstGeom>
          <a:noFill/>
          <a:ln>
            <a:noFill/>
          </a:ln>
        </p:spPr>
      </p:pic>
      <p:pic>
        <p:nvPicPr>
          <p:cNvPr id="2023" name="Google Shape;2023;p9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794034" y="3469729"/>
            <a:ext cx="1265178" cy="2490107"/>
          </a:xfrm>
          <a:prstGeom prst="rect">
            <a:avLst/>
          </a:prstGeom>
          <a:noFill/>
          <a:ln>
            <a:noFill/>
          </a:ln>
        </p:spPr>
      </p:pic>
      <p:pic>
        <p:nvPicPr>
          <p:cNvPr id="2024" name="Google Shape;2024;p9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0122" y="76215"/>
            <a:ext cx="751114" cy="751114"/>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matchingName="Сравнение" type="twoTxTwoObj">
  <p:cSld name="TWO_OBJECTS_WITH_TEXT">
    <p:spTree>
      <p:nvGrpSpPr>
        <p:cNvPr id="1" name="Shape 2025"/>
        <p:cNvGrpSpPr/>
        <p:nvPr/>
      </p:nvGrpSpPr>
      <p:grpSpPr>
        <a:xfrm>
          <a:off x="0" y="0"/>
          <a:ext cx="0" cy="0"/>
          <a:chOff x="0" y="0"/>
          <a:chExt cx="0" cy="0"/>
        </a:xfrm>
      </p:grpSpPr>
      <p:pic>
        <p:nvPicPr>
          <p:cNvPr id="2026" name="Google Shape;2026;p9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76" y="1690688"/>
            <a:ext cx="2475652" cy="5167312"/>
          </a:xfrm>
          <a:prstGeom prst="rect">
            <a:avLst/>
          </a:prstGeom>
          <a:noFill/>
          <a:ln>
            <a:noFill/>
          </a:ln>
        </p:spPr>
      </p:pic>
      <p:pic>
        <p:nvPicPr>
          <p:cNvPr id="2027" name="Google Shape;2027;p9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899924" y="0"/>
            <a:ext cx="2392152" cy="1044765"/>
          </a:xfrm>
          <a:prstGeom prst="rect">
            <a:avLst/>
          </a:prstGeom>
          <a:noFill/>
          <a:ln>
            <a:noFill/>
          </a:ln>
        </p:spPr>
      </p:pic>
      <p:pic>
        <p:nvPicPr>
          <p:cNvPr id="2028" name="Google Shape;2028;p9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29" name="Google Shape;2029;p91"/>
          <p:cNvSpPr txBox="1">
            <a:spLocks noGrp="1"/>
          </p:cNvSpPr>
          <p:nvPr>
            <p:ph type="title"/>
          </p:nvPr>
        </p:nvSpPr>
        <p:spPr>
          <a:xfrm>
            <a:off x="839788" y="800100"/>
            <a:ext cx="10515600" cy="890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30" name="Google Shape;2030;p91"/>
          <p:cNvSpPr txBox="1">
            <a:spLocks noGrp="1"/>
          </p:cNvSpPr>
          <p:nvPr>
            <p:ph type="body" idx="1"/>
          </p:nvPr>
        </p:nvSpPr>
        <p:spPr>
          <a:xfrm>
            <a:off x="839788" y="1844865"/>
            <a:ext cx="5157787" cy="504825"/>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031" name="Google Shape;2031;p91"/>
          <p:cNvSpPr txBox="1">
            <a:spLocks noGrp="1"/>
          </p:cNvSpPr>
          <p:nvPr>
            <p:ph type="body" idx="2"/>
          </p:nvPr>
        </p:nvSpPr>
        <p:spPr>
          <a:xfrm>
            <a:off x="839788" y="2645229"/>
            <a:ext cx="5157787"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2" name="Google Shape;2032;p91"/>
          <p:cNvSpPr txBox="1">
            <a:spLocks noGrp="1"/>
          </p:cNvSpPr>
          <p:nvPr>
            <p:ph type="body" idx="3"/>
          </p:nvPr>
        </p:nvSpPr>
        <p:spPr>
          <a:xfrm>
            <a:off x="6172200" y="1836738"/>
            <a:ext cx="5183188" cy="512952"/>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033" name="Google Shape;2033;p91"/>
          <p:cNvSpPr txBox="1">
            <a:spLocks noGrp="1"/>
          </p:cNvSpPr>
          <p:nvPr>
            <p:ph type="body" idx="4"/>
          </p:nvPr>
        </p:nvSpPr>
        <p:spPr>
          <a:xfrm>
            <a:off x="6172200" y="2645229"/>
            <a:ext cx="5183188"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4" name="Google Shape;2034;p9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35" name="Google Shape;2035;p9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36" name="Google Shape;2036;p9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037" name="Google Shape;2037;p9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151164" y="5286489"/>
            <a:ext cx="4301613" cy="333375"/>
          </a:xfrm>
          <a:prstGeom prst="rect">
            <a:avLst/>
          </a:prstGeom>
          <a:noFill/>
          <a:ln>
            <a:noFill/>
          </a:ln>
        </p:spPr>
      </p:pic>
      <p:pic>
        <p:nvPicPr>
          <p:cNvPr id="2038" name="Google Shape;2038;p9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733222" y="5286489"/>
            <a:ext cx="4301613" cy="333375"/>
          </a:xfrm>
          <a:prstGeom prst="rect">
            <a:avLst/>
          </a:prstGeom>
          <a:noFill/>
          <a:ln>
            <a:noFill/>
          </a:ln>
        </p:spPr>
      </p:pic>
      <p:pic>
        <p:nvPicPr>
          <p:cNvPr id="2039" name="Google Shape;2039;p9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0" y="1135877"/>
            <a:ext cx="2166257" cy="219033"/>
          </a:xfrm>
          <a:prstGeom prst="rect">
            <a:avLst/>
          </a:prstGeom>
          <a:noFill/>
          <a:ln>
            <a:noFill/>
          </a:ln>
        </p:spPr>
      </p:pic>
      <p:pic>
        <p:nvPicPr>
          <p:cNvPr id="2040" name="Google Shape;2040;p9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a:off x="10025743" y="1135877"/>
            <a:ext cx="2166257" cy="219033"/>
          </a:xfrm>
          <a:prstGeom prst="rect">
            <a:avLst/>
          </a:prstGeom>
          <a:noFill/>
          <a:ln>
            <a:noFill/>
          </a:ln>
        </p:spPr>
      </p:pic>
      <p:pic>
        <p:nvPicPr>
          <p:cNvPr id="2041" name="Google Shape;2041;p9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783590" y="4558958"/>
            <a:ext cx="2844800" cy="2121812"/>
          </a:xfrm>
          <a:prstGeom prst="rect">
            <a:avLst/>
          </a:prstGeom>
          <a:noFill/>
          <a:ln>
            <a:noFill/>
          </a:ln>
        </p:spPr>
      </p:pic>
      <p:pic>
        <p:nvPicPr>
          <p:cNvPr id="2042" name="Google Shape;2042;p9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419063" y="-94776"/>
            <a:ext cx="1761092" cy="1764827"/>
          </a:xfrm>
          <a:prstGeom prst="rect">
            <a:avLst/>
          </a:prstGeom>
          <a:noFill/>
          <a:ln>
            <a:noFill/>
          </a:ln>
        </p:spPr>
      </p:pic>
      <p:pic>
        <p:nvPicPr>
          <p:cNvPr id="2043" name="Google Shape;2043;p9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369" y="4833257"/>
            <a:ext cx="2020458" cy="2024743"/>
          </a:xfrm>
          <a:prstGeom prst="rect">
            <a:avLst/>
          </a:prstGeom>
          <a:noFill/>
          <a:ln>
            <a:noFill/>
          </a:ln>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matchingName="Только заголовок" type="titleOnly">
  <p:cSld name="TITLE_ONLY">
    <p:spTree>
      <p:nvGrpSpPr>
        <p:cNvPr id="1" name="Shape 2044"/>
        <p:cNvGrpSpPr/>
        <p:nvPr/>
      </p:nvGrpSpPr>
      <p:grpSpPr>
        <a:xfrm>
          <a:off x="0" y="0"/>
          <a:ext cx="0" cy="0"/>
          <a:chOff x="0" y="0"/>
          <a:chExt cx="0" cy="0"/>
        </a:xfrm>
      </p:grpSpPr>
      <p:grpSp>
        <p:nvGrpSpPr>
          <p:cNvPr id="2045" name="Google Shape;2045;p92"/>
          <p:cNvGrpSpPr/>
          <p:nvPr/>
        </p:nvGrpSpPr>
        <p:grpSpPr>
          <a:xfrm>
            <a:off x="1662" y="0"/>
            <a:ext cx="12203414" cy="7137412"/>
            <a:chOff x="1662" y="0"/>
            <a:chExt cx="12203414" cy="7137412"/>
          </a:xfrm>
        </p:grpSpPr>
        <p:pic>
          <p:nvPicPr>
            <p:cNvPr id="2046" name="Google Shape;2046;p9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8542" y="5514125"/>
              <a:ext cx="4214242" cy="1343875"/>
            </a:xfrm>
            <a:prstGeom prst="rect">
              <a:avLst/>
            </a:prstGeom>
            <a:noFill/>
            <a:ln>
              <a:noFill/>
            </a:ln>
          </p:spPr>
        </p:pic>
        <p:pic>
          <p:nvPicPr>
            <p:cNvPr id="2047" name="Google Shape;2047;p9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15130" y="0"/>
              <a:ext cx="9485477" cy="6858000"/>
            </a:xfrm>
            <a:prstGeom prst="rect">
              <a:avLst/>
            </a:prstGeom>
            <a:noFill/>
            <a:ln>
              <a:noFill/>
            </a:ln>
          </p:spPr>
        </p:pic>
        <p:sp>
          <p:nvSpPr>
            <p:cNvPr id="2048" name="Google Shape;2048;p92"/>
            <p:cNvSpPr txBox="1"/>
            <p:nvPr/>
          </p:nvSpPr>
          <p:spPr>
            <a:xfrm>
              <a:off x="11632479" y="6374324"/>
              <a:ext cx="557934" cy="763088"/>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None/>
              </a:pPr>
              <a:r>
                <a:rPr lang="de-CH" sz="2400" b="1">
                  <a:solidFill>
                    <a:schemeClr val="lt1"/>
                  </a:solidFill>
                  <a:latin typeface="Century Gothic"/>
                  <a:ea typeface="Century Gothic"/>
                  <a:cs typeface="Century Gothic"/>
                  <a:sym typeface="Century Gothic"/>
                </a:rPr>
                <a:t>14</a:t>
              </a:r>
              <a:endParaRPr sz="2400" b="1">
                <a:solidFill>
                  <a:schemeClr val="lt1"/>
                </a:solidFill>
                <a:latin typeface="Century Gothic"/>
                <a:ea typeface="Century Gothic"/>
                <a:cs typeface="Century Gothic"/>
                <a:sym typeface="Century Gothic"/>
              </a:endParaRPr>
            </a:p>
          </p:txBody>
        </p:sp>
        <p:pic>
          <p:nvPicPr>
            <p:cNvPr id="2049" name="Google Shape;2049;p9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662" y="1344991"/>
              <a:ext cx="4716524" cy="5513009"/>
            </a:xfrm>
            <a:prstGeom prst="rect">
              <a:avLst/>
            </a:prstGeom>
            <a:noFill/>
            <a:ln>
              <a:noFill/>
            </a:ln>
          </p:spPr>
        </p:pic>
        <p:pic>
          <p:nvPicPr>
            <p:cNvPr id="2050" name="Google Shape;2050;p9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280880" y="0"/>
              <a:ext cx="8301547" cy="6858000"/>
            </a:xfrm>
            <a:prstGeom prst="rect">
              <a:avLst/>
            </a:prstGeom>
            <a:noFill/>
            <a:ln>
              <a:noFill/>
            </a:ln>
          </p:spPr>
        </p:pic>
        <p:pic>
          <p:nvPicPr>
            <p:cNvPr id="2051" name="Google Shape;2051;p9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02859" y="4014069"/>
              <a:ext cx="2046230" cy="2008716"/>
            </a:xfrm>
            <a:prstGeom prst="rect">
              <a:avLst/>
            </a:prstGeom>
            <a:noFill/>
            <a:ln>
              <a:noFill/>
            </a:ln>
          </p:spPr>
        </p:pic>
        <p:pic>
          <p:nvPicPr>
            <p:cNvPr id="2052" name="Google Shape;2052;p92"/>
            <p:cNvPicPr preferRelativeResize="0"/>
            <p:nvPr/>
          </p:nvPicPr>
          <p:blipFill rotWithShape="1">
            <a:blip r:embed="rId7">
              <a:alphaModFix/>
            </a:blip>
            <a:srcRect/>
            <a:stretch/>
          </p:blipFill>
          <p:spPr>
            <a:xfrm>
              <a:off x="4281558" y="4593980"/>
              <a:ext cx="4762500" cy="247650"/>
            </a:xfrm>
            <a:prstGeom prst="rect">
              <a:avLst/>
            </a:prstGeom>
            <a:noFill/>
            <a:ln>
              <a:noFill/>
            </a:ln>
          </p:spPr>
        </p:pic>
        <p:pic>
          <p:nvPicPr>
            <p:cNvPr id="2053" name="Google Shape;2053;p9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662" y="620688"/>
              <a:ext cx="3280880" cy="853029"/>
            </a:xfrm>
            <a:prstGeom prst="rect">
              <a:avLst/>
            </a:prstGeom>
            <a:noFill/>
            <a:ln>
              <a:noFill/>
            </a:ln>
          </p:spPr>
        </p:pic>
        <p:pic>
          <p:nvPicPr>
            <p:cNvPr id="2054" name="Google Shape;2054;p9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49030" y="1344991"/>
              <a:ext cx="2856046" cy="4262649"/>
            </a:xfrm>
            <a:prstGeom prst="rect">
              <a:avLst/>
            </a:prstGeom>
            <a:noFill/>
            <a:ln>
              <a:noFill/>
            </a:ln>
          </p:spPr>
        </p:pic>
      </p:grpSp>
      <p:pic>
        <p:nvPicPr>
          <p:cNvPr id="2055" name="Google Shape;2055;p9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56" name="Google Shape;2056;p92"/>
          <p:cNvSpPr txBox="1">
            <a:spLocks noGrp="1"/>
          </p:cNvSpPr>
          <p:nvPr>
            <p:ph type="title"/>
          </p:nvPr>
        </p:nvSpPr>
        <p:spPr>
          <a:xfrm>
            <a:off x="930729" y="2680792"/>
            <a:ext cx="11259684"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57" name="Google Shape;2057;p9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58" name="Google Shape;2058;p9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59" name="Google Shape;2059;p9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matchingName="1_More_text_green">
  <p:cSld name="1_More_text_green">
    <p:spTree>
      <p:nvGrpSpPr>
        <p:cNvPr id="1" name="Shape 2060"/>
        <p:cNvGrpSpPr/>
        <p:nvPr/>
      </p:nvGrpSpPr>
      <p:grpSpPr>
        <a:xfrm>
          <a:off x="0" y="0"/>
          <a:ext cx="0" cy="0"/>
          <a:chOff x="0" y="0"/>
          <a:chExt cx="0" cy="0"/>
        </a:xfrm>
      </p:grpSpPr>
      <p:pic>
        <p:nvPicPr>
          <p:cNvPr id="2061" name="Google Shape;2061;p9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62" name="Google Shape;2062;p9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63" name="Google Shape;2063;p9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64" name="Google Shape;2064;p9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065" name="Google Shape;2065;p93"/>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2066" name="Google Shape;2066;p9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11026374" y="0"/>
            <a:ext cx="1165626" cy="2432957"/>
          </a:xfrm>
          <a:prstGeom prst="rect">
            <a:avLst/>
          </a:prstGeom>
          <a:noFill/>
          <a:ln>
            <a:noFill/>
          </a:ln>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matchingName="1_bullet_points_orange">
  <p:cSld name="1_bullet_points_orange">
    <p:spTree>
      <p:nvGrpSpPr>
        <p:cNvPr id="1" name="Shape 2067"/>
        <p:cNvGrpSpPr/>
        <p:nvPr/>
      </p:nvGrpSpPr>
      <p:grpSpPr>
        <a:xfrm>
          <a:off x="0" y="0"/>
          <a:ext cx="0" cy="0"/>
          <a:chOff x="0" y="0"/>
          <a:chExt cx="0" cy="0"/>
        </a:xfrm>
      </p:grpSpPr>
      <p:pic>
        <p:nvPicPr>
          <p:cNvPr id="2068" name="Google Shape;2068;p9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8542137" y="1683882"/>
            <a:ext cx="3646161" cy="5184355"/>
          </a:xfrm>
          <a:prstGeom prst="rect">
            <a:avLst/>
          </a:prstGeom>
          <a:noFill/>
          <a:ln>
            <a:noFill/>
          </a:ln>
        </p:spPr>
      </p:pic>
      <p:pic>
        <p:nvPicPr>
          <p:cNvPr id="2069" name="Google Shape;2069;p94"/>
          <p:cNvPicPr preferRelativeResize="0"/>
          <p:nvPr/>
        </p:nvPicPr>
        <p:blipFill rotWithShape="1">
          <a:blip r:embed="rId3" cstate="email">
            <a:alphaModFix/>
            <a:extLst>
              <a:ext uri="{28A0092B-C50C-407E-A947-70E740481C1C}">
                <a14:useLocalDpi xmlns:a14="http://schemas.microsoft.com/office/drawing/2010/main"/>
              </a:ext>
            </a:extLst>
          </a:blip>
          <a:srcRect l="40196"/>
          <a:stretch/>
        </p:blipFill>
        <p:spPr>
          <a:xfrm>
            <a:off x="0" y="0"/>
            <a:ext cx="2676825" cy="6868237"/>
          </a:xfrm>
          <a:prstGeom prst="rect">
            <a:avLst/>
          </a:prstGeom>
          <a:noFill/>
          <a:ln>
            <a:noFill/>
          </a:ln>
        </p:spPr>
      </p:pic>
      <p:pic>
        <p:nvPicPr>
          <p:cNvPr id="2070" name="Google Shape;2070;p9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071" name="Google Shape;2071;p94"/>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72" name="Google Shape;2072;p94"/>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73" name="Google Shape;2073;p9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074" name="Google Shape;2074;p94"/>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5" name="Google Shape;2075;p94"/>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6" name="Google Shape;2076;p94"/>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7" name="Google Shape;2077;p94"/>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078" name="Google Shape;2078;p9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91223" y="3580588"/>
            <a:ext cx="1469114" cy="1442181"/>
          </a:xfrm>
          <a:prstGeom prst="rect">
            <a:avLst/>
          </a:prstGeom>
          <a:noFill/>
          <a:ln>
            <a:noFill/>
          </a:ln>
        </p:spPr>
      </p:pic>
      <p:pic>
        <p:nvPicPr>
          <p:cNvPr id="2079" name="Google Shape;2079;p9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12672" y="5480877"/>
            <a:ext cx="5502728" cy="426461"/>
          </a:xfrm>
          <a:prstGeom prst="rect">
            <a:avLst/>
          </a:prstGeom>
          <a:noFill/>
          <a:ln>
            <a:noFill/>
          </a:ln>
        </p:spPr>
      </p:pic>
      <p:pic>
        <p:nvPicPr>
          <p:cNvPr id="2080" name="Google Shape;2080;p94"/>
          <p:cNvPicPr preferRelativeResize="0"/>
          <p:nvPr/>
        </p:nvPicPr>
        <p:blipFill rotWithShape="1">
          <a:blip r:embed="rId7" cstate="email">
            <a:alphaModFix/>
            <a:extLst>
              <a:ext uri="{28A0092B-C50C-407E-A947-70E740481C1C}">
                <a14:useLocalDpi xmlns:a14="http://schemas.microsoft.com/office/drawing/2010/main"/>
              </a:ext>
            </a:extLst>
          </a:blip>
          <a:srcRect t="52060"/>
          <a:stretch/>
        </p:blipFill>
        <p:spPr>
          <a:xfrm>
            <a:off x="9312208" y="-7790"/>
            <a:ext cx="2419661" cy="1162436"/>
          </a:xfrm>
          <a:prstGeom prst="rect">
            <a:avLst/>
          </a:prstGeom>
          <a:noFill/>
          <a:ln>
            <a:noFill/>
          </a:ln>
        </p:spPr>
      </p:pic>
      <p:pic>
        <p:nvPicPr>
          <p:cNvPr id="2081" name="Google Shape;2081;p9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732146">
            <a:off x="1071856" y="4648048"/>
            <a:ext cx="883356" cy="965214"/>
          </a:xfrm>
          <a:prstGeom prst="rect">
            <a:avLst/>
          </a:prstGeom>
          <a:noFill/>
          <a:ln>
            <a:noFill/>
          </a:ln>
        </p:spPr>
      </p:pic>
      <p:pic>
        <p:nvPicPr>
          <p:cNvPr id="2082" name="Google Shape;2082;p9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10796628" y="432393"/>
            <a:ext cx="1267035" cy="1384447"/>
          </a:xfrm>
          <a:prstGeom prst="rect">
            <a:avLst/>
          </a:prstGeom>
          <a:noFill/>
          <a:ln>
            <a:noFill/>
          </a:ln>
        </p:spPr>
      </p:pic>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matchingName="3_Только заголовок">
  <p:cSld name="3_Только заголовок">
    <p:spTree>
      <p:nvGrpSpPr>
        <p:cNvPr id="1" name="Shape 2083"/>
        <p:cNvGrpSpPr/>
        <p:nvPr/>
      </p:nvGrpSpPr>
      <p:grpSpPr>
        <a:xfrm>
          <a:off x="0" y="0"/>
          <a:ext cx="0" cy="0"/>
          <a:chOff x="0" y="0"/>
          <a:chExt cx="0" cy="0"/>
        </a:xfrm>
      </p:grpSpPr>
      <p:pic>
        <p:nvPicPr>
          <p:cNvPr id="2084" name="Google Shape;2084;p9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5963211" y="0"/>
            <a:ext cx="6234545" cy="6858000"/>
          </a:xfrm>
          <a:prstGeom prst="rect">
            <a:avLst/>
          </a:prstGeom>
          <a:noFill/>
          <a:ln>
            <a:noFill/>
          </a:ln>
        </p:spPr>
      </p:pic>
      <p:pic>
        <p:nvPicPr>
          <p:cNvPr id="2085" name="Google Shape;2085;p9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2086" name="Google Shape;2086;p9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87" name="Google Shape;2087;p95"/>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88" name="Google Shape;2088;p9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89" name="Google Shape;2089;p9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90" name="Google Shape;2090;p9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091" name="Google Shape;2091;p95"/>
          <p:cNvPicPr preferRelativeResize="0"/>
          <p:nvPr/>
        </p:nvPicPr>
        <p:blipFill rotWithShape="1">
          <a:blip r:embed="rId4">
            <a:alphaModFix/>
          </a:blip>
          <a:srcRect/>
          <a:stretch/>
        </p:blipFill>
        <p:spPr>
          <a:xfrm>
            <a:off x="3714750" y="4638614"/>
            <a:ext cx="4762500" cy="247650"/>
          </a:xfrm>
          <a:prstGeom prst="rect">
            <a:avLst/>
          </a:prstGeom>
          <a:noFill/>
          <a:ln>
            <a:noFill/>
          </a:ln>
        </p:spPr>
      </p:pic>
      <p:pic>
        <p:nvPicPr>
          <p:cNvPr id="2092" name="Google Shape;2092;p9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728173" y="781667"/>
            <a:ext cx="2049912" cy="1528940"/>
          </a:xfrm>
          <a:prstGeom prst="rect">
            <a:avLst/>
          </a:prstGeom>
          <a:noFill/>
          <a:ln>
            <a:noFill/>
          </a:ln>
        </p:spPr>
      </p:pic>
      <p:pic>
        <p:nvPicPr>
          <p:cNvPr id="2093" name="Google Shape;2093;p9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753768">
            <a:off x="2613168" y="2819398"/>
            <a:ext cx="1217239" cy="1330036"/>
          </a:xfrm>
          <a:prstGeom prst="rect">
            <a:avLst/>
          </a:prstGeom>
          <a:noFill/>
          <a:ln>
            <a:noFill/>
          </a:ln>
        </p:spPr>
      </p:pic>
      <p:pic>
        <p:nvPicPr>
          <p:cNvPr id="2094" name="Google Shape;2094;p9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6774727" y="3365255"/>
            <a:ext cx="3485354" cy="3492745"/>
          </a:xfrm>
          <a:prstGeom prst="rect">
            <a:avLst/>
          </a:prstGeom>
          <a:noFill/>
          <a:ln>
            <a:noFill/>
          </a:ln>
        </p:spPr>
      </p:pic>
      <p:pic>
        <p:nvPicPr>
          <p:cNvPr id="2095" name="Google Shape;2095;p9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284770" y="2089915"/>
            <a:ext cx="1526459" cy="1498474"/>
          </a:xfrm>
          <a:prstGeom prst="rect">
            <a:avLst/>
          </a:prstGeom>
          <a:noFill/>
          <a:ln>
            <a:noFill/>
          </a:ln>
        </p:spPr>
      </p:pic>
      <p:pic>
        <p:nvPicPr>
          <p:cNvPr id="2096" name="Google Shape;2096;p9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432630">
            <a:off x="60942" y="3700067"/>
            <a:ext cx="2393137" cy="2519758"/>
          </a:xfrm>
          <a:prstGeom prst="rect">
            <a:avLst/>
          </a:prstGeom>
          <a:noFill/>
          <a:ln>
            <a:noFill/>
          </a:ln>
        </p:spPr>
      </p:pic>
      <p:pic>
        <p:nvPicPr>
          <p:cNvPr id="2097" name="Google Shape;2097;p9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91171" y="219861"/>
            <a:ext cx="3171808" cy="5436172"/>
          </a:xfrm>
          <a:prstGeom prst="rect">
            <a:avLst/>
          </a:prstGeom>
          <a:noFill/>
          <a:ln>
            <a:noFill/>
          </a:ln>
        </p:spPr>
      </p:pic>
      <p:pic>
        <p:nvPicPr>
          <p:cNvPr id="2098" name="Google Shape;2098;p9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5259153" y="796258"/>
            <a:ext cx="1771650" cy="179134"/>
          </a:xfrm>
          <a:prstGeom prst="rect">
            <a:avLst/>
          </a:prstGeom>
          <a:noFill/>
          <a:ln>
            <a:noFill/>
          </a:ln>
        </p:spPr>
      </p:pic>
      <p:pic>
        <p:nvPicPr>
          <p:cNvPr id="2099" name="Google Shape;2099;p9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9728173" y="244303"/>
            <a:ext cx="293061" cy="293061"/>
          </a:xfrm>
          <a:prstGeom prst="rect">
            <a:avLst/>
          </a:prstGeom>
          <a:noFill/>
          <a:ln>
            <a:noFill/>
          </a:ln>
        </p:spPr>
      </p:pic>
      <p:pic>
        <p:nvPicPr>
          <p:cNvPr id="2100" name="Google Shape;2100;p9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109313" y="5902441"/>
            <a:ext cx="293061" cy="293061"/>
          </a:xfrm>
          <a:prstGeom prst="rect">
            <a:avLst/>
          </a:prstGeom>
          <a:noFill/>
          <a:ln>
            <a:noFill/>
          </a:ln>
        </p:spPr>
      </p:pic>
      <p:pic>
        <p:nvPicPr>
          <p:cNvPr id="2101" name="Google Shape;2101;p9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412377" y="302507"/>
            <a:ext cx="293061" cy="293061"/>
          </a:xfrm>
          <a:prstGeom prst="rect">
            <a:avLst/>
          </a:prstGeom>
          <a:noFill/>
          <a:ln>
            <a:noFill/>
          </a:ln>
        </p:spPr>
      </p:pic>
      <p:pic>
        <p:nvPicPr>
          <p:cNvPr id="2102" name="Google Shape;2102;p9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97353" y="3365255"/>
            <a:ext cx="425845" cy="425845"/>
          </a:xfrm>
          <a:prstGeom prst="rect">
            <a:avLst/>
          </a:prstGeom>
          <a:noFill/>
          <a:ln>
            <a:noFill/>
          </a:ln>
        </p:spPr>
      </p:pic>
      <p:pic>
        <p:nvPicPr>
          <p:cNvPr id="2103" name="Google Shape;2103;p9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1497371" y="281212"/>
            <a:ext cx="425845" cy="42584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More_text_yellow">
  <p:cSld name="More_text_yellow">
    <p:spTree>
      <p:nvGrpSpPr>
        <p:cNvPr id="1" name="Shape 287"/>
        <p:cNvGrpSpPr/>
        <p:nvPr/>
      </p:nvGrpSpPr>
      <p:grpSpPr>
        <a:xfrm>
          <a:off x="0" y="0"/>
          <a:ext cx="0" cy="0"/>
          <a:chOff x="0" y="0"/>
          <a:chExt cx="0" cy="0"/>
        </a:xfrm>
      </p:grpSpPr>
      <p:pic>
        <p:nvPicPr>
          <p:cNvPr id="288" name="Google Shape;288;p13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935842" y="2998366"/>
            <a:ext cx="1261914" cy="3869871"/>
          </a:xfrm>
          <a:prstGeom prst="rect">
            <a:avLst/>
          </a:prstGeom>
          <a:noFill/>
          <a:ln>
            <a:noFill/>
          </a:ln>
        </p:spPr>
      </p:pic>
      <p:pic>
        <p:nvPicPr>
          <p:cNvPr id="289" name="Google Shape;289;p13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90" name="Google Shape;290;p133"/>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91" name="Google Shape;291;p1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2" name="Google Shape;292;p1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3" name="Google Shape;293;p13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94" name="Google Shape;294;p13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95" name="Google Shape;295;p13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4038600" y="6059209"/>
            <a:ext cx="3529495" cy="176475"/>
          </a:xfrm>
          <a:prstGeom prst="rect">
            <a:avLst/>
          </a:prstGeom>
          <a:noFill/>
          <a:ln>
            <a:noFill/>
          </a:ln>
        </p:spPr>
      </p:pic>
      <p:pic>
        <p:nvPicPr>
          <p:cNvPr id="296" name="Google Shape;296;p13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0"/>
            <a:ext cx="877169" cy="5802284"/>
          </a:xfrm>
          <a:prstGeom prst="rect">
            <a:avLst/>
          </a:prstGeom>
          <a:noFill/>
          <a:ln>
            <a:noFill/>
          </a:ln>
        </p:spPr>
      </p:pic>
      <p:pic>
        <p:nvPicPr>
          <p:cNvPr id="297" name="Google Shape;297;p13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713308" y="4942988"/>
            <a:ext cx="302079" cy="283954"/>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matchingName="5_Только заголовок">
  <p:cSld name="5_Только заголовок">
    <p:spTree>
      <p:nvGrpSpPr>
        <p:cNvPr id="1" name="Shape 2104"/>
        <p:cNvGrpSpPr/>
        <p:nvPr/>
      </p:nvGrpSpPr>
      <p:grpSpPr>
        <a:xfrm>
          <a:off x="0" y="0"/>
          <a:ext cx="0" cy="0"/>
          <a:chOff x="0" y="0"/>
          <a:chExt cx="0" cy="0"/>
        </a:xfrm>
      </p:grpSpPr>
      <p:pic>
        <p:nvPicPr>
          <p:cNvPr id="2105" name="Google Shape;2105;p9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5963211" y="0"/>
            <a:ext cx="6234545" cy="6858000"/>
          </a:xfrm>
          <a:prstGeom prst="rect">
            <a:avLst/>
          </a:prstGeom>
          <a:noFill/>
          <a:ln>
            <a:noFill/>
          </a:ln>
        </p:spPr>
      </p:pic>
      <p:pic>
        <p:nvPicPr>
          <p:cNvPr id="2106" name="Google Shape;2106;p9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2107" name="Google Shape;2107;p9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108" name="Google Shape;2108;p96"/>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09" name="Google Shape;2109;p9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10" name="Google Shape;2110;p9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11" name="Google Shape;2111;p9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112" name="Google Shape;2112;p9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9728173" y="781667"/>
            <a:ext cx="2049912" cy="1528940"/>
          </a:xfrm>
          <a:prstGeom prst="rect">
            <a:avLst/>
          </a:prstGeom>
          <a:noFill/>
          <a:ln>
            <a:noFill/>
          </a:ln>
        </p:spPr>
      </p:pic>
      <p:pic>
        <p:nvPicPr>
          <p:cNvPr id="2113" name="Google Shape;2113;p9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2753768">
            <a:off x="2613168" y="2819398"/>
            <a:ext cx="1217239" cy="1330036"/>
          </a:xfrm>
          <a:prstGeom prst="rect">
            <a:avLst/>
          </a:prstGeom>
          <a:noFill/>
          <a:ln>
            <a:noFill/>
          </a:ln>
        </p:spPr>
      </p:pic>
      <p:pic>
        <p:nvPicPr>
          <p:cNvPr id="2114" name="Google Shape;2114;p9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6774727" y="3365255"/>
            <a:ext cx="3485354" cy="3492745"/>
          </a:xfrm>
          <a:prstGeom prst="rect">
            <a:avLst/>
          </a:prstGeom>
          <a:noFill/>
          <a:ln>
            <a:noFill/>
          </a:ln>
        </p:spPr>
      </p:pic>
      <p:pic>
        <p:nvPicPr>
          <p:cNvPr id="2115" name="Google Shape;2115;p9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284770" y="2089915"/>
            <a:ext cx="1526459" cy="1498474"/>
          </a:xfrm>
          <a:prstGeom prst="rect">
            <a:avLst/>
          </a:prstGeom>
          <a:noFill/>
          <a:ln>
            <a:noFill/>
          </a:ln>
        </p:spPr>
      </p:pic>
      <p:pic>
        <p:nvPicPr>
          <p:cNvPr id="2116" name="Google Shape;2116;p9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432630">
            <a:off x="60942" y="3700067"/>
            <a:ext cx="2393137" cy="2519758"/>
          </a:xfrm>
          <a:prstGeom prst="rect">
            <a:avLst/>
          </a:prstGeom>
          <a:noFill/>
          <a:ln>
            <a:noFill/>
          </a:ln>
        </p:spPr>
      </p:pic>
      <p:pic>
        <p:nvPicPr>
          <p:cNvPr id="2117" name="Google Shape;2117;p9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91171" y="219861"/>
            <a:ext cx="3171808" cy="5436172"/>
          </a:xfrm>
          <a:prstGeom prst="rect">
            <a:avLst/>
          </a:prstGeom>
          <a:noFill/>
          <a:ln>
            <a:noFill/>
          </a:ln>
        </p:spPr>
      </p:pic>
      <p:pic>
        <p:nvPicPr>
          <p:cNvPr id="2118" name="Google Shape;2118;p9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8173" y="244303"/>
            <a:ext cx="293061" cy="293061"/>
          </a:xfrm>
          <a:prstGeom prst="rect">
            <a:avLst/>
          </a:prstGeom>
          <a:noFill/>
          <a:ln>
            <a:noFill/>
          </a:ln>
        </p:spPr>
      </p:pic>
      <p:pic>
        <p:nvPicPr>
          <p:cNvPr id="2119" name="Google Shape;2119;p9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3109313" y="5902441"/>
            <a:ext cx="293061" cy="293061"/>
          </a:xfrm>
          <a:prstGeom prst="rect">
            <a:avLst/>
          </a:prstGeom>
          <a:noFill/>
          <a:ln>
            <a:noFill/>
          </a:ln>
        </p:spPr>
      </p:pic>
      <p:pic>
        <p:nvPicPr>
          <p:cNvPr id="2120" name="Google Shape;2120;p9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412377" y="302507"/>
            <a:ext cx="293061" cy="293061"/>
          </a:xfrm>
          <a:prstGeom prst="rect">
            <a:avLst/>
          </a:prstGeom>
          <a:noFill/>
          <a:ln>
            <a:noFill/>
          </a:ln>
        </p:spPr>
      </p:pic>
      <p:pic>
        <p:nvPicPr>
          <p:cNvPr id="2121" name="Google Shape;2121;p9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97353" y="3365255"/>
            <a:ext cx="425845" cy="425845"/>
          </a:xfrm>
          <a:prstGeom prst="rect">
            <a:avLst/>
          </a:prstGeom>
          <a:noFill/>
          <a:ln>
            <a:noFill/>
          </a:ln>
        </p:spPr>
      </p:pic>
      <p:pic>
        <p:nvPicPr>
          <p:cNvPr id="2122" name="Google Shape;2122;p9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497371" y="281212"/>
            <a:ext cx="425845" cy="425845"/>
          </a:xfrm>
          <a:prstGeom prst="rect">
            <a:avLst/>
          </a:prstGeom>
          <a:noFill/>
          <a:ln>
            <a:noFill/>
          </a:ln>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matchingName="4_Только заголовок">
  <p:cSld name="4_Только заголовок">
    <p:spTree>
      <p:nvGrpSpPr>
        <p:cNvPr id="1" name="Shape 2123"/>
        <p:cNvGrpSpPr/>
        <p:nvPr/>
      </p:nvGrpSpPr>
      <p:grpSpPr>
        <a:xfrm>
          <a:off x="0" y="0"/>
          <a:ext cx="0" cy="0"/>
          <a:chOff x="0" y="0"/>
          <a:chExt cx="0" cy="0"/>
        </a:xfrm>
      </p:grpSpPr>
      <p:pic>
        <p:nvPicPr>
          <p:cNvPr id="2124" name="Google Shape;2124;p9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721" y="-4824"/>
            <a:ext cx="4208232" cy="3633107"/>
          </a:xfrm>
          <a:prstGeom prst="rect">
            <a:avLst/>
          </a:prstGeom>
          <a:noFill/>
          <a:ln>
            <a:noFill/>
          </a:ln>
        </p:spPr>
      </p:pic>
      <p:pic>
        <p:nvPicPr>
          <p:cNvPr id="2125" name="Google Shape;2125;p9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870976" y="4919648"/>
            <a:ext cx="4463143" cy="223157"/>
          </a:xfrm>
          <a:prstGeom prst="rect">
            <a:avLst/>
          </a:prstGeom>
          <a:noFill/>
          <a:ln>
            <a:noFill/>
          </a:ln>
        </p:spPr>
      </p:pic>
      <p:pic>
        <p:nvPicPr>
          <p:cNvPr id="2126" name="Google Shape;2126;p9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876170" y="1589976"/>
            <a:ext cx="8452757" cy="2625637"/>
          </a:xfrm>
          <a:prstGeom prst="rect">
            <a:avLst/>
          </a:prstGeom>
          <a:noFill/>
          <a:ln>
            <a:noFill/>
          </a:ln>
        </p:spPr>
      </p:pic>
      <p:pic>
        <p:nvPicPr>
          <p:cNvPr id="2127" name="Google Shape;2127;p9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516826" y="-4824"/>
            <a:ext cx="5675174" cy="6858000"/>
          </a:xfrm>
          <a:prstGeom prst="rect">
            <a:avLst/>
          </a:prstGeom>
          <a:noFill/>
          <a:ln>
            <a:noFill/>
          </a:ln>
        </p:spPr>
      </p:pic>
      <p:pic>
        <p:nvPicPr>
          <p:cNvPr id="2128" name="Google Shape;2128;p9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129" name="Google Shape;2129;p97"/>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0" name="Google Shape;2130;p9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31" name="Google Shape;2131;p9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32" name="Google Shape;2132;p9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133" name="Google Shape;2133;p9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2721" y="2442748"/>
            <a:ext cx="4035879" cy="4415252"/>
          </a:xfrm>
          <a:prstGeom prst="rect">
            <a:avLst/>
          </a:prstGeom>
          <a:noFill/>
          <a:ln>
            <a:noFill/>
          </a:ln>
        </p:spPr>
      </p:pic>
      <p:pic>
        <p:nvPicPr>
          <p:cNvPr id="2134" name="Google Shape;2134;p9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80311" y="819166"/>
            <a:ext cx="476250" cy="447675"/>
          </a:xfrm>
          <a:prstGeom prst="rect">
            <a:avLst/>
          </a:prstGeom>
          <a:noFill/>
          <a:ln>
            <a:noFill/>
          </a:ln>
        </p:spPr>
      </p:pic>
      <p:pic>
        <p:nvPicPr>
          <p:cNvPr id="2135" name="Google Shape;2135;p9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540334">
            <a:off x="10752610" y="493330"/>
            <a:ext cx="476250" cy="447675"/>
          </a:xfrm>
          <a:prstGeom prst="rect">
            <a:avLst/>
          </a:prstGeom>
          <a:noFill/>
          <a:ln>
            <a:noFill/>
          </a:ln>
        </p:spPr>
      </p:pic>
      <p:pic>
        <p:nvPicPr>
          <p:cNvPr id="2136" name="Google Shape;2136;p9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579591">
            <a:off x="3595910" y="5758549"/>
            <a:ext cx="476250" cy="447675"/>
          </a:xfrm>
          <a:prstGeom prst="rect">
            <a:avLst/>
          </a:prstGeom>
          <a:noFill/>
          <a:ln>
            <a:noFill/>
          </a:ln>
        </p:spPr>
      </p:pic>
      <p:pic>
        <p:nvPicPr>
          <p:cNvPr id="2137" name="Google Shape;2137;p9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3030128" y="1069610"/>
            <a:ext cx="982421" cy="987879"/>
          </a:xfrm>
          <a:prstGeom prst="rect">
            <a:avLst/>
          </a:prstGeom>
          <a:noFill/>
          <a:ln>
            <a:noFill/>
          </a:ln>
        </p:spPr>
      </p:pic>
      <p:pic>
        <p:nvPicPr>
          <p:cNvPr id="2138" name="Google Shape;2138;p9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3739829">
            <a:off x="9421231" y="5794673"/>
            <a:ext cx="982421" cy="987879"/>
          </a:xfrm>
          <a:prstGeom prst="rect">
            <a:avLst/>
          </a:prstGeom>
          <a:noFill/>
          <a:ln>
            <a:noFill/>
          </a:ln>
        </p:spPr>
      </p:pic>
      <p:pic>
        <p:nvPicPr>
          <p:cNvPr id="2139" name="Google Shape;2139;p97"/>
          <p:cNvPicPr preferRelativeResize="0"/>
          <p:nvPr/>
        </p:nvPicPr>
        <p:blipFill rotWithShape="1">
          <a:blip r:embed="rId10">
            <a:alphaModFix/>
          </a:blip>
          <a:srcRect/>
          <a:stretch/>
        </p:blipFill>
        <p:spPr>
          <a:xfrm>
            <a:off x="5815499" y="5665000"/>
            <a:ext cx="4762500" cy="247650"/>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matchingName="1_Только заголовок">
  <p:cSld name="1_Только заголовок">
    <p:spTree>
      <p:nvGrpSpPr>
        <p:cNvPr id="1" name="Shape 2140"/>
        <p:cNvGrpSpPr/>
        <p:nvPr/>
      </p:nvGrpSpPr>
      <p:grpSpPr>
        <a:xfrm>
          <a:off x="0" y="0"/>
          <a:ext cx="0" cy="0"/>
          <a:chOff x="0" y="0"/>
          <a:chExt cx="0" cy="0"/>
        </a:xfrm>
      </p:grpSpPr>
      <p:grpSp>
        <p:nvGrpSpPr>
          <p:cNvPr id="2141" name="Google Shape;2141;p98"/>
          <p:cNvGrpSpPr/>
          <p:nvPr/>
        </p:nvGrpSpPr>
        <p:grpSpPr>
          <a:xfrm>
            <a:off x="-3645" y="0"/>
            <a:ext cx="12194058" cy="6857999"/>
            <a:chOff x="-3645" y="0"/>
            <a:chExt cx="12194058" cy="6857999"/>
          </a:xfrm>
        </p:grpSpPr>
        <p:pic>
          <p:nvPicPr>
            <p:cNvPr id="2142" name="Google Shape;2142;p9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79997" y="0"/>
              <a:ext cx="10058400" cy="6613398"/>
            </a:xfrm>
            <a:prstGeom prst="rect">
              <a:avLst/>
            </a:prstGeom>
            <a:noFill/>
            <a:ln>
              <a:noFill/>
            </a:ln>
          </p:spPr>
        </p:pic>
        <p:cxnSp>
          <p:nvCxnSpPr>
            <p:cNvPr id="2143" name="Google Shape;2143;p98"/>
            <p:cNvCxnSpPr/>
            <p:nvPr/>
          </p:nvCxnSpPr>
          <p:spPr>
            <a:xfrm>
              <a:off x="3755206" y="1682932"/>
              <a:ext cx="1620000" cy="0"/>
            </a:xfrm>
            <a:prstGeom prst="straightConnector1">
              <a:avLst/>
            </a:prstGeom>
            <a:noFill/>
            <a:ln w="25400" cap="flat" cmpd="sng">
              <a:solidFill>
                <a:srgbClr val="083551"/>
              </a:solidFill>
              <a:prstDash val="solid"/>
              <a:miter lim="800000"/>
              <a:headEnd type="none" w="sm" len="sm"/>
              <a:tailEnd type="none" w="sm" len="sm"/>
            </a:ln>
          </p:spPr>
        </p:cxnSp>
        <p:cxnSp>
          <p:nvCxnSpPr>
            <p:cNvPr id="2144" name="Google Shape;2144;p98"/>
            <p:cNvCxnSpPr/>
            <p:nvPr/>
          </p:nvCxnSpPr>
          <p:spPr>
            <a:xfrm>
              <a:off x="6815206" y="1682932"/>
              <a:ext cx="1620000" cy="0"/>
            </a:xfrm>
            <a:prstGeom prst="straightConnector1">
              <a:avLst/>
            </a:prstGeom>
            <a:noFill/>
            <a:ln w="25400" cap="flat" cmpd="sng">
              <a:solidFill>
                <a:srgbClr val="083551"/>
              </a:solidFill>
              <a:prstDash val="solid"/>
              <a:miter lim="800000"/>
              <a:headEnd type="none" w="sm" len="sm"/>
              <a:tailEnd type="none" w="sm" len="sm"/>
            </a:ln>
          </p:spPr>
        </p:cxnSp>
        <p:grpSp>
          <p:nvGrpSpPr>
            <p:cNvPr id="2145" name="Google Shape;2145;p98"/>
            <p:cNvGrpSpPr/>
            <p:nvPr/>
          </p:nvGrpSpPr>
          <p:grpSpPr>
            <a:xfrm>
              <a:off x="5771170" y="1357295"/>
              <a:ext cx="648072" cy="543406"/>
              <a:chOff x="537029" y="1572196"/>
              <a:chExt cx="1010860" cy="847602"/>
            </a:xfrm>
          </p:grpSpPr>
          <p:sp>
            <p:nvSpPr>
              <p:cNvPr id="2146" name="Google Shape;2146;p98"/>
              <p:cNvSpPr/>
              <p:nvPr/>
            </p:nvSpPr>
            <p:spPr>
              <a:xfrm>
                <a:off x="537029"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147" name="Google Shape;2147;p98"/>
              <p:cNvSpPr/>
              <p:nvPr/>
            </p:nvSpPr>
            <p:spPr>
              <a:xfrm>
                <a:off x="1081091"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grpSp>
        <p:pic>
          <p:nvPicPr>
            <p:cNvPr id="2148" name="Google Shape;2148;p9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2149" name="Google Shape;2149;p9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5" y="2828916"/>
              <a:ext cx="3290539" cy="4029083"/>
            </a:xfrm>
            <a:prstGeom prst="rect">
              <a:avLst/>
            </a:prstGeom>
            <a:noFill/>
            <a:ln>
              <a:noFill/>
            </a:ln>
          </p:spPr>
        </p:pic>
        <p:pic>
          <p:nvPicPr>
            <p:cNvPr id="2150" name="Google Shape;2150;p9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123835" y="922847"/>
              <a:ext cx="864096" cy="868896"/>
            </a:xfrm>
            <a:prstGeom prst="rect">
              <a:avLst/>
            </a:prstGeom>
            <a:noFill/>
            <a:ln>
              <a:noFill/>
            </a:ln>
          </p:spPr>
        </p:pic>
        <p:pic>
          <p:nvPicPr>
            <p:cNvPr id="2151" name="Google Shape;2151;p9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938131" flipH="1">
              <a:off x="1384363" y="73698"/>
              <a:ext cx="685654" cy="2316366"/>
            </a:xfrm>
            <a:prstGeom prst="rect">
              <a:avLst/>
            </a:prstGeom>
            <a:noFill/>
            <a:ln>
              <a:noFill/>
            </a:ln>
          </p:spPr>
        </p:pic>
        <p:pic>
          <p:nvPicPr>
            <p:cNvPr id="2152" name="Google Shape;2152;p9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99655" y="1892377"/>
              <a:ext cx="454572" cy="427298"/>
            </a:xfrm>
            <a:prstGeom prst="rect">
              <a:avLst/>
            </a:prstGeom>
            <a:noFill/>
            <a:ln>
              <a:noFill/>
            </a:ln>
          </p:spPr>
        </p:pic>
        <p:pic>
          <p:nvPicPr>
            <p:cNvPr id="2153" name="Google Shape;2153;p9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030417">
              <a:off x="10143269" y="5805264"/>
              <a:ext cx="454572" cy="427298"/>
            </a:xfrm>
            <a:prstGeom prst="rect">
              <a:avLst/>
            </a:prstGeom>
            <a:noFill/>
            <a:ln>
              <a:noFill/>
            </a:ln>
          </p:spPr>
        </p:pic>
        <p:pic>
          <p:nvPicPr>
            <p:cNvPr id="2154" name="Google Shape;2154;p9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58642">
              <a:off x="7319342" y="168829"/>
              <a:ext cx="454572" cy="427298"/>
            </a:xfrm>
            <a:prstGeom prst="rect">
              <a:avLst/>
            </a:prstGeom>
            <a:noFill/>
            <a:ln>
              <a:noFill/>
            </a:ln>
          </p:spPr>
        </p:pic>
        <p:pic>
          <p:nvPicPr>
            <p:cNvPr id="2155" name="Google Shape;2155;p9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05348" y="2828916"/>
              <a:ext cx="1586211" cy="1586211"/>
            </a:xfrm>
            <a:prstGeom prst="rect">
              <a:avLst/>
            </a:prstGeom>
            <a:noFill/>
            <a:ln>
              <a:noFill/>
            </a:ln>
          </p:spPr>
        </p:pic>
      </p:grpSp>
      <p:pic>
        <p:nvPicPr>
          <p:cNvPr id="2156" name="Google Shape;2156;p9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157" name="Google Shape;2157;p98"/>
          <p:cNvSpPr txBox="1">
            <a:spLocks noGrp="1"/>
          </p:cNvSpPr>
          <p:nvPr>
            <p:ph type="title"/>
          </p:nvPr>
        </p:nvSpPr>
        <p:spPr>
          <a:xfrm>
            <a:off x="2176337" y="2122106"/>
            <a:ext cx="7947498" cy="227177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2400"/>
              <a:buFont typeface="Century Gothic"/>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58" name="Google Shape;2158;p9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59" name="Google Shape;2159;p9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60" name="Google Shape;2160;p9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matchingName="2_Только заголовок">
  <p:cSld name="2_Только заголовок">
    <p:spTree>
      <p:nvGrpSpPr>
        <p:cNvPr id="1" name="Shape 2161"/>
        <p:cNvGrpSpPr/>
        <p:nvPr/>
      </p:nvGrpSpPr>
      <p:grpSpPr>
        <a:xfrm>
          <a:off x="0" y="0"/>
          <a:ext cx="0" cy="0"/>
          <a:chOff x="0" y="0"/>
          <a:chExt cx="0" cy="0"/>
        </a:xfrm>
      </p:grpSpPr>
      <p:grpSp>
        <p:nvGrpSpPr>
          <p:cNvPr id="2162" name="Google Shape;2162;p99"/>
          <p:cNvGrpSpPr/>
          <p:nvPr/>
        </p:nvGrpSpPr>
        <p:grpSpPr>
          <a:xfrm>
            <a:off x="1773909" y="1035687"/>
            <a:ext cx="9793906" cy="5054351"/>
            <a:chOff x="1773909" y="1035687"/>
            <a:chExt cx="9793906" cy="5054351"/>
          </a:xfrm>
        </p:grpSpPr>
        <p:pic>
          <p:nvPicPr>
            <p:cNvPr id="2163" name="Google Shape;2163;p9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70619" y="3056386"/>
              <a:ext cx="1010782" cy="4981192"/>
            </a:xfrm>
            <a:prstGeom prst="rect">
              <a:avLst/>
            </a:prstGeom>
            <a:noFill/>
            <a:ln>
              <a:noFill/>
            </a:ln>
          </p:spPr>
        </p:pic>
        <p:pic>
          <p:nvPicPr>
            <p:cNvPr id="2164" name="Google Shape;2164;p99"/>
            <p:cNvPicPr preferRelativeResize="0"/>
            <p:nvPr/>
          </p:nvPicPr>
          <p:blipFill rotWithShape="1">
            <a:blip r:embed="rId3">
              <a:alphaModFix/>
            </a:blip>
            <a:srcRect/>
            <a:stretch/>
          </p:blipFill>
          <p:spPr>
            <a:xfrm rot="-5400000">
              <a:off x="8571567" y="1731302"/>
              <a:ext cx="1010095" cy="4982400"/>
            </a:xfrm>
            <a:prstGeom prst="rect">
              <a:avLst/>
            </a:prstGeom>
            <a:noFill/>
            <a:ln>
              <a:noFill/>
            </a:ln>
          </p:spPr>
        </p:pic>
        <p:pic>
          <p:nvPicPr>
            <p:cNvPr id="2165" name="Google Shape;2165;p99"/>
            <p:cNvPicPr preferRelativeResize="0"/>
            <p:nvPr/>
          </p:nvPicPr>
          <p:blipFill rotWithShape="1">
            <a:blip r:embed="rId4">
              <a:alphaModFix/>
            </a:blip>
            <a:srcRect/>
            <a:stretch/>
          </p:blipFill>
          <p:spPr>
            <a:xfrm rot="5400000">
              <a:off x="8563375" y="399375"/>
              <a:ext cx="1025673" cy="4982400"/>
            </a:xfrm>
            <a:prstGeom prst="rect">
              <a:avLst/>
            </a:prstGeom>
            <a:noFill/>
            <a:ln>
              <a:noFill/>
            </a:ln>
          </p:spPr>
        </p:pic>
        <p:pic>
          <p:nvPicPr>
            <p:cNvPr id="2166" name="Google Shape;2166;p99"/>
            <p:cNvPicPr preferRelativeResize="0"/>
            <p:nvPr/>
          </p:nvPicPr>
          <p:blipFill rotWithShape="1">
            <a:blip r:embed="rId5">
              <a:alphaModFix/>
            </a:blip>
            <a:srcRect/>
            <a:stretch/>
          </p:blipFill>
          <p:spPr>
            <a:xfrm rot="5400000">
              <a:off x="8561805" y="-941509"/>
              <a:ext cx="1028008" cy="4982400"/>
            </a:xfrm>
            <a:prstGeom prst="rect">
              <a:avLst/>
            </a:prstGeom>
            <a:noFill/>
            <a:ln>
              <a:noFill/>
            </a:ln>
          </p:spPr>
        </p:pic>
        <p:pic>
          <p:nvPicPr>
            <p:cNvPr id="2167" name="Google Shape;2167;p9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293817" y="5036673"/>
              <a:ext cx="1007721" cy="1020619"/>
            </a:xfrm>
            <a:prstGeom prst="rect">
              <a:avLst/>
            </a:prstGeom>
            <a:noFill/>
            <a:ln>
              <a:noFill/>
            </a:ln>
          </p:spPr>
        </p:pic>
        <p:pic>
          <p:nvPicPr>
            <p:cNvPr id="2168" name="Google Shape;2168;p9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3854030" y="5064725"/>
              <a:ext cx="80797" cy="1025313"/>
            </a:xfrm>
            <a:prstGeom prst="rect">
              <a:avLst/>
            </a:prstGeom>
            <a:noFill/>
            <a:ln>
              <a:noFill/>
            </a:ln>
          </p:spPr>
        </p:pic>
        <p:pic>
          <p:nvPicPr>
            <p:cNvPr id="2169" name="Google Shape;2169;p9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306194" y="1039204"/>
              <a:ext cx="982966" cy="982966"/>
            </a:xfrm>
            <a:prstGeom prst="rect">
              <a:avLst/>
            </a:prstGeom>
            <a:noFill/>
            <a:ln>
              <a:noFill/>
            </a:ln>
          </p:spPr>
        </p:pic>
        <p:pic>
          <p:nvPicPr>
            <p:cNvPr id="2170" name="Google Shape;2170;p9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304234" y="2365680"/>
              <a:ext cx="986886" cy="986886"/>
            </a:xfrm>
            <a:prstGeom prst="rect">
              <a:avLst/>
            </a:prstGeom>
            <a:noFill/>
            <a:ln>
              <a:noFill/>
            </a:ln>
          </p:spPr>
        </p:pic>
        <p:pic>
          <p:nvPicPr>
            <p:cNvPr id="2171" name="Google Shape;2171;p9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292932" y="3701015"/>
              <a:ext cx="1009490" cy="1009490"/>
            </a:xfrm>
            <a:prstGeom prst="rect">
              <a:avLst/>
            </a:prstGeom>
            <a:noFill/>
            <a:ln>
              <a:noFill/>
            </a:ln>
          </p:spPr>
        </p:pic>
        <p:pic>
          <p:nvPicPr>
            <p:cNvPr id="2172" name="Google Shape;2172;p99"/>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853388" y="3692760"/>
              <a:ext cx="82080" cy="1026000"/>
            </a:xfrm>
            <a:prstGeom prst="rect">
              <a:avLst/>
            </a:prstGeom>
            <a:noFill/>
            <a:ln>
              <a:noFill/>
            </a:ln>
          </p:spPr>
        </p:pic>
        <p:pic>
          <p:nvPicPr>
            <p:cNvPr id="2173" name="Google Shape;2173;p99"/>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854828" y="1035687"/>
              <a:ext cx="79200" cy="990000"/>
            </a:xfrm>
            <a:prstGeom prst="rect">
              <a:avLst/>
            </a:prstGeom>
            <a:noFill/>
            <a:ln>
              <a:noFill/>
            </a:ln>
          </p:spPr>
        </p:pic>
        <p:pic>
          <p:nvPicPr>
            <p:cNvPr id="2174" name="Google Shape;2174;p9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773909" y="1431007"/>
              <a:ext cx="310376" cy="2827527"/>
            </a:xfrm>
            <a:prstGeom prst="rect">
              <a:avLst/>
            </a:prstGeom>
            <a:noFill/>
            <a:ln>
              <a:noFill/>
            </a:ln>
          </p:spPr>
        </p:pic>
        <p:pic>
          <p:nvPicPr>
            <p:cNvPr id="2175" name="Google Shape;2175;p99"/>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3854828" y="2364123"/>
              <a:ext cx="79200" cy="990000"/>
            </a:xfrm>
            <a:prstGeom prst="rect">
              <a:avLst/>
            </a:prstGeom>
            <a:noFill/>
            <a:ln>
              <a:noFill/>
            </a:ln>
          </p:spPr>
        </p:pic>
      </p:grpSp>
      <p:grpSp>
        <p:nvGrpSpPr>
          <p:cNvPr id="2176" name="Google Shape;2176;p99"/>
          <p:cNvGrpSpPr/>
          <p:nvPr/>
        </p:nvGrpSpPr>
        <p:grpSpPr>
          <a:xfrm>
            <a:off x="0" y="345746"/>
            <a:ext cx="12197756" cy="269562"/>
            <a:chOff x="0" y="345746"/>
            <a:chExt cx="12197756" cy="269562"/>
          </a:xfrm>
        </p:grpSpPr>
        <p:pic>
          <p:nvPicPr>
            <p:cNvPr id="2177" name="Google Shape;2177;p99"/>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0" y="345746"/>
              <a:ext cx="2666000" cy="269562"/>
            </a:xfrm>
            <a:prstGeom prst="rect">
              <a:avLst/>
            </a:prstGeom>
            <a:noFill/>
            <a:ln>
              <a:noFill/>
            </a:ln>
          </p:spPr>
        </p:pic>
        <p:pic>
          <p:nvPicPr>
            <p:cNvPr id="2178" name="Google Shape;2178;p99"/>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flipH="1">
              <a:off x="9531756" y="345746"/>
              <a:ext cx="2666000" cy="269562"/>
            </a:xfrm>
            <a:prstGeom prst="rect">
              <a:avLst/>
            </a:prstGeom>
            <a:noFill/>
            <a:ln>
              <a:noFill/>
            </a:ln>
          </p:spPr>
        </p:pic>
      </p:grpSp>
      <p:pic>
        <p:nvPicPr>
          <p:cNvPr id="2179" name="Google Shape;2179;p99"/>
          <p:cNvPicPr preferRelativeResize="0"/>
          <p:nvPr/>
        </p:nvPicPr>
        <p:blipFill rotWithShape="1">
          <a:blip r:embed="rId16" cstate="email">
            <a:alphaModFix/>
            <a:extLst>
              <a:ext uri="{28A0092B-C50C-407E-A947-70E740481C1C}">
                <a14:useLocalDpi xmlns:a14="http://schemas.microsoft.com/office/drawing/2010/main"/>
              </a:ext>
            </a:extLst>
          </a:blip>
          <a:srcRect/>
          <a:stretch/>
        </p:blipFill>
        <p:spPr>
          <a:xfrm rot="10800000">
            <a:off x="5177281" y="6130057"/>
            <a:ext cx="1689259" cy="737779"/>
          </a:xfrm>
          <a:prstGeom prst="rect">
            <a:avLst/>
          </a:prstGeom>
          <a:noFill/>
          <a:ln>
            <a:noFill/>
          </a:ln>
        </p:spPr>
      </p:pic>
      <p:pic>
        <p:nvPicPr>
          <p:cNvPr id="2180" name="Google Shape;2180;p99"/>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181" name="Google Shape;2181;p99"/>
          <p:cNvSpPr txBox="1">
            <a:spLocks noGrp="1"/>
          </p:cNvSpPr>
          <p:nvPr>
            <p:ph type="title"/>
          </p:nvPr>
        </p:nvSpPr>
        <p:spPr>
          <a:xfrm>
            <a:off x="0" y="187780"/>
            <a:ext cx="12190413" cy="62865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82" name="Google Shape;2182;p9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83" name="Google Shape;2183;p9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84" name="Google Shape;2184;p9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185" name="Google Shape;2185;p99"/>
          <p:cNvSpPr txBox="1">
            <a:spLocks noGrp="1"/>
          </p:cNvSpPr>
          <p:nvPr>
            <p:ph type="body" idx="1"/>
          </p:nvPr>
        </p:nvSpPr>
        <p:spPr>
          <a:xfrm>
            <a:off x="6767513" y="115093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6" name="Google Shape;2186;p99"/>
          <p:cNvSpPr txBox="1">
            <a:spLocks noGrp="1"/>
          </p:cNvSpPr>
          <p:nvPr>
            <p:ph type="body" idx="2"/>
          </p:nvPr>
        </p:nvSpPr>
        <p:spPr>
          <a:xfrm>
            <a:off x="6767512" y="253840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7" name="Google Shape;2187;p99"/>
          <p:cNvSpPr txBox="1">
            <a:spLocks noGrp="1"/>
          </p:cNvSpPr>
          <p:nvPr>
            <p:ph type="body" idx="3"/>
          </p:nvPr>
        </p:nvSpPr>
        <p:spPr>
          <a:xfrm>
            <a:off x="6767512" y="3838319"/>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8" name="Google Shape;2188;p99"/>
          <p:cNvSpPr txBox="1">
            <a:spLocks noGrp="1"/>
          </p:cNvSpPr>
          <p:nvPr>
            <p:ph type="body" idx="4"/>
          </p:nvPr>
        </p:nvSpPr>
        <p:spPr>
          <a:xfrm>
            <a:off x="6767511" y="5145150"/>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9" name="Google Shape;2189;p99"/>
          <p:cNvSpPr txBox="1">
            <a:spLocks noGrp="1"/>
          </p:cNvSpPr>
          <p:nvPr>
            <p:ph type="body" idx="5"/>
          </p:nvPr>
        </p:nvSpPr>
        <p:spPr>
          <a:xfrm>
            <a:off x="143356" y="2480271"/>
            <a:ext cx="1480518" cy="729000"/>
          </a:xfrm>
          <a:prstGeom prst="rect">
            <a:avLst/>
          </a:prstGeom>
          <a:noFill/>
          <a:ln>
            <a:noFill/>
          </a:ln>
        </p:spPr>
        <p:txBody>
          <a:bodyPr spcFirstLastPara="1" wrap="square" lIns="91425" tIns="45700" rIns="91425" bIns="45700" anchor="t" anchorCtr="0">
            <a:no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0" name="Google Shape;2190;p99"/>
          <p:cNvSpPr txBox="1">
            <a:spLocks noGrp="1"/>
          </p:cNvSpPr>
          <p:nvPr>
            <p:ph type="body" idx="6"/>
          </p:nvPr>
        </p:nvSpPr>
        <p:spPr>
          <a:xfrm>
            <a:off x="143356" y="5189146"/>
            <a:ext cx="1480518" cy="795276"/>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1" name="Google Shape;2191;p99"/>
          <p:cNvSpPr txBox="1">
            <a:spLocks noGrp="1"/>
          </p:cNvSpPr>
          <p:nvPr>
            <p:ph type="body" idx="7"/>
          </p:nvPr>
        </p:nvSpPr>
        <p:spPr>
          <a:xfrm>
            <a:off x="4455284" y="1198225"/>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2" name="Google Shape;2192;p99"/>
          <p:cNvSpPr txBox="1">
            <a:spLocks noGrp="1"/>
          </p:cNvSpPr>
          <p:nvPr>
            <p:ph type="body" idx="8"/>
          </p:nvPr>
        </p:nvSpPr>
        <p:spPr>
          <a:xfrm>
            <a:off x="4457804" y="2480270"/>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3" name="Google Shape;2193;p99"/>
          <p:cNvSpPr txBox="1">
            <a:spLocks noGrp="1"/>
          </p:cNvSpPr>
          <p:nvPr>
            <p:ph type="body" idx="9"/>
          </p:nvPr>
        </p:nvSpPr>
        <p:spPr>
          <a:xfrm>
            <a:off x="4455284" y="3791491"/>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4" name="Google Shape;2194;p99"/>
          <p:cNvSpPr txBox="1">
            <a:spLocks noGrp="1"/>
          </p:cNvSpPr>
          <p:nvPr>
            <p:ph type="body" idx="13"/>
          </p:nvPr>
        </p:nvSpPr>
        <p:spPr>
          <a:xfrm>
            <a:off x="4455284" y="5192437"/>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matchingName="Пустой слайд" type="blank">
  <p:cSld name="BLANK">
    <p:spTree>
      <p:nvGrpSpPr>
        <p:cNvPr id="1" name="Shape 2195"/>
        <p:cNvGrpSpPr/>
        <p:nvPr/>
      </p:nvGrpSpPr>
      <p:grpSpPr>
        <a:xfrm>
          <a:off x="0" y="0"/>
          <a:ext cx="0" cy="0"/>
          <a:chOff x="0" y="0"/>
          <a:chExt cx="0" cy="0"/>
        </a:xfrm>
      </p:grpSpPr>
      <p:grpSp>
        <p:nvGrpSpPr>
          <p:cNvPr id="2196" name="Google Shape;2196;p100"/>
          <p:cNvGrpSpPr/>
          <p:nvPr/>
        </p:nvGrpSpPr>
        <p:grpSpPr>
          <a:xfrm>
            <a:off x="0" y="-17325"/>
            <a:ext cx="10997251" cy="6867251"/>
            <a:chOff x="0" y="-17325"/>
            <a:chExt cx="10997251" cy="6867251"/>
          </a:xfrm>
        </p:grpSpPr>
        <p:pic>
          <p:nvPicPr>
            <p:cNvPr id="2197" name="Google Shape;2197;p10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688570" y="5044014"/>
              <a:ext cx="4502274" cy="1805912"/>
            </a:xfrm>
            <a:prstGeom prst="rect">
              <a:avLst/>
            </a:prstGeom>
            <a:noFill/>
            <a:ln>
              <a:noFill/>
            </a:ln>
          </p:spPr>
        </p:pic>
        <p:pic>
          <p:nvPicPr>
            <p:cNvPr id="2198" name="Google Shape;2198;p10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454678" y="4221088"/>
              <a:ext cx="970057" cy="1916832"/>
            </a:xfrm>
            <a:prstGeom prst="rect">
              <a:avLst/>
            </a:prstGeom>
            <a:noFill/>
            <a:ln>
              <a:noFill/>
            </a:ln>
          </p:spPr>
        </p:pic>
        <p:pic>
          <p:nvPicPr>
            <p:cNvPr id="2199" name="Google Shape;2199;p10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843178" y="2996952"/>
              <a:ext cx="249746" cy="249746"/>
            </a:xfrm>
            <a:prstGeom prst="rect">
              <a:avLst/>
            </a:prstGeom>
            <a:noFill/>
            <a:ln>
              <a:noFill/>
            </a:ln>
          </p:spPr>
        </p:pic>
        <p:pic>
          <p:nvPicPr>
            <p:cNvPr id="2200" name="Google Shape;2200;p10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38851" y="6505690"/>
              <a:ext cx="10058400" cy="138302"/>
            </a:xfrm>
            <a:prstGeom prst="rect">
              <a:avLst/>
            </a:prstGeom>
            <a:noFill/>
            <a:ln>
              <a:noFill/>
            </a:ln>
          </p:spPr>
        </p:pic>
        <p:pic>
          <p:nvPicPr>
            <p:cNvPr id="2201" name="Google Shape;2201;p10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3636950"/>
              <a:ext cx="1510212" cy="3212976"/>
            </a:xfrm>
            <a:prstGeom prst="rect">
              <a:avLst/>
            </a:prstGeom>
            <a:noFill/>
            <a:ln>
              <a:noFill/>
            </a:ln>
          </p:spPr>
        </p:pic>
        <p:pic>
          <p:nvPicPr>
            <p:cNvPr id="2202" name="Google Shape;2202;p10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563008" y="-17325"/>
              <a:ext cx="2810086" cy="858637"/>
            </a:xfrm>
            <a:prstGeom prst="rect">
              <a:avLst/>
            </a:prstGeom>
            <a:noFill/>
            <a:ln>
              <a:noFill/>
            </a:ln>
          </p:spPr>
        </p:pic>
      </p:grpSp>
      <p:pic>
        <p:nvPicPr>
          <p:cNvPr id="2203" name="Google Shape;2203;p10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204" name="Google Shape;2204;p100"/>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05" name="Google Shape;2205;p10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06" name="Google Shape;2206;p10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matchingName="Agenda-01">
  <p:cSld name="Agenda-01">
    <p:spTree>
      <p:nvGrpSpPr>
        <p:cNvPr id="1" name="Shape 2207"/>
        <p:cNvGrpSpPr/>
        <p:nvPr/>
      </p:nvGrpSpPr>
      <p:grpSpPr>
        <a:xfrm>
          <a:off x="0" y="0"/>
          <a:ext cx="0" cy="0"/>
          <a:chOff x="0" y="0"/>
          <a:chExt cx="0" cy="0"/>
        </a:xfrm>
      </p:grpSpPr>
      <p:grpSp>
        <p:nvGrpSpPr>
          <p:cNvPr id="2208" name="Google Shape;2208;p101"/>
          <p:cNvGrpSpPr/>
          <p:nvPr/>
        </p:nvGrpSpPr>
        <p:grpSpPr>
          <a:xfrm>
            <a:off x="1885163" y="2085384"/>
            <a:ext cx="3635268" cy="3103246"/>
            <a:chOff x="1704655" y="2118352"/>
            <a:chExt cx="3635268" cy="3103246"/>
          </a:xfrm>
        </p:grpSpPr>
        <p:pic>
          <p:nvPicPr>
            <p:cNvPr id="2209" name="Google Shape;2209;p10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306896"/>
              <a:ext cx="3635268" cy="367566"/>
            </a:xfrm>
            <a:prstGeom prst="rect">
              <a:avLst/>
            </a:prstGeom>
            <a:noFill/>
            <a:ln>
              <a:noFill/>
            </a:ln>
          </p:spPr>
        </p:pic>
        <p:pic>
          <p:nvPicPr>
            <p:cNvPr id="2210" name="Google Shape;2210;p10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759760"/>
              <a:ext cx="3635268" cy="367566"/>
            </a:xfrm>
            <a:prstGeom prst="rect">
              <a:avLst/>
            </a:prstGeom>
            <a:noFill/>
            <a:ln>
              <a:noFill/>
            </a:ln>
          </p:spPr>
        </p:pic>
        <p:pic>
          <p:nvPicPr>
            <p:cNvPr id="2211" name="Google Shape;2211;p10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665488"/>
              <a:ext cx="3635268" cy="367566"/>
            </a:xfrm>
            <a:prstGeom prst="rect">
              <a:avLst/>
            </a:prstGeom>
            <a:noFill/>
            <a:ln>
              <a:noFill/>
            </a:ln>
          </p:spPr>
        </p:pic>
        <p:pic>
          <p:nvPicPr>
            <p:cNvPr id="2212" name="Google Shape;2212;p10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118352"/>
              <a:ext cx="3635268" cy="367566"/>
            </a:xfrm>
            <a:prstGeom prst="rect">
              <a:avLst/>
            </a:prstGeom>
            <a:noFill/>
            <a:ln>
              <a:noFill/>
            </a:ln>
          </p:spPr>
        </p:pic>
        <p:pic>
          <p:nvPicPr>
            <p:cNvPr id="2213" name="Google Shape;2213;p10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212624"/>
              <a:ext cx="3635268" cy="367566"/>
            </a:xfrm>
            <a:prstGeom prst="rect">
              <a:avLst/>
            </a:prstGeom>
            <a:noFill/>
            <a:ln>
              <a:noFill/>
            </a:ln>
          </p:spPr>
        </p:pic>
        <p:pic>
          <p:nvPicPr>
            <p:cNvPr id="2214" name="Google Shape;2214;p10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854032"/>
              <a:ext cx="3635268" cy="367566"/>
            </a:xfrm>
            <a:prstGeom prst="rect">
              <a:avLst/>
            </a:prstGeom>
            <a:noFill/>
            <a:ln>
              <a:noFill/>
            </a:ln>
          </p:spPr>
        </p:pic>
      </p:grpSp>
      <p:grpSp>
        <p:nvGrpSpPr>
          <p:cNvPr id="2215" name="Google Shape;2215;p101"/>
          <p:cNvGrpSpPr/>
          <p:nvPr/>
        </p:nvGrpSpPr>
        <p:grpSpPr>
          <a:xfrm>
            <a:off x="-1" y="0"/>
            <a:ext cx="12197757" cy="6895555"/>
            <a:chOff x="-1" y="0"/>
            <a:chExt cx="12197757" cy="6895555"/>
          </a:xfrm>
        </p:grpSpPr>
        <p:pic>
          <p:nvPicPr>
            <p:cNvPr id="2216" name="Google Shape;2216;p10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4469369" cy="6857999"/>
            </a:xfrm>
            <a:prstGeom prst="rect">
              <a:avLst/>
            </a:prstGeom>
            <a:noFill/>
            <a:ln>
              <a:noFill/>
            </a:ln>
          </p:spPr>
        </p:pic>
        <p:pic>
          <p:nvPicPr>
            <p:cNvPr id="2217" name="Google Shape;2217;p10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75810" y="3368926"/>
              <a:ext cx="2910669" cy="2461227"/>
            </a:xfrm>
            <a:prstGeom prst="rect">
              <a:avLst/>
            </a:prstGeom>
            <a:noFill/>
            <a:ln>
              <a:noFill/>
            </a:ln>
          </p:spPr>
        </p:pic>
        <p:pic>
          <p:nvPicPr>
            <p:cNvPr id="2218" name="Google Shape;2218;p10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617149" y="0"/>
              <a:ext cx="5375126" cy="1195175"/>
            </a:xfrm>
            <a:prstGeom prst="rect">
              <a:avLst/>
            </a:prstGeom>
            <a:noFill/>
            <a:ln>
              <a:noFill/>
            </a:ln>
          </p:spPr>
        </p:pic>
        <p:pic>
          <p:nvPicPr>
            <p:cNvPr id="2219" name="Google Shape;2219;p10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40420" y="4810523"/>
              <a:ext cx="2123971" cy="2085032"/>
            </a:xfrm>
            <a:prstGeom prst="rect">
              <a:avLst/>
            </a:prstGeom>
            <a:noFill/>
            <a:ln>
              <a:noFill/>
            </a:ln>
          </p:spPr>
        </p:pic>
        <p:pic>
          <p:nvPicPr>
            <p:cNvPr id="2220" name="Google Shape;2220;p10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961969" y="3184211"/>
              <a:ext cx="1873982" cy="597592"/>
            </a:xfrm>
            <a:prstGeom prst="rect">
              <a:avLst/>
            </a:prstGeom>
            <a:noFill/>
            <a:ln>
              <a:noFill/>
            </a:ln>
          </p:spPr>
        </p:pic>
        <p:pic>
          <p:nvPicPr>
            <p:cNvPr id="2221" name="Google Shape;2221;p10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76763" y="195263"/>
              <a:ext cx="1249815" cy="1256759"/>
            </a:xfrm>
            <a:prstGeom prst="rect">
              <a:avLst/>
            </a:prstGeom>
            <a:noFill/>
            <a:ln>
              <a:noFill/>
            </a:ln>
          </p:spPr>
        </p:pic>
        <p:pic>
          <p:nvPicPr>
            <p:cNvPr id="2222" name="Google Shape;2222;p10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40000" y="5534152"/>
              <a:ext cx="1085473" cy="1085473"/>
            </a:xfrm>
            <a:prstGeom prst="rect">
              <a:avLst/>
            </a:prstGeom>
            <a:noFill/>
            <a:ln>
              <a:noFill/>
            </a:ln>
          </p:spPr>
        </p:pic>
        <p:pic>
          <p:nvPicPr>
            <p:cNvPr id="2223" name="Google Shape;2223;p10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970063" y="595923"/>
              <a:ext cx="366136" cy="344168"/>
            </a:xfrm>
            <a:prstGeom prst="rect">
              <a:avLst/>
            </a:prstGeom>
            <a:noFill/>
            <a:ln>
              <a:noFill/>
            </a:ln>
          </p:spPr>
        </p:pic>
        <p:pic>
          <p:nvPicPr>
            <p:cNvPr id="2224" name="Google Shape;2224;p10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6659001">
              <a:off x="11401485" y="1968047"/>
              <a:ext cx="366136" cy="344168"/>
            </a:xfrm>
            <a:prstGeom prst="rect">
              <a:avLst/>
            </a:prstGeom>
            <a:noFill/>
            <a:ln>
              <a:noFill/>
            </a:ln>
          </p:spPr>
        </p:pic>
        <p:pic>
          <p:nvPicPr>
            <p:cNvPr id="2225" name="Google Shape;2225;p10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722126">
              <a:off x="5177123" y="6281402"/>
              <a:ext cx="366136" cy="344168"/>
            </a:xfrm>
            <a:prstGeom prst="rect">
              <a:avLst/>
            </a:prstGeom>
            <a:noFill/>
            <a:ln>
              <a:noFill/>
            </a:ln>
          </p:spPr>
        </p:pic>
      </p:grpSp>
      <p:pic>
        <p:nvPicPr>
          <p:cNvPr id="2226" name="Google Shape;2226;p101"/>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227" name="Google Shape;2227;p101"/>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28" name="Google Shape;2228;p101"/>
          <p:cNvSpPr txBox="1">
            <a:spLocks noGrp="1"/>
          </p:cNvSpPr>
          <p:nvPr>
            <p:ph type="ftr" idx="11"/>
          </p:nvPr>
        </p:nvSpPr>
        <p:spPr>
          <a:xfrm>
            <a:off x="4030435" y="621529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29" name="Google Shape;2229;p10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230" name="Google Shape;2230;p101"/>
          <p:cNvSpPr txBox="1">
            <a:spLocks noGrp="1"/>
          </p:cNvSpPr>
          <p:nvPr>
            <p:ph type="body" idx="1"/>
          </p:nvPr>
        </p:nvSpPr>
        <p:spPr>
          <a:xfrm>
            <a:off x="5997026" y="2050448"/>
            <a:ext cx="4523357" cy="3588056"/>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300"/>
              </a:spcBef>
              <a:spcAft>
                <a:spcPts val="0"/>
              </a:spcAft>
              <a:buClr>
                <a:schemeClr val="dk1"/>
              </a:buClr>
              <a:buSzPts val="2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31" name="Google Shape;2231;p101"/>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5564391" y="5303630"/>
            <a:ext cx="4320958" cy="334874"/>
          </a:xfrm>
          <a:prstGeom prst="rect">
            <a:avLst/>
          </a:prstGeom>
          <a:noFill/>
          <a:ln>
            <a:noFill/>
          </a:ln>
        </p:spPr>
      </p:pic>
      <p:pic>
        <p:nvPicPr>
          <p:cNvPr id="2232" name="Google Shape;2232;p101"/>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575810" y="1331912"/>
            <a:ext cx="3055617" cy="4707143"/>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matchingName="Agenda-02">
  <p:cSld name="Agenda-02">
    <p:spTree>
      <p:nvGrpSpPr>
        <p:cNvPr id="1" name="Shape 2233"/>
        <p:cNvGrpSpPr/>
        <p:nvPr/>
      </p:nvGrpSpPr>
      <p:grpSpPr>
        <a:xfrm>
          <a:off x="0" y="0"/>
          <a:ext cx="0" cy="0"/>
          <a:chOff x="0" y="0"/>
          <a:chExt cx="0" cy="0"/>
        </a:xfrm>
      </p:grpSpPr>
      <p:pic>
        <p:nvPicPr>
          <p:cNvPr id="2234" name="Google Shape;2234;p10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 y="0"/>
            <a:ext cx="5372100" cy="4637913"/>
          </a:xfrm>
          <a:prstGeom prst="rect">
            <a:avLst/>
          </a:prstGeom>
          <a:noFill/>
          <a:ln>
            <a:noFill/>
          </a:ln>
        </p:spPr>
      </p:pic>
      <p:pic>
        <p:nvPicPr>
          <p:cNvPr id="2235" name="Google Shape;2235;p10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8906342" y="0"/>
            <a:ext cx="3285658" cy="6858000"/>
          </a:xfrm>
          <a:prstGeom prst="rect">
            <a:avLst/>
          </a:prstGeom>
          <a:noFill/>
          <a:ln>
            <a:noFill/>
          </a:ln>
        </p:spPr>
      </p:pic>
      <p:pic>
        <p:nvPicPr>
          <p:cNvPr id="2236" name="Google Shape;2236;p10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0540093" y="380373"/>
            <a:ext cx="1651907" cy="2465471"/>
          </a:xfrm>
          <a:prstGeom prst="rect">
            <a:avLst/>
          </a:prstGeom>
          <a:noFill/>
          <a:ln>
            <a:noFill/>
          </a:ln>
        </p:spPr>
      </p:pic>
      <p:pic>
        <p:nvPicPr>
          <p:cNvPr id="2237" name="Google Shape;2237;p10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238" name="Google Shape;2238;p102"/>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39" name="Google Shape;2239;p102"/>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40" name="Google Shape;2240;p10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241" name="Google Shape;2241;p10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177153" y="4899807"/>
            <a:ext cx="1051707" cy="1149165"/>
          </a:xfrm>
          <a:prstGeom prst="rect">
            <a:avLst/>
          </a:prstGeom>
          <a:noFill/>
          <a:ln>
            <a:noFill/>
          </a:ln>
        </p:spPr>
      </p:pic>
      <p:pic>
        <p:nvPicPr>
          <p:cNvPr id="2242" name="Google Shape;2242;p10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702775">
            <a:off x="136669" y="4532181"/>
            <a:ext cx="1192905" cy="1149165"/>
          </a:xfrm>
          <a:prstGeom prst="rect">
            <a:avLst/>
          </a:prstGeom>
          <a:noFill/>
          <a:ln>
            <a:noFill/>
          </a:ln>
        </p:spPr>
      </p:pic>
      <p:sp>
        <p:nvSpPr>
          <p:cNvPr id="2243" name="Google Shape;2243;p102"/>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2244" name="Google Shape;2244;p102"/>
          <p:cNvSpPr txBox="1">
            <a:spLocks noGrp="1"/>
          </p:cNvSpPr>
          <p:nvPr>
            <p:ph type="body" idx="1"/>
          </p:nvPr>
        </p:nvSpPr>
        <p:spPr>
          <a:xfrm>
            <a:off x="3115581" y="1487785"/>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45" name="Google Shape;2245;p102"/>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2246" name="Google Shape;2246;p102"/>
          <p:cNvSpPr txBox="1">
            <a:spLocks noGrp="1"/>
          </p:cNvSpPr>
          <p:nvPr>
            <p:ph type="body" idx="2"/>
          </p:nvPr>
        </p:nvSpPr>
        <p:spPr>
          <a:xfrm>
            <a:off x="3115581" y="2668484"/>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47" name="Google Shape;2247;p102"/>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2248" name="Google Shape;2248;p10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8728191" flipH="1">
            <a:off x="882163" y="922316"/>
            <a:ext cx="306371" cy="287989"/>
          </a:xfrm>
          <a:prstGeom prst="rect">
            <a:avLst/>
          </a:prstGeom>
          <a:noFill/>
          <a:ln>
            <a:noFill/>
          </a:ln>
        </p:spPr>
      </p:pic>
      <p:pic>
        <p:nvPicPr>
          <p:cNvPr id="2249" name="Google Shape;2249;p10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22414" flipH="1">
            <a:off x="11599571" y="3414717"/>
            <a:ext cx="306371" cy="287989"/>
          </a:xfrm>
          <a:prstGeom prst="rect">
            <a:avLst/>
          </a:prstGeom>
          <a:noFill/>
          <a:ln>
            <a:noFill/>
          </a:ln>
        </p:spPr>
      </p:pic>
      <p:pic>
        <p:nvPicPr>
          <p:cNvPr id="2250" name="Google Shape;2250;p10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3058411" flipH="1">
            <a:off x="241060" y="6265971"/>
            <a:ext cx="306371" cy="287989"/>
          </a:xfrm>
          <a:prstGeom prst="rect">
            <a:avLst/>
          </a:prstGeom>
          <a:noFill/>
          <a:ln>
            <a:noFill/>
          </a:ln>
        </p:spPr>
      </p:pic>
      <p:pic>
        <p:nvPicPr>
          <p:cNvPr id="2251" name="Google Shape;2251;p102"/>
          <p:cNvPicPr preferRelativeResize="0"/>
          <p:nvPr/>
        </p:nvPicPr>
        <p:blipFill rotWithShape="1">
          <a:blip r:embed="rId9">
            <a:alphaModFix/>
          </a:blip>
          <a:srcRect/>
          <a:stretch/>
        </p:blipFill>
        <p:spPr>
          <a:xfrm>
            <a:off x="2710770" y="5414580"/>
            <a:ext cx="6667500" cy="333375"/>
          </a:xfrm>
          <a:prstGeom prst="rect">
            <a:avLst/>
          </a:prstGeom>
          <a:noFill/>
          <a:ln>
            <a:noFill/>
          </a:ln>
        </p:spPr>
      </p:pic>
      <p:sp>
        <p:nvSpPr>
          <p:cNvPr id="2252" name="Google Shape;2252;p102"/>
          <p:cNvSpPr txBox="1">
            <a:spLocks noGrp="1"/>
          </p:cNvSpPr>
          <p:nvPr>
            <p:ph type="body" idx="3"/>
          </p:nvPr>
        </p:nvSpPr>
        <p:spPr>
          <a:xfrm>
            <a:off x="3115581" y="3806741"/>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matchingName="Agenda-03">
  <p:cSld name="Agenda-03">
    <p:spTree>
      <p:nvGrpSpPr>
        <p:cNvPr id="1" name="Shape 2253"/>
        <p:cNvGrpSpPr/>
        <p:nvPr/>
      </p:nvGrpSpPr>
      <p:grpSpPr>
        <a:xfrm>
          <a:off x="0" y="0"/>
          <a:ext cx="0" cy="0"/>
          <a:chOff x="0" y="0"/>
          <a:chExt cx="0" cy="0"/>
        </a:xfrm>
      </p:grpSpPr>
      <p:pic>
        <p:nvPicPr>
          <p:cNvPr id="2254" name="Google Shape;2254;p10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823237" cy="6858000"/>
          </a:xfrm>
          <a:prstGeom prst="rect">
            <a:avLst/>
          </a:prstGeom>
          <a:noFill/>
          <a:ln>
            <a:noFill/>
          </a:ln>
        </p:spPr>
      </p:pic>
      <p:pic>
        <p:nvPicPr>
          <p:cNvPr id="2255" name="Google Shape;2255;p10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06523" y="0"/>
            <a:ext cx="9485477" cy="6858000"/>
          </a:xfrm>
          <a:prstGeom prst="rect">
            <a:avLst/>
          </a:prstGeom>
          <a:noFill/>
          <a:ln>
            <a:noFill/>
          </a:ln>
        </p:spPr>
      </p:pic>
      <p:pic>
        <p:nvPicPr>
          <p:cNvPr id="2256" name="Google Shape;2256;p10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257" name="Google Shape;2257;p103"/>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58" name="Google Shape;2258;p103"/>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59" name="Google Shape;2259;p10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260" name="Google Shape;2260;p103"/>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2261" name="Google Shape;2261;p103"/>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2262" name="Google Shape;2262;p103"/>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2263" name="Google Shape;2263;p10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9857101" y="465898"/>
            <a:ext cx="2334899" cy="6129110"/>
          </a:xfrm>
          <a:prstGeom prst="rect">
            <a:avLst/>
          </a:prstGeom>
          <a:noFill/>
          <a:ln>
            <a:noFill/>
          </a:ln>
        </p:spPr>
      </p:pic>
      <p:pic>
        <p:nvPicPr>
          <p:cNvPr id="2264" name="Google Shape;2264;p103"/>
          <p:cNvPicPr preferRelativeResize="0"/>
          <p:nvPr/>
        </p:nvPicPr>
        <p:blipFill rotWithShape="1">
          <a:blip r:embed="rId6">
            <a:alphaModFix/>
          </a:blip>
          <a:srcRect/>
          <a:stretch/>
        </p:blipFill>
        <p:spPr>
          <a:xfrm>
            <a:off x="3581443" y="5294767"/>
            <a:ext cx="4762500" cy="247650"/>
          </a:xfrm>
          <a:prstGeom prst="rect">
            <a:avLst/>
          </a:prstGeom>
          <a:noFill/>
          <a:ln>
            <a:noFill/>
          </a:ln>
        </p:spPr>
      </p:pic>
      <p:pic>
        <p:nvPicPr>
          <p:cNvPr id="2265" name="Google Shape;2265;p10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7874">
            <a:off x="279457" y="3966116"/>
            <a:ext cx="1349829" cy="1325082"/>
          </a:xfrm>
          <a:prstGeom prst="rect">
            <a:avLst/>
          </a:prstGeom>
          <a:noFill/>
          <a:ln>
            <a:noFill/>
          </a:ln>
        </p:spPr>
      </p:pic>
      <p:pic>
        <p:nvPicPr>
          <p:cNvPr id="2266" name="Google Shape;2266;p10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4207326"/>
            <a:ext cx="2712120" cy="274225"/>
          </a:xfrm>
          <a:prstGeom prst="rect">
            <a:avLst/>
          </a:prstGeom>
          <a:noFill/>
          <a:ln>
            <a:noFill/>
          </a:ln>
        </p:spPr>
      </p:pic>
      <p:pic>
        <p:nvPicPr>
          <p:cNvPr id="2267" name="Google Shape;2267;p10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3043135"/>
            <a:ext cx="2712120" cy="274225"/>
          </a:xfrm>
          <a:prstGeom prst="rect">
            <a:avLst/>
          </a:prstGeom>
          <a:noFill/>
          <a:ln>
            <a:noFill/>
          </a:ln>
        </p:spPr>
      </p:pic>
      <p:pic>
        <p:nvPicPr>
          <p:cNvPr id="2268" name="Google Shape;2268;p10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1910049"/>
            <a:ext cx="2712120" cy="274225"/>
          </a:xfrm>
          <a:prstGeom prst="rect">
            <a:avLst/>
          </a:prstGeom>
          <a:noFill/>
          <a:ln>
            <a:noFill/>
          </a:ln>
        </p:spPr>
      </p:pic>
      <p:pic>
        <p:nvPicPr>
          <p:cNvPr id="2269" name="Google Shape;2269;p10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462912" y="219650"/>
            <a:ext cx="1780699" cy="3504747"/>
          </a:xfrm>
          <a:prstGeom prst="rect">
            <a:avLst/>
          </a:prstGeom>
          <a:noFill/>
          <a:ln>
            <a:noFill/>
          </a:ln>
        </p:spPr>
      </p:pic>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matchingName="Объект с подписью" type="objTx">
  <p:cSld name="OBJECT_WITH_CAPTION_TEXT">
    <p:spTree>
      <p:nvGrpSpPr>
        <p:cNvPr id="1" name="Shape 2270"/>
        <p:cNvGrpSpPr/>
        <p:nvPr/>
      </p:nvGrpSpPr>
      <p:grpSpPr>
        <a:xfrm>
          <a:off x="0" y="0"/>
          <a:ext cx="0" cy="0"/>
          <a:chOff x="0" y="0"/>
          <a:chExt cx="0" cy="0"/>
        </a:xfrm>
      </p:grpSpPr>
      <p:pic>
        <p:nvPicPr>
          <p:cNvPr id="2271" name="Google Shape;2271;p10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60134" y="0"/>
            <a:ext cx="4331866" cy="3403609"/>
          </a:xfrm>
          <a:prstGeom prst="rect">
            <a:avLst/>
          </a:prstGeom>
          <a:noFill/>
          <a:ln>
            <a:noFill/>
          </a:ln>
        </p:spPr>
      </p:pic>
      <p:pic>
        <p:nvPicPr>
          <p:cNvPr id="2272" name="Google Shape;2272;p10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788370">
            <a:off x="348697" y="4677002"/>
            <a:ext cx="1319315" cy="2383971"/>
          </a:xfrm>
          <a:prstGeom prst="rect">
            <a:avLst/>
          </a:prstGeom>
          <a:noFill/>
          <a:ln>
            <a:noFill/>
          </a:ln>
        </p:spPr>
      </p:pic>
      <p:pic>
        <p:nvPicPr>
          <p:cNvPr id="2273" name="Google Shape;2273;p10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7374519" y="0"/>
            <a:ext cx="4823237" cy="6858000"/>
          </a:xfrm>
          <a:prstGeom prst="rect">
            <a:avLst/>
          </a:prstGeom>
          <a:noFill/>
          <a:ln>
            <a:noFill/>
          </a:ln>
        </p:spPr>
      </p:pic>
      <p:pic>
        <p:nvPicPr>
          <p:cNvPr id="2274" name="Google Shape;2274;p10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275" name="Google Shape;2275;p10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76" name="Google Shape;2276;p104"/>
          <p:cNvSpPr txBox="1">
            <a:spLocks noGrp="1"/>
          </p:cNvSpPr>
          <p:nvPr>
            <p:ph type="body" idx="1"/>
          </p:nvPr>
        </p:nvSpPr>
        <p:spPr>
          <a:xfrm>
            <a:off x="5603456" y="457201"/>
            <a:ext cx="4846830" cy="5403850"/>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277" name="Google Shape;2277;p104"/>
          <p:cNvSpPr txBox="1">
            <a:spLocks noGrp="1"/>
          </p:cNvSpPr>
          <p:nvPr>
            <p:ph type="body" idx="2"/>
          </p:nvPr>
        </p:nvSpPr>
        <p:spPr>
          <a:xfrm>
            <a:off x="839788" y="2465614"/>
            <a:ext cx="3932237" cy="3403374"/>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278" name="Google Shape;2278;p10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79" name="Google Shape;2279;p10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80" name="Google Shape;2280;p10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281" name="Google Shape;2281;p10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81717" y="4479876"/>
            <a:ext cx="635636" cy="635636"/>
          </a:xfrm>
          <a:prstGeom prst="rect">
            <a:avLst/>
          </a:prstGeom>
          <a:noFill/>
          <a:ln>
            <a:noFill/>
          </a:ln>
        </p:spPr>
      </p:pic>
      <p:pic>
        <p:nvPicPr>
          <p:cNvPr id="2282" name="Google Shape;2282;p10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02563" y="5764520"/>
            <a:ext cx="635636" cy="635636"/>
          </a:xfrm>
          <a:prstGeom prst="rect">
            <a:avLst/>
          </a:prstGeom>
          <a:noFill/>
          <a:ln>
            <a:noFill/>
          </a:ln>
        </p:spPr>
      </p:pic>
      <p:pic>
        <p:nvPicPr>
          <p:cNvPr id="2283" name="Google Shape;2283;p10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64318" y="-170806"/>
            <a:ext cx="1888671" cy="1854045"/>
          </a:xfrm>
          <a:prstGeom prst="rect">
            <a:avLst/>
          </a:prstGeom>
          <a:noFill/>
          <a:ln>
            <a:noFill/>
          </a:ln>
        </p:spPr>
      </p:pic>
      <p:pic>
        <p:nvPicPr>
          <p:cNvPr id="2284" name="Google Shape;2284;p10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822176" y="1194615"/>
            <a:ext cx="1223697" cy="2408464"/>
          </a:xfrm>
          <a:prstGeom prst="rect">
            <a:avLst/>
          </a:prstGeom>
          <a:noFill/>
          <a:ln>
            <a:noFill/>
          </a:ln>
        </p:spPr>
      </p:pic>
      <p:pic>
        <p:nvPicPr>
          <p:cNvPr id="2285" name="Google Shape;2285;p10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382105" y="59472"/>
            <a:ext cx="516691" cy="516691"/>
          </a:xfrm>
          <a:prstGeom prst="rect">
            <a:avLst/>
          </a:prstGeom>
          <a:noFill/>
          <a:ln>
            <a:noFill/>
          </a:ln>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matchingName="Рисунок с подписью" type="picTx">
  <p:cSld name="PICTURE_WITH_CAPTION_TEXT">
    <p:spTree>
      <p:nvGrpSpPr>
        <p:cNvPr id="1" name="Shape 2286"/>
        <p:cNvGrpSpPr/>
        <p:nvPr/>
      </p:nvGrpSpPr>
      <p:grpSpPr>
        <a:xfrm>
          <a:off x="0" y="0"/>
          <a:ext cx="0" cy="0"/>
          <a:chOff x="0" y="0"/>
          <a:chExt cx="0" cy="0"/>
        </a:xfrm>
      </p:grpSpPr>
      <p:pic>
        <p:nvPicPr>
          <p:cNvPr id="2287" name="Google Shape;2287;p105"/>
          <p:cNvPicPr preferRelativeResize="0"/>
          <p:nvPr/>
        </p:nvPicPr>
        <p:blipFill rotWithShape="1">
          <a:blip r:embed="rId2" cstate="email">
            <a:alphaModFix/>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a:noFill/>
          <a:ln>
            <a:noFill/>
          </a:ln>
        </p:spPr>
      </p:pic>
      <p:pic>
        <p:nvPicPr>
          <p:cNvPr id="2288" name="Google Shape;2288;p105"/>
          <p:cNvPicPr preferRelativeResize="0"/>
          <p:nvPr/>
        </p:nvPicPr>
        <p:blipFill rotWithShape="1">
          <a:blip r:embed="rId3" cstate="email">
            <a:alphaModFix/>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a:noFill/>
          <a:ln>
            <a:noFill/>
          </a:ln>
        </p:spPr>
      </p:pic>
      <p:pic>
        <p:nvPicPr>
          <p:cNvPr id="2289" name="Google Shape;2289;p10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9337876" y="155276"/>
            <a:ext cx="3172531" cy="5437413"/>
          </a:xfrm>
          <a:prstGeom prst="rect">
            <a:avLst/>
          </a:prstGeom>
          <a:noFill/>
          <a:ln>
            <a:noFill/>
          </a:ln>
        </p:spPr>
      </p:pic>
      <p:pic>
        <p:nvPicPr>
          <p:cNvPr id="2290" name="Google Shape;2290;p10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291" name="Google Shape;2291;p105"/>
          <p:cNvSpPr txBox="1">
            <a:spLocks noGrp="1"/>
          </p:cNvSpPr>
          <p:nvPr>
            <p:ph type="title"/>
          </p:nvPr>
        </p:nvSpPr>
        <p:spPr>
          <a:xfrm>
            <a:off x="0" y="457200"/>
            <a:ext cx="12192000" cy="122197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92" name="Google Shape;2292;p105"/>
          <p:cNvSpPr>
            <a:spLocks noGrp="1"/>
          </p:cNvSpPr>
          <p:nvPr>
            <p:ph type="pic" idx="2"/>
          </p:nvPr>
        </p:nvSpPr>
        <p:spPr>
          <a:xfrm>
            <a:off x="5183188" y="2573951"/>
            <a:ext cx="4436750" cy="3287099"/>
          </a:xfrm>
          <a:prstGeom prst="rect">
            <a:avLst/>
          </a:prstGeom>
          <a:noFill/>
          <a:ln>
            <a:noFill/>
          </a:ln>
        </p:spPr>
      </p:sp>
      <p:sp>
        <p:nvSpPr>
          <p:cNvPr id="2293" name="Google Shape;2293;p105"/>
          <p:cNvSpPr txBox="1">
            <a:spLocks noGrp="1"/>
          </p:cNvSpPr>
          <p:nvPr>
            <p:ph type="body" idx="1"/>
          </p:nvPr>
        </p:nvSpPr>
        <p:spPr>
          <a:xfrm>
            <a:off x="839788" y="2573952"/>
            <a:ext cx="3932237" cy="329503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294" name="Google Shape;2294;p10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95" name="Google Shape;2295;p10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96" name="Google Shape;2296;p10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297" name="Google Shape;2297;p10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8666" y="4771471"/>
            <a:ext cx="4256116" cy="1642435"/>
          </a:xfrm>
          <a:prstGeom prst="rect">
            <a:avLst/>
          </a:prstGeom>
          <a:noFill/>
          <a:ln>
            <a:noFill/>
          </a:ln>
        </p:spPr>
      </p:pic>
      <p:pic>
        <p:nvPicPr>
          <p:cNvPr id="2298" name="Google Shape;2298;p10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661893" y="1772797"/>
            <a:ext cx="2770040" cy="214678"/>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5_Заголовок раздела">
  <p:cSld name="5_Заголовок раздела">
    <p:spTree>
      <p:nvGrpSpPr>
        <p:cNvPr id="1" name="Shape 298"/>
        <p:cNvGrpSpPr/>
        <p:nvPr/>
      </p:nvGrpSpPr>
      <p:grpSpPr>
        <a:xfrm>
          <a:off x="0" y="0"/>
          <a:ext cx="0" cy="0"/>
          <a:chOff x="0" y="0"/>
          <a:chExt cx="0" cy="0"/>
        </a:xfrm>
      </p:grpSpPr>
      <p:pic>
        <p:nvPicPr>
          <p:cNvPr id="299" name="Google Shape;299;p13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864131">
            <a:off x="5577950" y="5921853"/>
            <a:ext cx="1120784" cy="1224643"/>
          </a:xfrm>
          <a:prstGeom prst="rect">
            <a:avLst/>
          </a:prstGeom>
          <a:noFill/>
          <a:ln>
            <a:noFill/>
          </a:ln>
        </p:spPr>
      </p:pic>
      <p:pic>
        <p:nvPicPr>
          <p:cNvPr id="300" name="Google Shape;300;p13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5504013" cy="6858000"/>
          </a:xfrm>
          <a:prstGeom prst="rect">
            <a:avLst/>
          </a:prstGeom>
          <a:noFill/>
          <a:ln>
            <a:noFill/>
          </a:ln>
        </p:spPr>
      </p:pic>
      <p:pic>
        <p:nvPicPr>
          <p:cNvPr id="301" name="Google Shape;301;p13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0" y="4977310"/>
            <a:ext cx="1513408" cy="1880690"/>
          </a:xfrm>
          <a:prstGeom prst="rect">
            <a:avLst/>
          </a:prstGeom>
          <a:noFill/>
          <a:ln>
            <a:noFill/>
          </a:ln>
        </p:spPr>
      </p:pic>
      <p:pic>
        <p:nvPicPr>
          <p:cNvPr id="302" name="Google Shape;302;p13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03" name="Google Shape;303;p134"/>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4" name="Google Shape;304;p134"/>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305" name="Google Shape;305;p134"/>
          <p:cNvSpPr txBox="1">
            <a:spLocks noGrp="1"/>
          </p:cNvSpPr>
          <p:nvPr>
            <p:ph type="dt" idx="10"/>
          </p:nvPr>
        </p:nvSpPr>
        <p:spPr>
          <a:xfrm>
            <a:off x="2061026"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6" name="Google Shape;306;p134"/>
          <p:cNvSpPr txBox="1">
            <a:spLocks noGrp="1"/>
          </p:cNvSpPr>
          <p:nvPr>
            <p:ph type="ftr" idx="11"/>
          </p:nvPr>
        </p:nvSpPr>
        <p:spPr>
          <a:xfrm>
            <a:off x="6316436" y="635634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7" name="Google Shape;307;p13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08" name="Google Shape;308;p13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09" name="Google Shape;309;p134"/>
          <p:cNvSpPr>
            <a:spLocks noGrp="1"/>
          </p:cNvSpPr>
          <p:nvPr>
            <p:ph type="pic" idx="2"/>
          </p:nvPr>
        </p:nvSpPr>
        <p:spPr>
          <a:xfrm>
            <a:off x="7179597" y="2325182"/>
            <a:ext cx="4179887" cy="3462338"/>
          </a:xfrm>
          <a:prstGeom prst="rect">
            <a:avLst/>
          </a:prstGeom>
          <a:noFill/>
          <a:ln>
            <a:noFill/>
          </a:ln>
        </p:spPr>
      </p:sp>
      <p:pic>
        <p:nvPicPr>
          <p:cNvPr id="310" name="Google Shape;310;p13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41624">
            <a:off x="10450307" y="230235"/>
            <a:ext cx="1557105" cy="1500011"/>
          </a:xfrm>
          <a:prstGeom prst="rect">
            <a:avLst/>
          </a:prstGeom>
          <a:noFill/>
          <a:ln>
            <a:noFill/>
          </a:ln>
        </p:spPr>
      </p:pic>
      <p:pic>
        <p:nvPicPr>
          <p:cNvPr id="311" name="Google Shape;311;p134"/>
          <p:cNvPicPr preferRelativeResize="0"/>
          <p:nvPr/>
        </p:nvPicPr>
        <p:blipFill rotWithShape="1">
          <a:blip r:embed="rId8" cstate="email">
            <a:alphaModFix/>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a:noFill/>
          <a:ln>
            <a:noFill/>
          </a:ln>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matchingName="32_Заголовок раздела">
  <p:cSld name="32_Заголовок раздела">
    <p:spTree>
      <p:nvGrpSpPr>
        <p:cNvPr id="1" name="Shape 2299"/>
        <p:cNvGrpSpPr/>
        <p:nvPr/>
      </p:nvGrpSpPr>
      <p:grpSpPr>
        <a:xfrm>
          <a:off x="0" y="0"/>
          <a:ext cx="0" cy="0"/>
          <a:chOff x="0" y="0"/>
          <a:chExt cx="0" cy="0"/>
        </a:xfrm>
      </p:grpSpPr>
      <p:pic>
        <p:nvPicPr>
          <p:cNvPr id="2300" name="Google Shape;2300;p106"/>
          <p:cNvPicPr preferRelativeResize="0"/>
          <p:nvPr/>
        </p:nvPicPr>
        <p:blipFill rotWithShape="1">
          <a:blip r:embed="rId2" cstate="email">
            <a:alphaModFix/>
            <a:extLst>
              <a:ext uri="{28A0092B-C50C-407E-A947-70E740481C1C}">
                <a14:useLocalDpi xmlns:a14="http://schemas.microsoft.com/office/drawing/2010/main"/>
              </a:ext>
            </a:extLst>
          </a:blip>
          <a:srcRect t="1314" b="72870"/>
          <a:stretch/>
        </p:blipFill>
        <p:spPr>
          <a:xfrm rot="-5400000">
            <a:off x="9409138" y="3586196"/>
            <a:ext cx="3795290" cy="1770435"/>
          </a:xfrm>
          <a:prstGeom prst="rect">
            <a:avLst/>
          </a:prstGeom>
          <a:noFill/>
          <a:ln>
            <a:noFill/>
          </a:ln>
        </p:spPr>
      </p:pic>
      <p:pic>
        <p:nvPicPr>
          <p:cNvPr id="2301" name="Google Shape;2301;p10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137802" y="1766204"/>
            <a:ext cx="2054198" cy="2016538"/>
          </a:xfrm>
          <a:prstGeom prst="rect">
            <a:avLst/>
          </a:prstGeom>
          <a:noFill/>
          <a:ln>
            <a:noFill/>
          </a:ln>
        </p:spPr>
      </p:pic>
      <p:pic>
        <p:nvPicPr>
          <p:cNvPr id="2302" name="Google Shape;2302;p10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0" y="0"/>
            <a:ext cx="3285658" cy="6858000"/>
          </a:xfrm>
          <a:prstGeom prst="rect">
            <a:avLst/>
          </a:prstGeom>
          <a:noFill/>
          <a:ln>
            <a:noFill/>
          </a:ln>
        </p:spPr>
      </p:pic>
      <p:pic>
        <p:nvPicPr>
          <p:cNvPr id="2303" name="Google Shape;2303;p10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304" name="Google Shape;2304;p106"/>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05" name="Google Shape;2305;p106"/>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06" name="Google Shape;2306;p10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07" name="Google Shape;2307;p106"/>
          <p:cNvPicPr preferRelativeResize="0"/>
          <p:nvPr/>
        </p:nvPicPr>
        <p:blipFill rotWithShape="1">
          <a:blip r:embed="rId6" cstate="email">
            <a:alphaModFix/>
            <a:extLst>
              <a:ext uri="{28A0092B-C50C-407E-A947-70E740481C1C}">
                <a14:useLocalDpi xmlns:a14="http://schemas.microsoft.com/office/drawing/2010/main"/>
              </a:ext>
            </a:extLst>
          </a:blip>
          <a:srcRect r="27583"/>
          <a:stretch/>
        </p:blipFill>
        <p:spPr>
          <a:xfrm flipH="1">
            <a:off x="-5756" y="2912265"/>
            <a:ext cx="862469" cy="2344069"/>
          </a:xfrm>
          <a:prstGeom prst="rect">
            <a:avLst/>
          </a:prstGeom>
          <a:noFill/>
          <a:ln>
            <a:noFill/>
          </a:ln>
        </p:spPr>
      </p:pic>
      <p:pic>
        <p:nvPicPr>
          <p:cNvPr id="2308" name="Google Shape;2308;p10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45598">
            <a:off x="11136657" y="3421105"/>
            <a:ext cx="1205815" cy="1317554"/>
          </a:xfrm>
          <a:prstGeom prst="rect">
            <a:avLst/>
          </a:prstGeom>
          <a:noFill/>
          <a:ln>
            <a:noFill/>
          </a:ln>
        </p:spPr>
      </p:pic>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matchingName="33_Заголовок раздела">
  <p:cSld name="33_Заголовок раздела">
    <p:spTree>
      <p:nvGrpSpPr>
        <p:cNvPr id="1" name="Shape 2309"/>
        <p:cNvGrpSpPr/>
        <p:nvPr/>
      </p:nvGrpSpPr>
      <p:grpSpPr>
        <a:xfrm>
          <a:off x="0" y="0"/>
          <a:ext cx="0" cy="0"/>
          <a:chOff x="0" y="0"/>
          <a:chExt cx="0" cy="0"/>
        </a:xfrm>
      </p:grpSpPr>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matchingName="Заголовок и вертикальный текст" type="vertTx">
  <p:cSld name="VERTICAL_TEXT">
    <p:spTree>
      <p:nvGrpSpPr>
        <p:cNvPr id="1" name="Shape 2310"/>
        <p:cNvGrpSpPr/>
        <p:nvPr/>
      </p:nvGrpSpPr>
      <p:grpSpPr>
        <a:xfrm>
          <a:off x="0" y="0"/>
          <a:ext cx="0" cy="0"/>
          <a:chOff x="0" y="0"/>
          <a:chExt cx="0" cy="0"/>
        </a:xfrm>
      </p:grpSpPr>
      <p:grpSp>
        <p:nvGrpSpPr>
          <p:cNvPr id="2311" name="Google Shape;2311;p108"/>
          <p:cNvGrpSpPr/>
          <p:nvPr/>
        </p:nvGrpSpPr>
        <p:grpSpPr>
          <a:xfrm>
            <a:off x="0" y="0"/>
            <a:ext cx="12190413" cy="6858000"/>
            <a:chOff x="0" y="0"/>
            <a:chExt cx="12190413" cy="6858000"/>
          </a:xfrm>
        </p:grpSpPr>
        <p:pic>
          <p:nvPicPr>
            <p:cNvPr id="2312" name="Google Shape;2312;p10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106230" cy="2773986"/>
            </a:xfrm>
            <a:prstGeom prst="rect">
              <a:avLst/>
            </a:prstGeom>
            <a:noFill/>
            <a:ln>
              <a:noFill/>
            </a:ln>
          </p:spPr>
        </p:pic>
        <p:pic>
          <p:nvPicPr>
            <p:cNvPr id="2313" name="Google Shape;2313;p10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443791" y="1283487"/>
              <a:ext cx="8746622" cy="5574513"/>
            </a:xfrm>
            <a:prstGeom prst="rect">
              <a:avLst/>
            </a:prstGeom>
            <a:noFill/>
            <a:ln>
              <a:noFill/>
            </a:ln>
          </p:spPr>
        </p:pic>
      </p:grpSp>
      <p:pic>
        <p:nvPicPr>
          <p:cNvPr id="2314" name="Google Shape;2314;p10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1517" y="6048972"/>
            <a:ext cx="968896" cy="809028"/>
          </a:xfrm>
          <a:prstGeom prst="rect">
            <a:avLst/>
          </a:prstGeom>
          <a:noFill/>
          <a:ln>
            <a:noFill/>
          </a:ln>
        </p:spPr>
      </p:pic>
      <p:sp>
        <p:nvSpPr>
          <p:cNvPr id="2315" name="Google Shape;2315;p108"/>
          <p:cNvSpPr txBox="1">
            <a:spLocks noGrp="1"/>
          </p:cNvSpPr>
          <p:nvPr>
            <p:ph type="title"/>
          </p:nvPr>
        </p:nvSpPr>
        <p:spPr>
          <a:xfrm>
            <a:off x="0" y="0"/>
            <a:ext cx="12192000" cy="2334986"/>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16" name="Google Shape;2316;p108"/>
          <p:cNvSpPr txBox="1">
            <a:spLocks noGrp="1"/>
          </p:cNvSpPr>
          <p:nvPr>
            <p:ph type="body" idx="1"/>
          </p:nvPr>
        </p:nvSpPr>
        <p:spPr>
          <a:xfrm rot="5400000">
            <a:off x="4651815" y="1007333"/>
            <a:ext cx="2578127" cy="63300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17" name="Google Shape;2317;p10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18" name="Google Shape;2318;p10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19" name="Google Shape;2319;p10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20" name="Google Shape;2320;p10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595257" y="1642738"/>
            <a:ext cx="345621" cy="345621"/>
          </a:xfrm>
          <a:prstGeom prst="rect">
            <a:avLst/>
          </a:prstGeom>
          <a:noFill/>
          <a:ln>
            <a:noFill/>
          </a:ln>
        </p:spPr>
      </p:pic>
      <p:pic>
        <p:nvPicPr>
          <p:cNvPr id="2321" name="Google Shape;2321;p10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917337">
            <a:off x="360934" y="1371794"/>
            <a:ext cx="768501" cy="1518557"/>
          </a:xfrm>
          <a:prstGeom prst="rect">
            <a:avLst/>
          </a:prstGeom>
          <a:noFill/>
          <a:ln>
            <a:noFill/>
          </a:ln>
        </p:spPr>
      </p:pic>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matchingName="Вертикальный заголовок и текст" type="vertTitleAndTx">
  <p:cSld name="VERTICAL_TITLE_AND_VERTICAL_TEXT">
    <p:spTree>
      <p:nvGrpSpPr>
        <p:cNvPr id="1" name="Shape 2322"/>
        <p:cNvGrpSpPr/>
        <p:nvPr/>
      </p:nvGrpSpPr>
      <p:grpSpPr>
        <a:xfrm>
          <a:off x="0" y="0"/>
          <a:ext cx="0" cy="0"/>
          <a:chOff x="0" y="0"/>
          <a:chExt cx="0" cy="0"/>
        </a:xfrm>
      </p:grpSpPr>
      <p:pic>
        <p:nvPicPr>
          <p:cNvPr id="2323" name="Google Shape;2323;p10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757" y="3175794"/>
            <a:ext cx="1760174" cy="3673929"/>
          </a:xfrm>
          <a:prstGeom prst="rect">
            <a:avLst/>
          </a:prstGeom>
          <a:noFill/>
          <a:ln>
            <a:noFill/>
          </a:ln>
        </p:spPr>
      </p:pic>
      <p:pic>
        <p:nvPicPr>
          <p:cNvPr id="2324" name="Google Shape;2324;p10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777752" y="1771996"/>
            <a:ext cx="5649296" cy="2105304"/>
          </a:xfrm>
          <a:prstGeom prst="rect">
            <a:avLst/>
          </a:prstGeom>
          <a:noFill/>
          <a:ln>
            <a:noFill/>
          </a:ln>
        </p:spPr>
      </p:pic>
      <p:pic>
        <p:nvPicPr>
          <p:cNvPr id="2325" name="Google Shape;2325;p10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326" name="Google Shape;2326;p10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27" name="Google Shape;2327;p10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8" name="Google Shape;2328;p10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29" name="Google Shape;2329;p10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30" name="Google Shape;2330;p10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31" name="Google Shape;2331;p10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5400000">
            <a:off x="7476037" y="3136061"/>
            <a:ext cx="3483429" cy="269966"/>
          </a:xfrm>
          <a:prstGeom prst="rect">
            <a:avLst/>
          </a:prstGeom>
          <a:noFill/>
          <a:ln>
            <a:noFill/>
          </a:ln>
        </p:spPr>
      </p:pic>
      <p:pic>
        <p:nvPicPr>
          <p:cNvPr id="2332" name="Google Shape;2332;p10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3600000">
            <a:off x="1178613" y="4615007"/>
            <a:ext cx="1319104" cy="2596243"/>
          </a:xfrm>
          <a:prstGeom prst="rect">
            <a:avLst/>
          </a:prstGeom>
          <a:noFill/>
          <a:ln>
            <a:noFill/>
          </a:ln>
        </p:spPr>
      </p:pic>
      <p:pic>
        <p:nvPicPr>
          <p:cNvPr id="2333" name="Google Shape;2333;p10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0726" y="-1"/>
            <a:ext cx="2215243" cy="2174630"/>
          </a:xfrm>
          <a:prstGeom prst="rect">
            <a:avLst/>
          </a:prstGeom>
          <a:noFill/>
          <a:ln>
            <a:noFill/>
          </a:ln>
        </p:spPr>
      </p:pic>
      <p:pic>
        <p:nvPicPr>
          <p:cNvPr id="2334" name="Google Shape;2334;p10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03342" y="617713"/>
            <a:ext cx="1270934" cy="1273629"/>
          </a:xfrm>
          <a:prstGeom prst="rect">
            <a:avLst/>
          </a:prstGeom>
          <a:noFill/>
          <a:ln>
            <a:noFill/>
          </a:ln>
        </p:spPr>
      </p:pic>
      <p:pic>
        <p:nvPicPr>
          <p:cNvPr id="2335" name="Google Shape;2335;p10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5400000">
            <a:off x="9438160" y="2580013"/>
            <a:ext cx="3581400" cy="1382062"/>
          </a:xfrm>
          <a:prstGeom prst="rect">
            <a:avLst/>
          </a:prstGeom>
          <a:noFill/>
          <a:ln>
            <a:noFill/>
          </a:ln>
        </p:spPr>
      </p:pic>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2_LEER">
  <p:cSld name="2_LEER">
    <p:spTree>
      <p:nvGrpSpPr>
        <p:cNvPr id="1" name="Shape 2336"/>
        <p:cNvGrpSpPr/>
        <p:nvPr/>
      </p:nvGrpSpPr>
      <p:grpSpPr>
        <a:xfrm>
          <a:off x="0" y="0"/>
          <a:ext cx="0" cy="0"/>
          <a:chOff x="0" y="0"/>
          <a:chExt cx="0" cy="0"/>
        </a:xfrm>
      </p:grpSpPr>
      <p:sp>
        <p:nvSpPr>
          <p:cNvPr id="2337" name="Google Shape;2337;p110"/>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38" name="Google Shape;2338;p110"/>
          <p:cNvSpPr txBox="1">
            <a:spLocks noGrp="1"/>
          </p:cNvSpPr>
          <p:nvPr>
            <p:ph type="body" idx="1"/>
          </p:nvPr>
        </p:nvSpPr>
        <p:spPr>
          <a:xfrm>
            <a:off x="540070" y="972000"/>
            <a:ext cx="11111046" cy="540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2800"/>
              <a:buNone/>
              <a:defRPr>
                <a:solidFill>
                  <a:srgbClr val="7F7F7F"/>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matchingName="3_Заголовок раздела">
  <p:cSld name="3_Заголовок раздела">
    <p:spTree>
      <p:nvGrpSpPr>
        <p:cNvPr id="1" name="Shape 2345"/>
        <p:cNvGrpSpPr/>
        <p:nvPr/>
      </p:nvGrpSpPr>
      <p:grpSpPr>
        <a:xfrm>
          <a:off x="0" y="0"/>
          <a:ext cx="0" cy="0"/>
          <a:chOff x="0" y="0"/>
          <a:chExt cx="0" cy="0"/>
        </a:xfrm>
      </p:grpSpPr>
      <p:pic>
        <p:nvPicPr>
          <p:cNvPr id="2346" name="Google Shape;2346;p3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12192000" cy="6858000"/>
          </a:xfrm>
          <a:prstGeom prst="rect">
            <a:avLst/>
          </a:prstGeom>
          <a:noFill/>
          <a:ln>
            <a:noFill/>
          </a:ln>
        </p:spPr>
      </p:pic>
      <p:grpSp>
        <p:nvGrpSpPr>
          <p:cNvPr id="2347" name="Google Shape;2347;p33"/>
          <p:cNvGrpSpPr/>
          <p:nvPr/>
        </p:nvGrpSpPr>
        <p:grpSpPr>
          <a:xfrm>
            <a:off x="0" y="1152497"/>
            <a:ext cx="4988476" cy="5568978"/>
            <a:chOff x="7185" y="1103455"/>
            <a:chExt cx="4988476" cy="5568978"/>
          </a:xfrm>
        </p:grpSpPr>
        <p:pic>
          <p:nvPicPr>
            <p:cNvPr id="2348" name="Google Shape;2348;p3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94606" y="1103455"/>
              <a:ext cx="4021096" cy="4057956"/>
            </a:xfrm>
            <a:prstGeom prst="rect">
              <a:avLst/>
            </a:prstGeom>
            <a:noFill/>
            <a:ln>
              <a:noFill/>
            </a:ln>
          </p:spPr>
        </p:pic>
        <p:pic>
          <p:nvPicPr>
            <p:cNvPr id="2349" name="Google Shape;2349;p3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694606" y="5661248"/>
              <a:ext cx="4301055" cy="511348"/>
            </a:xfrm>
            <a:prstGeom prst="rect">
              <a:avLst/>
            </a:prstGeom>
            <a:noFill/>
            <a:ln>
              <a:noFill/>
            </a:ln>
          </p:spPr>
        </p:pic>
        <p:pic>
          <p:nvPicPr>
            <p:cNvPr id="2350" name="Google Shape;2350;p3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7185" y="6226376"/>
              <a:ext cx="2973710" cy="446057"/>
            </a:xfrm>
            <a:prstGeom prst="rect">
              <a:avLst/>
            </a:prstGeom>
            <a:noFill/>
            <a:ln>
              <a:noFill/>
            </a:ln>
          </p:spPr>
        </p:pic>
      </p:grpSp>
      <p:pic>
        <p:nvPicPr>
          <p:cNvPr id="2351" name="Google Shape;2351;p3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352" name="Google Shape;2352;p33"/>
          <p:cNvSpPr txBox="1">
            <a:spLocks noGrp="1"/>
          </p:cNvSpPr>
          <p:nvPr>
            <p:ph type="body" idx="1"/>
          </p:nvPr>
        </p:nvSpPr>
        <p:spPr>
          <a:xfrm>
            <a:off x="7246149" y="2154404"/>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353" name="Google Shape;2353;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54" name="Google Shape;2354;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55" name="Google Shape;2355;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56" name="Google Shape;2356;p3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matchingName="More_text_orange">
  <p:cSld name="More_text_orange">
    <p:spTree>
      <p:nvGrpSpPr>
        <p:cNvPr id="1" name="Shape 2357"/>
        <p:cNvGrpSpPr/>
        <p:nvPr/>
      </p:nvGrpSpPr>
      <p:grpSpPr>
        <a:xfrm>
          <a:off x="0" y="0"/>
          <a:ext cx="0" cy="0"/>
          <a:chOff x="0" y="0"/>
          <a:chExt cx="0" cy="0"/>
        </a:xfrm>
      </p:grpSpPr>
      <p:pic>
        <p:nvPicPr>
          <p:cNvPr id="2358" name="Google Shape;2358;p34"/>
          <p:cNvPicPr preferRelativeResize="0"/>
          <p:nvPr/>
        </p:nvPicPr>
        <p:blipFill rotWithShape="1">
          <a:blip r:embed="rId2" cstate="email">
            <a:alphaModFix/>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a:noFill/>
          <a:ln>
            <a:noFill/>
          </a:ln>
        </p:spPr>
      </p:pic>
      <p:pic>
        <p:nvPicPr>
          <p:cNvPr id="2359" name="Google Shape;2359;p34"/>
          <p:cNvPicPr preferRelativeResize="0"/>
          <p:nvPr/>
        </p:nvPicPr>
        <p:blipFill rotWithShape="1">
          <a:blip r:embed="rId3" cstate="email">
            <a:alphaModFix/>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a:noFill/>
          <a:ln>
            <a:noFill/>
          </a:ln>
        </p:spPr>
      </p:pic>
      <p:pic>
        <p:nvPicPr>
          <p:cNvPr id="2360" name="Google Shape;2360;p3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361" name="Google Shape;2361;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62" name="Google Shape;2362;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63" name="Google Shape;2363;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64" name="Google Shape;2364;p3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
        <p:nvSpPr>
          <p:cNvPr id="2365" name="Google Shape;2365;p34"/>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matchingName="Titelfolie" type="title">
  <p:cSld name="TITLE">
    <p:spTree>
      <p:nvGrpSpPr>
        <p:cNvPr id="1" name="Shape 2366"/>
        <p:cNvGrpSpPr/>
        <p:nvPr/>
      </p:nvGrpSpPr>
      <p:grpSpPr>
        <a:xfrm>
          <a:off x="0" y="0"/>
          <a:ext cx="0" cy="0"/>
          <a:chOff x="0" y="0"/>
          <a:chExt cx="0" cy="0"/>
        </a:xfrm>
      </p:grpSpPr>
      <p:sp>
        <p:nvSpPr>
          <p:cNvPr id="2367" name="Google Shape;2367;p11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68" name="Google Shape;2368;p11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369" name="Google Shape;2369;p1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70" name="Google Shape;2370;p1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71" name="Google Shape;2371;p1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matchingName="Titel und Inhalt" type="obj">
  <p:cSld name="OBJECT">
    <p:spTree>
      <p:nvGrpSpPr>
        <p:cNvPr id="1" name="Shape 2372"/>
        <p:cNvGrpSpPr/>
        <p:nvPr/>
      </p:nvGrpSpPr>
      <p:grpSpPr>
        <a:xfrm>
          <a:off x="0" y="0"/>
          <a:ext cx="0" cy="0"/>
          <a:chOff x="0" y="0"/>
          <a:chExt cx="0" cy="0"/>
        </a:xfrm>
      </p:grpSpPr>
      <p:sp>
        <p:nvSpPr>
          <p:cNvPr id="2373" name="Google Shape;2373;p1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74" name="Google Shape;2374;p1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75" name="Google Shape;2375;p1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76" name="Google Shape;2376;p1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77" name="Google Shape;2377;p1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2378"/>
        <p:cNvGrpSpPr/>
        <p:nvPr/>
      </p:nvGrpSpPr>
      <p:grpSpPr>
        <a:xfrm>
          <a:off x="0" y="0"/>
          <a:ext cx="0" cy="0"/>
          <a:chOff x="0" y="0"/>
          <a:chExt cx="0" cy="0"/>
        </a:xfrm>
      </p:grpSpPr>
      <p:sp>
        <p:nvSpPr>
          <p:cNvPr id="2379" name="Google Shape;2379;p11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80" name="Google Shape;2380;p11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57575"/>
              </a:buClr>
              <a:buSzPts val="2400"/>
              <a:buNone/>
              <a:defRPr sz="2400">
                <a:solidFill>
                  <a:srgbClr val="757575"/>
                </a:solidFill>
              </a:defRPr>
            </a:lvl1pPr>
            <a:lvl2pPr marL="914400" lvl="1" indent="-228600" algn="l">
              <a:lnSpc>
                <a:spcPct val="90000"/>
              </a:lnSpc>
              <a:spcBef>
                <a:spcPts val="500"/>
              </a:spcBef>
              <a:spcAft>
                <a:spcPts val="0"/>
              </a:spcAft>
              <a:buClr>
                <a:srgbClr val="757575"/>
              </a:buClr>
              <a:buSzPts val="2000"/>
              <a:buNone/>
              <a:defRPr sz="2000">
                <a:solidFill>
                  <a:srgbClr val="757575"/>
                </a:solidFill>
              </a:defRPr>
            </a:lvl2pPr>
            <a:lvl3pPr marL="1371600" lvl="2" indent="-228600" algn="l">
              <a:lnSpc>
                <a:spcPct val="90000"/>
              </a:lnSpc>
              <a:spcBef>
                <a:spcPts val="500"/>
              </a:spcBef>
              <a:spcAft>
                <a:spcPts val="0"/>
              </a:spcAft>
              <a:buClr>
                <a:srgbClr val="757575"/>
              </a:buClr>
              <a:buSzPts val="1800"/>
              <a:buNone/>
              <a:defRPr sz="1800">
                <a:solidFill>
                  <a:srgbClr val="757575"/>
                </a:solidFill>
              </a:defRPr>
            </a:lvl3pPr>
            <a:lvl4pPr marL="1828800" lvl="3" indent="-228600" algn="l">
              <a:lnSpc>
                <a:spcPct val="90000"/>
              </a:lnSpc>
              <a:spcBef>
                <a:spcPts val="500"/>
              </a:spcBef>
              <a:spcAft>
                <a:spcPts val="0"/>
              </a:spcAft>
              <a:buClr>
                <a:srgbClr val="757575"/>
              </a:buClr>
              <a:buSzPts val="1600"/>
              <a:buNone/>
              <a:defRPr sz="1600">
                <a:solidFill>
                  <a:srgbClr val="757575"/>
                </a:solidFill>
              </a:defRPr>
            </a:lvl4pPr>
            <a:lvl5pPr marL="2286000" lvl="4" indent="-228600" algn="l">
              <a:lnSpc>
                <a:spcPct val="90000"/>
              </a:lnSpc>
              <a:spcBef>
                <a:spcPts val="500"/>
              </a:spcBef>
              <a:spcAft>
                <a:spcPts val="0"/>
              </a:spcAft>
              <a:buClr>
                <a:srgbClr val="757575"/>
              </a:buClr>
              <a:buSzPts val="1600"/>
              <a:buNone/>
              <a:defRPr sz="1600">
                <a:solidFill>
                  <a:srgbClr val="757575"/>
                </a:solidFill>
              </a:defRPr>
            </a:lvl5pPr>
            <a:lvl6pPr marL="2743200" lvl="5" indent="-228600" algn="l">
              <a:lnSpc>
                <a:spcPct val="90000"/>
              </a:lnSpc>
              <a:spcBef>
                <a:spcPts val="500"/>
              </a:spcBef>
              <a:spcAft>
                <a:spcPts val="0"/>
              </a:spcAft>
              <a:buClr>
                <a:srgbClr val="757575"/>
              </a:buClr>
              <a:buSzPts val="1600"/>
              <a:buNone/>
              <a:defRPr sz="1600">
                <a:solidFill>
                  <a:srgbClr val="757575"/>
                </a:solidFill>
              </a:defRPr>
            </a:lvl6pPr>
            <a:lvl7pPr marL="3200400" lvl="6" indent="-228600" algn="l">
              <a:lnSpc>
                <a:spcPct val="90000"/>
              </a:lnSpc>
              <a:spcBef>
                <a:spcPts val="500"/>
              </a:spcBef>
              <a:spcAft>
                <a:spcPts val="0"/>
              </a:spcAft>
              <a:buClr>
                <a:srgbClr val="757575"/>
              </a:buClr>
              <a:buSzPts val="1600"/>
              <a:buNone/>
              <a:defRPr sz="1600">
                <a:solidFill>
                  <a:srgbClr val="757575"/>
                </a:solidFill>
              </a:defRPr>
            </a:lvl7pPr>
            <a:lvl8pPr marL="3657600" lvl="7" indent="-228600" algn="l">
              <a:lnSpc>
                <a:spcPct val="90000"/>
              </a:lnSpc>
              <a:spcBef>
                <a:spcPts val="500"/>
              </a:spcBef>
              <a:spcAft>
                <a:spcPts val="0"/>
              </a:spcAft>
              <a:buClr>
                <a:srgbClr val="757575"/>
              </a:buClr>
              <a:buSzPts val="1600"/>
              <a:buNone/>
              <a:defRPr sz="1600">
                <a:solidFill>
                  <a:srgbClr val="757575"/>
                </a:solidFill>
              </a:defRPr>
            </a:lvl8pPr>
            <a:lvl9pPr marL="4114800" lvl="8" indent="-228600" algn="l">
              <a:lnSpc>
                <a:spcPct val="90000"/>
              </a:lnSpc>
              <a:spcBef>
                <a:spcPts val="500"/>
              </a:spcBef>
              <a:spcAft>
                <a:spcPts val="0"/>
              </a:spcAft>
              <a:buClr>
                <a:srgbClr val="757575"/>
              </a:buClr>
              <a:buSzPts val="1600"/>
              <a:buNone/>
              <a:defRPr sz="1600">
                <a:solidFill>
                  <a:srgbClr val="757575"/>
                </a:solidFill>
              </a:defRPr>
            </a:lvl9pPr>
          </a:lstStyle>
          <a:p>
            <a:endParaRPr/>
          </a:p>
        </p:txBody>
      </p:sp>
      <p:sp>
        <p:nvSpPr>
          <p:cNvPr id="2381" name="Google Shape;2381;p1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82" name="Google Shape;2382;p1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83" name="Google Shape;2383;p1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6_Заголовок раздела">
  <p:cSld name="6_Заголовок раздела">
    <p:spTree>
      <p:nvGrpSpPr>
        <p:cNvPr id="1" name="Shape 312"/>
        <p:cNvGrpSpPr/>
        <p:nvPr/>
      </p:nvGrpSpPr>
      <p:grpSpPr>
        <a:xfrm>
          <a:off x="0" y="0"/>
          <a:ext cx="0" cy="0"/>
          <a:chOff x="0" y="0"/>
          <a:chExt cx="0" cy="0"/>
        </a:xfrm>
      </p:grpSpPr>
      <p:pic>
        <p:nvPicPr>
          <p:cNvPr id="313" name="Google Shape;313;p13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0"/>
            <a:ext cx="9046002" cy="6858000"/>
          </a:xfrm>
          <a:prstGeom prst="rect">
            <a:avLst/>
          </a:prstGeom>
          <a:noFill/>
          <a:ln>
            <a:noFill/>
          </a:ln>
        </p:spPr>
      </p:pic>
      <p:pic>
        <p:nvPicPr>
          <p:cNvPr id="314" name="Google Shape;314;p13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15" name="Google Shape;315;p135"/>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6" name="Google Shape;316;p135"/>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7" name="Google Shape;317;p13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18" name="Google Shape;318;p13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19" name="Google Shape;319;p135"/>
          <p:cNvSpPr>
            <a:spLocks noGrp="1"/>
          </p:cNvSpPr>
          <p:nvPr>
            <p:ph type="pic" idx="2"/>
          </p:nvPr>
        </p:nvSpPr>
        <p:spPr>
          <a:xfrm>
            <a:off x="1379764" y="739549"/>
            <a:ext cx="9432713" cy="5047971"/>
          </a:xfrm>
          <a:prstGeom prst="rect">
            <a:avLst/>
          </a:prstGeom>
          <a:noFill/>
          <a:ln>
            <a:noFill/>
          </a:ln>
        </p:spPr>
      </p:sp>
      <p:pic>
        <p:nvPicPr>
          <p:cNvPr id="320" name="Google Shape;320;p135"/>
          <p:cNvPicPr preferRelativeResize="0"/>
          <p:nvPr/>
        </p:nvPicPr>
        <p:blipFill rotWithShape="1">
          <a:blip r:embed="rId5">
            <a:alphaModFix/>
          </a:blip>
          <a:srcRect/>
          <a:stretch/>
        </p:blipFill>
        <p:spPr>
          <a:xfrm>
            <a:off x="2286120" y="6009338"/>
            <a:ext cx="7620000" cy="304800"/>
          </a:xfrm>
          <a:prstGeom prst="rect">
            <a:avLst/>
          </a:prstGeom>
          <a:noFill/>
          <a:ln>
            <a:noFill/>
          </a:ln>
        </p:spPr>
      </p:pic>
      <p:pic>
        <p:nvPicPr>
          <p:cNvPr id="321" name="Google Shape;321;p135"/>
          <p:cNvPicPr preferRelativeResize="0"/>
          <p:nvPr/>
        </p:nvPicPr>
        <p:blipFill rotWithShape="1">
          <a:blip r:embed="rId6" cstate="email">
            <a:alphaModFix/>
            <a:extLst>
              <a:ext uri="{28A0092B-C50C-407E-A947-70E740481C1C}">
                <a14:useLocalDpi xmlns:a14="http://schemas.microsoft.com/office/drawing/2010/main"/>
              </a:ext>
            </a:extLst>
          </a:blip>
          <a:srcRect r="40770"/>
          <a:stretch/>
        </p:blipFill>
        <p:spPr>
          <a:xfrm>
            <a:off x="9299121" y="739549"/>
            <a:ext cx="2892879" cy="4884117"/>
          </a:xfrm>
          <a:prstGeom prst="rect">
            <a:avLst/>
          </a:prstGeom>
          <a:noFill/>
          <a:ln>
            <a:noFill/>
          </a:ln>
        </p:spPr>
      </p:pic>
      <p:pic>
        <p:nvPicPr>
          <p:cNvPr id="322" name="Google Shape;322;p13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810544">
            <a:off x="293914" y="5875035"/>
            <a:ext cx="285750" cy="268605"/>
          </a:xfrm>
          <a:prstGeom prst="rect">
            <a:avLst/>
          </a:prstGeom>
          <a:noFill/>
          <a:ln>
            <a:noFill/>
          </a:ln>
        </p:spPr>
      </p:pic>
      <p:pic>
        <p:nvPicPr>
          <p:cNvPr id="323" name="Google Shape;323;p13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81940">
            <a:off x="10602684" y="194276"/>
            <a:ext cx="285750" cy="268605"/>
          </a:xfrm>
          <a:prstGeom prst="rect">
            <a:avLst/>
          </a:prstGeom>
          <a:noFill/>
          <a:ln>
            <a:noFill/>
          </a:ln>
        </p:spPr>
      </p:pic>
      <p:pic>
        <p:nvPicPr>
          <p:cNvPr id="324" name="Google Shape;324;p13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7637839">
            <a:off x="462494" y="5516354"/>
            <a:ext cx="285750" cy="268605"/>
          </a:xfrm>
          <a:prstGeom prst="rect">
            <a:avLst/>
          </a:prstGeom>
          <a:noFill/>
          <a:ln>
            <a:noFill/>
          </a:ln>
        </p:spPr>
      </p:pic>
      <p:pic>
        <p:nvPicPr>
          <p:cNvPr id="325" name="Google Shape;325;p135"/>
          <p:cNvPicPr preferRelativeResize="0"/>
          <p:nvPr/>
        </p:nvPicPr>
        <p:blipFill rotWithShape="1">
          <a:blip r:embed="rId8" cstate="email">
            <a:alphaModFix/>
            <a:extLst>
              <a:ext uri="{28A0092B-C50C-407E-A947-70E740481C1C}">
                <a14:useLocalDpi xmlns:a14="http://schemas.microsoft.com/office/drawing/2010/main"/>
              </a:ext>
            </a:extLst>
          </a:blip>
          <a:srcRect l="41348"/>
          <a:stretch/>
        </p:blipFill>
        <p:spPr>
          <a:xfrm>
            <a:off x="0" y="1367779"/>
            <a:ext cx="991303" cy="1699528"/>
          </a:xfrm>
          <a:prstGeom prst="rect">
            <a:avLst/>
          </a:prstGeom>
          <a:noFill/>
          <a:ln>
            <a:noFill/>
          </a:ln>
        </p:spPr>
      </p:pic>
      <p:pic>
        <p:nvPicPr>
          <p:cNvPr id="326" name="Google Shape;326;p135"/>
          <p:cNvPicPr preferRelativeResize="0"/>
          <p:nvPr/>
        </p:nvPicPr>
        <p:blipFill rotWithShape="1">
          <a:blip r:embed="rId9" cstate="email">
            <a:alphaModFix/>
            <a:extLst>
              <a:ext uri="{28A0092B-C50C-407E-A947-70E740481C1C}">
                <a14:useLocalDpi xmlns:a14="http://schemas.microsoft.com/office/drawing/2010/main"/>
              </a:ext>
            </a:extLst>
          </a:blip>
          <a:srcRect t="37724"/>
          <a:stretch/>
        </p:blipFill>
        <p:spPr>
          <a:xfrm>
            <a:off x="798783" y="0"/>
            <a:ext cx="505255" cy="314653"/>
          </a:xfrm>
          <a:prstGeom prst="rect">
            <a:avLst/>
          </a:prstGeom>
          <a:noFill/>
          <a:ln>
            <a:noFill/>
          </a:ln>
        </p:spPr>
      </p:pic>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Zwei Inhalte" type="twoObj">
  <p:cSld name="TWO_OBJECTS">
    <p:spTree>
      <p:nvGrpSpPr>
        <p:cNvPr id="1" name="Shape 2384"/>
        <p:cNvGrpSpPr/>
        <p:nvPr/>
      </p:nvGrpSpPr>
      <p:grpSpPr>
        <a:xfrm>
          <a:off x="0" y="0"/>
          <a:ext cx="0" cy="0"/>
          <a:chOff x="0" y="0"/>
          <a:chExt cx="0" cy="0"/>
        </a:xfrm>
      </p:grpSpPr>
      <p:sp>
        <p:nvSpPr>
          <p:cNvPr id="2385" name="Google Shape;2385;p1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86" name="Google Shape;2386;p11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87" name="Google Shape;2387;p11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88" name="Google Shape;2388;p1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89" name="Google Shape;2389;p1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90" name="Google Shape;2390;p1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matchingName="Vergleich" type="twoTxTwoObj">
  <p:cSld name="TWO_OBJECTS_WITH_TEXT">
    <p:spTree>
      <p:nvGrpSpPr>
        <p:cNvPr id="1" name="Shape 2391"/>
        <p:cNvGrpSpPr/>
        <p:nvPr/>
      </p:nvGrpSpPr>
      <p:grpSpPr>
        <a:xfrm>
          <a:off x="0" y="0"/>
          <a:ext cx="0" cy="0"/>
          <a:chOff x="0" y="0"/>
          <a:chExt cx="0" cy="0"/>
        </a:xfrm>
      </p:grpSpPr>
      <p:sp>
        <p:nvSpPr>
          <p:cNvPr id="2392" name="Google Shape;2392;p11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93" name="Google Shape;2393;p11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394" name="Google Shape;2394;p11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95" name="Google Shape;2395;p11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396" name="Google Shape;2396;p11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97" name="Google Shape;2397;p1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98" name="Google Shape;2398;p1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99" name="Google Shape;2399;p1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matchingName="Nur Titel" type="titleOnly">
  <p:cSld name="TITLE_ONLY">
    <p:spTree>
      <p:nvGrpSpPr>
        <p:cNvPr id="1" name="Shape 2400"/>
        <p:cNvGrpSpPr/>
        <p:nvPr/>
      </p:nvGrpSpPr>
      <p:grpSpPr>
        <a:xfrm>
          <a:off x="0" y="0"/>
          <a:ext cx="0" cy="0"/>
          <a:chOff x="0" y="0"/>
          <a:chExt cx="0" cy="0"/>
        </a:xfrm>
      </p:grpSpPr>
      <p:sp>
        <p:nvSpPr>
          <p:cNvPr id="2401" name="Google Shape;2401;p1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02" name="Google Shape;2402;p1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03" name="Google Shape;2403;p1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04" name="Google Shape;2404;p1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matchingName="Leer" type="blank">
  <p:cSld name="BLANK">
    <p:spTree>
      <p:nvGrpSpPr>
        <p:cNvPr id="1" name="Shape 2405"/>
        <p:cNvGrpSpPr/>
        <p:nvPr/>
      </p:nvGrpSpPr>
      <p:grpSpPr>
        <a:xfrm>
          <a:off x="0" y="0"/>
          <a:ext cx="0" cy="0"/>
          <a:chOff x="0" y="0"/>
          <a:chExt cx="0" cy="0"/>
        </a:xfrm>
      </p:grpSpPr>
      <p:sp>
        <p:nvSpPr>
          <p:cNvPr id="2406" name="Google Shape;2406;p1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07" name="Google Shape;2407;p1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08" name="Google Shape;2408;p1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2409"/>
        <p:cNvGrpSpPr/>
        <p:nvPr/>
      </p:nvGrpSpPr>
      <p:grpSpPr>
        <a:xfrm>
          <a:off x="0" y="0"/>
          <a:ext cx="0" cy="0"/>
          <a:chOff x="0" y="0"/>
          <a:chExt cx="0" cy="0"/>
        </a:xfrm>
      </p:grpSpPr>
      <p:sp>
        <p:nvSpPr>
          <p:cNvPr id="2410" name="Google Shape;2410;p11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11" name="Google Shape;2411;p11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412" name="Google Shape;2412;p11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413" name="Google Shape;2413;p1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14" name="Google Shape;2414;p1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15" name="Google Shape;2415;p1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matchingName="Bild mit Überschrift" type="picTx">
  <p:cSld name="PICTURE_WITH_CAPTION_TEXT">
    <p:spTree>
      <p:nvGrpSpPr>
        <p:cNvPr id="1" name="Shape 2416"/>
        <p:cNvGrpSpPr/>
        <p:nvPr/>
      </p:nvGrpSpPr>
      <p:grpSpPr>
        <a:xfrm>
          <a:off x="0" y="0"/>
          <a:ext cx="0" cy="0"/>
          <a:chOff x="0" y="0"/>
          <a:chExt cx="0" cy="0"/>
        </a:xfrm>
      </p:grpSpPr>
      <p:sp>
        <p:nvSpPr>
          <p:cNvPr id="2417" name="Google Shape;2417;p11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18" name="Google Shape;2418;p119"/>
          <p:cNvSpPr>
            <a:spLocks noGrp="1"/>
          </p:cNvSpPr>
          <p:nvPr>
            <p:ph type="pic" idx="2"/>
          </p:nvPr>
        </p:nvSpPr>
        <p:spPr>
          <a:xfrm>
            <a:off x="5183188" y="987425"/>
            <a:ext cx="6172200" cy="4873625"/>
          </a:xfrm>
          <a:prstGeom prst="rect">
            <a:avLst/>
          </a:prstGeom>
          <a:noFill/>
          <a:ln>
            <a:noFill/>
          </a:ln>
        </p:spPr>
      </p:sp>
      <p:sp>
        <p:nvSpPr>
          <p:cNvPr id="2419" name="Google Shape;2419;p11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420" name="Google Shape;2420;p1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21" name="Google Shape;2421;p1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22" name="Google Shape;2422;p1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Titel und vertikaler Text" type="vertTx">
  <p:cSld name="VERTICAL_TEXT">
    <p:spTree>
      <p:nvGrpSpPr>
        <p:cNvPr id="1" name="Shape 2423"/>
        <p:cNvGrpSpPr/>
        <p:nvPr/>
      </p:nvGrpSpPr>
      <p:grpSpPr>
        <a:xfrm>
          <a:off x="0" y="0"/>
          <a:ext cx="0" cy="0"/>
          <a:chOff x="0" y="0"/>
          <a:chExt cx="0" cy="0"/>
        </a:xfrm>
      </p:grpSpPr>
      <p:sp>
        <p:nvSpPr>
          <p:cNvPr id="2424" name="Google Shape;2424;p1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25" name="Google Shape;2425;p12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26" name="Google Shape;2426;p1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27" name="Google Shape;2427;p1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28" name="Google Shape;2428;p1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Vertikaler Titel und Text" type="vertTitleAndTx">
  <p:cSld name="VERTICAL_TITLE_AND_VERTICAL_TEXT">
    <p:spTree>
      <p:nvGrpSpPr>
        <p:cNvPr id="1" name="Shape 2429"/>
        <p:cNvGrpSpPr/>
        <p:nvPr/>
      </p:nvGrpSpPr>
      <p:grpSpPr>
        <a:xfrm>
          <a:off x="0" y="0"/>
          <a:ext cx="0" cy="0"/>
          <a:chOff x="0" y="0"/>
          <a:chExt cx="0" cy="0"/>
        </a:xfrm>
      </p:grpSpPr>
      <p:sp>
        <p:nvSpPr>
          <p:cNvPr id="2430" name="Google Shape;2430;p12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31" name="Google Shape;2431;p12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32" name="Google Shape;2432;p1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33" name="Google Shape;2433;p1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34" name="Google Shape;2434;p1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title-01">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grpSp>
        <p:nvGrpSpPr>
          <p:cNvPr id="18" name="Группа 17"/>
          <p:cNvGrpSpPr/>
          <p:nvPr userDrawn="1"/>
        </p:nvGrpSpPr>
        <p:grpSpPr>
          <a:xfrm>
            <a:off x="0" y="-398436"/>
            <a:ext cx="12190413" cy="7256436"/>
            <a:chOff x="0" y="-398436"/>
            <a:chExt cx="12190413" cy="7256436"/>
          </a:xfrm>
        </p:grpSpPr>
        <p:pic>
          <p:nvPicPr>
            <p:cNvPr id="23" name="Рисунок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24" name="Рисунок 2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25" name="Группа 24"/>
            <p:cNvGrpSpPr/>
            <p:nvPr userDrawn="1"/>
          </p:nvGrpSpPr>
          <p:grpSpPr>
            <a:xfrm>
              <a:off x="0" y="1587"/>
              <a:ext cx="12176092" cy="5856700"/>
              <a:chOff x="0" y="1587"/>
              <a:chExt cx="12176092" cy="5856700"/>
            </a:xfrm>
          </p:grpSpPr>
          <p:pic>
            <p:nvPicPr>
              <p:cNvPr id="40" name="Рисунок 3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41" name="Рисунок 4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28" name="Рисунок 2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29"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31" name="Рисунок 3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32" name="Рисунок 3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33" name="Рисунок 3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34" name="Рисунок 3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35" name="Рисунок 3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36" name="Рисунок 35"/>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37" name="Рисунок 3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38" name="Рисунок 3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39" name="Рисунок 3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4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43" name="Текст 2"/>
          <p:cNvSpPr>
            <a:spLocks noGrp="1"/>
          </p:cNvSpPr>
          <p:nvPr>
            <p:ph idx="1" hasCustomPrompt="1"/>
          </p:nvPr>
        </p:nvSpPr>
        <p:spPr>
          <a:xfrm>
            <a:off x="236765" y="2975647"/>
            <a:ext cx="3465676" cy="2146989"/>
          </a:xfrm>
          <a:prstGeom prst="rect">
            <a:avLst/>
          </a:prstGeom>
        </p:spPr>
        <p:txBody>
          <a:bodyPr vert="horz" lIns="91440" tIns="45720" rIns="91440" bIns="45720" rtlCol="0">
            <a:normAutofit/>
          </a:bodyPr>
          <a:lstStyle>
            <a:lvl1pPr marL="0" indent="0">
              <a:buNone/>
              <a:defRPr sz="18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4" name="Дата 3"/>
          <p:cNvSpPr txBox="1">
            <a:spLocks/>
          </p:cNvSpPr>
          <p:nvPr userDrawn="1"/>
        </p:nvSpPr>
        <p:spPr>
          <a:xfrm>
            <a:off x="838200" y="6356350"/>
            <a:ext cx="2743200" cy="365125"/>
          </a:xfrm>
          <a:prstGeom prst="rect">
            <a:avLst/>
          </a:prstGeom>
        </p:spPr>
        <p:txBody>
          <a:bodyPr vert="horz" lIns="91440" tIns="45720" rIns="91440" bIns="45720" rtlCol="0" anchor="ctr"/>
          <a:lstStyle>
            <a:defPPr>
              <a:defRPr lang="ru-RU"/>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77DD9B-16CA-464A-A3D4-4D175F1ACCD1}" type="datetimeFigureOut">
              <a:rPr lang="ru-RU" smtClean="0">
                <a:solidFill>
                  <a:schemeClr val="tx1"/>
                </a:solidFill>
              </a:rPr>
              <a:pPr/>
              <a:t>26.08.2026</a:t>
            </a:fld>
            <a:endParaRPr lang="ru-RU" dirty="0">
              <a:solidFill>
                <a:schemeClr val="tx1"/>
              </a:solidFill>
            </a:endParaRPr>
          </a:p>
        </p:txBody>
      </p:sp>
      <p:sp>
        <p:nvSpPr>
          <p:cNvPr id="45" name="Номер слайда 5"/>
          <p:cNvSpPr txBox="1">
            <a:spLocks/>
          </p:cNvSpPr>
          <p:nvPr userDrawn="1"/>
        </p:nvSpPr>
        <p:spPr>
          <a:xfrm>
            <a:off x="11381363" y="6356350"/>
            <a:ext cx="664728" cy="365125"/>
          </a:xfrm>
          <a:prstGeom prst="rect">
            <a:avLst/>
          </a:prstGeom>
        </p:spPr>
        <p:txBody>
          <a:bodyPr vert="horz" lIns="91440" tIns="45720" rIns="91440" bIns="45720" rtlCol="0" anchor="ctr"/>
          <a:lstStyle>
            <a:defPPr>
              <a:defRPr lang="ru-RU"/>
            </a:defPPr>
            <a:lvl1pPr marL="0" algn="r" defTabSz="914400" rtl="0" eaLnBrk="1" latinLnBrk="0" hangingPunct="1">
              <a:defRPr sz="2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7E6CA31-DA56-47CF-9891-B6D0296B6AEC}" type="slidenum">
              <a:rPr lang="ru-RU" b="0" cap="none" spc="0" smtClean="0">
                <a:ln w="0"/>
                <a:solidFill>
                  <a:schemeClr val="tx1"/>
                </a:solidFill>
                <a:effectLst>
                  <a:outerShdw blurRad="38100" dist="19050" dir="2700000" algn="tl" rotWithShape="0">
                    <a:schemeClr val="dk1">
                      <a:alpha val="40000"/>
                    </a:schemeClr>
                  </a:outerShdw>
                </a:effectLst>
              </a:rPr>
              <a:pPr/>
              <a:t>‹Nr.›</a:t>
            </a:fld>
            <a:endParaRPr lang="ru-RU" dirty="0"/>
          </a:p>
        </p:txBody>
      </p:sp>
    </p:spTree>
    <p:extLst>
      <p:ext uri="{BB962C8B-B14F-4D97-AF65-F5344CB8AC3E}">
        <p14:creationId xmlns:p14="http://schemas.microsoft.com/office/powerpoint/2010/main" val="212924394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title-02">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00646" y="1256699"/>
            <a:ext cx="4988975" cy="4121448"/>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7472528" y="4436779"/>
            <a:ext cx="4573562" cy="1016945"/>
          </a:xfrm>
          <a:prstGeom prst="rect">
            <a:avLst/>
          </a:prstGeom>
        </p:spPr>
      </p:pic>
      <p:pic>
        <p:nvPicPr>
          <p:cNvPr id="6" name="Рисунок 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 y="0"/>
            <a:ext cx="7184571" cy="6858000"/>
          </a:xfrm>
          <a:prstGeom prst="rect">
            <a:avLst/>
          </a:prstGeom>
        </p:spPr>
      </p:pic>
      <p:sp>
        <p:nvSpPr>
          <p:cNvPr id="2" name="Заголовок 1"/>
          <p:cNvSpPr>
            <a:spLocks noGrp="1"/>
          </p:cNvSpPr>
          <p:nvPr>
            <p:ph type="title" hasCustomPrompt="1"/>
          </p:nvPr>
        </p:nvSpPr>
        <p:spPr>
          <a:xfrm>
            <a:off x="541589" y="88265"/>
            <a:ext cx="2621014" cy="3803007"/>
          </a:xfrm>
        </p:spPr>
        <p:txBody>
          <a:bodyPr/>
          <a:lstStyle>
            <a:lvl1pPr algn="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867100" y="0"/>
            <a:ext cx="7323313" cy="5568043"/>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sp>
        <p:nvSpPr>
          <p:cNvPr id="13" name="Текст 12"/>
          <p:cNvSpPr>
            <a:spLocks noGrp="1"/>
          </p:cNvSpPr>
          <p:nvPr>
            <p:ph type="body" sz="quarter" idx="13" hasCustomPrompt="1"/>
          </p:nvPr>
        </p:nvSpPr>
        <p:spPr>
          <a:xfrm>
            <a:off x="236538" y="3641725"/>
            <a:ext cx="3502025" cy="1411288"/>
          </a:xfrm>
        </p:spPr>
        <p:txBody>
          <a:bodyPr/>
          <a:lstStyle>
            <a:lvl1pP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 y="0"/>
            <a:ext cx="5257800" cy="1959407"/>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46839" y="2606379"/>
            <a:ext cx="1263242" cy="2486296"/>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459857">
            <a:off x="5242899" y="1331043"/>
            <a:ext cx="926692" cy="101256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938280" flipH="1">
            <a:off x="9536973" y="4109079"/>
            <a:ext cx="926692" cy="1012566"/>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07986">
            <a:off x="4442763" y="3321250"/>
            <a:ext cx="1357793" cy="1308007"/>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0120386">
            <a:off x="3794195" y="174220"/>
            <a:ext cx="2115711" cy="1974095"/>
          </a:xfrm>
          <a:prstGeom prst="rect">
            <a:avLst/>
          </a:prstGeom>
        </p:spPr>
      </p:pic>
    </p:spTree>
    <p:extLst>
      <p:ext uri="{BB962C8B-B14F-4D97-AF65-F5344CB8AC3E}">
        <p14:creationId xmlns:p14="http://schemas.microsoft.com/office/powerpoint/2010/main" val="36814026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8_Заголовок раздела">
  <p:cSld name="8_Заголовок раздела">
    <p:spTree>
      <p:nvGrpSpPr>
        <p:cNvPr id="1" name="Shape 327"/>
        <p:cNvGrpSpPr/>
        <p:nvPr/>
      </p:nvGrpSpPr>
      <p:grpSpPr>
        <a:xfrm>
          <a:off x="0" y="0"/>
          <a:ext cx="0" cy="0"/>
          <a:chOff x="0" y="0"/>
          <a:chExt cx="0" cy="0"/>
        </a:xfrm>
      </p:grpSpPr>
      <p:pic>
        <p:nvPicPr>
          <p:cNvPr id="328" name="Google Shape;328;p136"/>
          <p:cNvPicPr preferRelativeResize="0"/>
          <p:nvPr/>
        </p:nvPicPr>
        <p:blipFill rotWithShape="1">
          <a:blip r:embed="rId2" cstate="email">
            <a:alphaModFix/>
            <a:extLst>
              <a:ext uri="{28A0092B-C50C-407E-A947-70E740481C1C}">
                <a14:useLocalDpi xmlns:a14="http://schemas.microsoft.com/office/drawing/2010/main"/>
              </a:ext>
            </a:extLst>
          </a:blip>
          <a:srcRect l="18897"/>
          <a:stretch/>
        </p:blipFill>
        <p:spPr>
          <a:xfrm rot="10800000" flipH="1">
            <a:off x="-8165" y="0"/>
            <a:ext cx="4463906" cy="6858000"/>
          </a:xfrm>
          <a:prstGeom prst="rect">
            <a:avLst/>
          </a:prstGeom>
          <a:noFill/>
          <a:ln>
            <a:noFill/>
          </a:ln>
        </p:spPr>
      </p:pic>
      <p:pic>
        <p:nvPicPr>
          <p:cNvPr id="329" name="Google Shape;329;p13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30" name="Google Shape;330;p136"/>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1" name="Google Shape;331;p136"/>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2" name="Google Shape;332;p13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33" name="Google Shape;333;p13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34" name="Google Shape;334;p136"/>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35" name="Google Shape;335;p136"/>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36" name="Google Shape;336;p13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677266" y="5892984"/>
            <a:ext cx="4155621" cy="166225"/>
          </a:xfrm>
          <a:prstGeom prst="rect">
            <a:avLst/>
          </a:prstGeom>
          <a:noFill/>
          <a:ln>
            <a:noFill/>
          </a:ln>
        </p:spPr>
      </p:pic>
      <p:pic>
        <p:nvPicPr>
          <p:cNvPr id="337" name="Google Shape;337;p13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012938" y="5892984"/>
            <a:ext cx="4155621" cy="166225"/>
          </a:xfrm>
          <a:prstGeom prst="rect">
            <a:avLst/>
          </a:prstGeom>
          <a:noFill/>
          <a:ln>
            <a:noFill/>
          </a:ln>
        </p:spPr>
      </p:pic>
      <p:pic>
        <p:nvPicPr>
          <p:cNvPr id="338" name="Google Shape;338;p13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3815681" y="158990"/>
            <a:ext cx="713336" cy="713336"/>
          </a:xfrm>
          <a:prstGeom prst="rect">
            <a:avLst/>
          </a:prstGeom>
          <a:noFill/>
          <a:ln>
            <a:noFill/>
          </a:ln>
        </p:spPr>
      </p:pic>
      <p:pic>
        <p:nvPicPr>
          <p:cNvPr id="339" name="Google Shape;339;p13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20363" y="5976096"/>
            <a:ext cx="653248" cy="656877"/>
          </a:xfrm>
          <a:prstGeom prst="rect">
            <a:avLst/>
          </a:prstGeom>
          <a:noFill/>
          <a:ln>
            <a:noFill/>
          </a:ln>
        </p:spPr>
      </p:pic>
      <p:pic>
        <p:nvPicPr>
          <p:cNvPr id="340" name="Google Shape;340;p13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45946" y="3255459"/>
            <a:ext cx="713336" cy="713336"/>
          </a:xfrm>
          <a:prstGeom prst="rect">
            <a:avLst/>
          </a:prstGeom>
          <a:noFill/>
          <a:ln>
            <a:noFill/>
          </a:ln>
        </p:spPr>
      </p:pic>
      <p:pic>
        <p:nvPicPr>
          <p:cNvPr id="341" name="Google Shape;341;p13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902236" y="2501524"/>
            <a:ext cx="653248" cy="656877"/>
          </a:xfrm>
          <a:prstGeom prst="rect">
            <a:avLst/>
          </a:prstGeom>
          <a:noFill/>
          <a:ln>
            <a:noFill/>
          </a:ln>
        </p:spPr>
      </p:pic>
      <p:pic>
        <p:nvPicPr>
          <p:cNvPr id="342" name="Google Shape;342;p13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306318" y="3161716"/>
            <a:ext cx="1885682" cy="2814380"/>
          </a:xfrm>
          <a:prstGeom prst="rect">
            <a:avLst/>
          </a:prstGeom>
          <a:noFill/>
          <a:ln>
            <a:noFill/>
          </a:ln>
        </p:spPr>
      </p:pic>
      <p:pic>
        <p:nvPicPr>
          <p:cNvPr id="343" name="Google Shape;343;p13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7854043" y="196568"/>
            <a:ext cx="2326821" cy="897920"/>
          </a:xfrm>
          <a:prstGeom prst="rect">
            <a:avLst/>
          </a:prstGeom>
          <a:noFill/>
          <a:ln>
            <a:noFill/>
          </a:ln>
        </p:spPr>
      </p:pic>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title-03">
    <p:spTree>
      <p:nvGrpSpPr>
        <p:cNvPr id="1" name=""/>
        <p:cNvGrpSpPr/>
        <p:nvPr/>
      </p:nvGrpSpPr>
      <p:grpSpPr>
        <a:xfrm>
          <a:off x="0" y="0"/>
          <a:ext cx="0" cy="0"/>
          <a:chOff x="0" y="0"/>
          <a:chExt cx="0" cy="0"/>
        </a:xfrm>
      </p:grpSpPr>
      <p:pic>
        <p:nvPicPr>
          <p:cNvPr id="27" name="Рисунок 2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06" y="0"/>
            <a:ext cx="6239483" cy="2407816"/>
          </a:xfrm>
          <a:prstGeom prst="rect">
            <a:avLst/>
          </a:prstGeom>
        </p:spPr>
      </p:pic>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5261969" y="3493788"/>
            <a:ext cx="3169481" cy="164813"/>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423059" y="0"/>
            <a:ext cx="1936759" cy="3208564"/>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33600" y="0"/>
            <a:ext cx="10058400" cy="5957925"/>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203086"/>
            <a:ext cx="4713111" cy="670141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6213" y="0"/>
            <a:ext cx="6381890" cy="5355771"/>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8" name="Рисунок 1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708809" y="27720"/>
            <a:ext cx="2852057" cy="279976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6244789" y="1333867"/>
            <a:ext cx="2013559" cy="2180685"/>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20296" y="60695"/>
            <a:ext cx="1165197" cy="1273172"/>
          </a:xfrm>
          <a:prstGeom prst="rect">
            <a:avLst/>
          </a:prstGeom>
        </p:spPr>
      </p:pic>
    </p:spTree>
    <p:extLst>
      <p:ext uri="{BB962C8B-B14F-4D97-AF65-F5344CB8AC3E}">
        <p14:creationId xmlns:p14="http://schemas.microsoft.com/office/powerpoint/2010/main" val="257418780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1_title-03">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376307" cy="3518221"/>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20863471" flipH="1">
            <a:off x="382567" y="1475867"/>
            <a:ext cx="4872218" cy="4024993"/>
          </a:xfrm>
          <a:prstGeom prst="rect">
            <a:avLst/>
          </a:prstGeom>
        </p:spPr>
      </p:pic>
      <p:pic>
        <p:nvPicPr>
          <p:cNvPr id="16" name="Рисунок 1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540325" y="4458656"/>
            <a:ext cx="4305300" cy="1372912"/>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47765" y="0"/>
            <a:ext cx="8742647" cy="530678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7013" y="902667"/>
            <a:ext cx="6773645" cy="4630915"/>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3320" y="0"/>
            <a:ext cx="1736561" cy="250643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064845" y="2774391"/>
            <a:ext cx="2990850" cy="15552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932337">
            <a:off x="335257" y="62979"/>
            <a:ext cx="1119420" cy="1223153"/>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107368" y="3851205"/>
            <a:ext cx="732419" cy="732419"/>
          </a:xfrm>
          <a:prstGeom prst="rect">
            <a:avLst/>
          </a:prstGeom>
        </p:spPr>
      </p:pic>
      <p:pic>
        <p:nvPicPr>
          <p:cNvPr id="26" name="Рисунок 2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625277" y="187457"/>
            <a:ext cx="900634" cy="905638"/>
          </a:xfrm>
          <a:prstGeom prst="rect">
            <a:avLst/>
          </a:prstGeom>
        </p:spPr>
      </p:pic>
    </p:spTree>
    <p:extLst>
      <p:ext uri="{BB962C8B-B14F-4D97-AF65-F5344CB8AC3E}">
        <p14:creationId xmlns:p14="http://schemas.microsoft.com/office/powerpoint/2010/main" val="40424098"/>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type="title" preserve="1">
  <p:cSld name="sub-topic-01">
    <p:spTree>
      <p:nvGrpSpPr>
        <p:cNvPr id="1" name=""/>
        <p:cNvGrpSpPr/>
        <p:nvPr/>
      </p:nvGrpSpPr>
      <p:grpSpPr>
        <a:xfrm>
          <a:off x="0" y="0"/>
          <a:ext cx="0" cy="0"/>
          <a:chOff x="0" y="0"/>
          <a:chExt cx="0" cy="0"/>
        </a:xfrm>
      </p:grpSpPr>
      <p:grpSp>
        <p:nvGrpSpPr>
          <p:cNvPr id="17" name="Группа 16"/>
          <p:cNvGrpSpPr/>
          <p:nvPr userDrawn="1"/>
        </p:nvGrpSpPr>
        <p:grpSpPr>
          <a:xfrm>
            <a:off x="0" y="0"/>
            <a:ext cx="12190413" cy="6871807"/>
            <a:chOff x="0" y="0"/>
            <a:chExt cx="12190413" cy="687180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7707874" y="0"/>
              <a:ext cx="4147972" cy="687180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7376" y="0"/>
              <a:ext cx="4139638"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019762" y="2929662"/>
              <a:ext cx="3693546" cy="381264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55493" y="2708920"/>
              <a:ext cx="3538656" cy="3779194"/>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905918" y="0"/>
              <a:ext cx="2314457" cy="1010832"/>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4216885" y="5243007"/>
              <a:ext cx="3729391" cy="1628800"/>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365969"/>
              <a:ext cx="2598973" cy="26278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591440" y="1365969"/>
              <a:ext cx="2598973" cy="262785"/>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57410312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type="title" preserve="1">
  <p:cSld name="sub-topic-02">
    <p:spTree>
      <p:nvGrpSpPr>
        <p:cNvPr id="1" name=""/>
        <p:cNvGrpSpPr/>
        <p:nvPr/>
      </p:nvGrpSpPr>
      <p:grpSpPr>
        <a:xfrm>
          <a:off x="0" y="0"/>
          <a:ext cx="0" cy="0"/>
          <a:chOff x="0" y="0"/>
          <a:chExt cx="0" cy="0"/>
        </a:xfrm>
      </p:grpSpPr>
      <p:grpSp>
        <p:nvGrpSpPr>
          <p:cNvPr id="9" name="Группа 8"/>
          <p:cNvGrpSpPr/>
          <p:nvPr userDrawn="1"/>
        </p:nvGrpSpPr>
        <p:grpSpPr>
          <a:xfrm>
            <a:off x="-7685" y="-1"/>
            <a:ext cx="12215900" cy="5401644"/>
            <a:chOff x="-7685" y="-1"/>
            <a:chExt cx="12215900" cy="5401644"/>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a:off x="-1702001" y="1694315"/>
              <a:ext cx="5401643" cy="2013012"/>
            </a:xfrm>
            <a:prstGeom prst="rect">
              <a:avLst/>
            </a:prstGeom>
          </p:spPr>
        </p:pic>
        <p:pic>
          <p:nvPicPr>
            <p:cNvPr id="30" name="Рисунок 2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00887" y="1694316"/>
              <a:ext cx="5401643" cy="2013012"/>
            </a:xfrm>
            <a:prstGeom prst="rect">
              <a:avLst/>
            </a:prstGeom>
          </p:spPr>
        </p:pic>
      </p:grpSp>
      <p:grpSp>
        <p:nvGrpSpPr>
          <p:cNvPr id="29" name="Группа 28"/>
          <p:cNvGrpSpPr/>
          <p:nvPr userDrawn="1"/>
        </p:nvGrpSpPr>
        <p:grpSpPr>
          <a:xfrm>
            <a:off x="-37819" y="0"/>
            <a:ext cx="12200175" cy="6858000"/>
            <a:chOff x="-37819" y="0"/>
            <a:chExt cx="12200175" cy="6858000"/>
          </a:xfrm>
        </p:grpSpPr>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37819" y="0"/>
              <a:ext cx="4139638" cy="6858000"/>
            </a:xfrm>
            <a:prstGeom prst="rect">
              <a:avLst/>
            </a:prstGeom>
          </p:spPr>
        </p:pic>
        <p:pic>
          <p:nvPicPr>
            <p:cNvPr id="28" name="Рисунок 2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flipV="1">
              <a:off x="8022718" y="0"/>
              <a:ext cx="4139638" cy="6858000"/>
            </a:xfrm>
            <a:prstGeom prst="rect">
              <a:avLst/>
            </a:prstGeom>
          </p:spPr>
        </p:pic>
      </p:grpSp>
      <p:grpSp>
        <p:nvGrpSpPr>
          <p:cNvPr id="26" name="Группа 25"/>
          <p:cNvGrpSpPr/>
          <p:nvPr userDrawn="1"/>
        </p:nvGrpSpPr>
        <p:grpSpPr>
          <a:xfrm>
            <a:off x="387424" y="0"/>
            <a:ext cx="11042132" cy="6859390"/>
            <a:chOff x="387424" y="0"/>
            <a:chExt cx="11042132" cy="6859390"/>
          </a:xfrm>
        </p:grpSpPr>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166348" y="2703637"/>
              <a:ext cx="2263208" cy="3883587"/>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7424" y="2996952"/>
              <a:ext cx="2194636" cy="3765920"/>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4357" y="334062"/>
              <a:ext cx="377577" cy="377577"/>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06259" y="2602805"/>
              <a:ext cx="8579482" cy="117967"/>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324145" y="6048972"/>
              <a:ext cx="1855578" cy="81041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66614" y="0"/>
              <a:ext cx="1272583" cy="555797"/>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956277" y="0"/>
              <a:ext cx="1272583" cy="555797"/>
            </a:xfrm>
            <a:prstGeom prst="rect">
              <a:avLst/>
            </a:prstGeom>
          </p:spPr>
        </p:pic>
      </p:grpSp>
      <p:pic>
        <p:nvPicPr>
          <p:cNvPr id="7" name="Рисунок 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noAutofit/>
          </a:bodyPr>
          <a:lstStyle>
            <a:lvl1pPr algn="ctr">
              <a:defRPr sz="54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91510439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title" preserve="1">
  <p:cSld name="sub-topic-03">
    <p:spTree>
      <p:nvGrpSpPr>
        <p:cNvPr id="1" name=""/>
        <p:cNvGrpSpPr/>
        <p:nvPr/>
      </p:nvGrpSpPr>
      <p:grpSpPr>
        <a:xfrm>
          <a:off x="0" y="0"/>
          <a:ext cx="0" cy="0"/>
          <a:chOff x="0" y="0"/>
          <a:chExt cx="0" cy="0"/>
        </a:xfrm>
      </p:grpSpPr>
      <p:grpSp>
        <p:nvGrpSpPr>
          <p:cNvPr id="12" name="Группа 11"/>
          <p:cNvGrpSpPr/>
          <p:nvPr userDrawn="1"/>
        </p:nvGrpSpPr>
        <p:grpSpPr>
          <a:xfrm>
            <a:off x="0" y="-15941"/>
            <a:ext cx="12200394" cy="6876669"/>
            <a:chOff x="0" y="-15941"/>
            <a:chExt cx="12200394" cy="6876669"/>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728"/>
              <a:ext cx="3285658" cy="6858000"/>
            </a:xfrm>
            <a:prstGeom prst="rect">
              <a:avLst/>
            </a:prstGeom>
          </p:spPr>
        </p:pic>
        <p:pic>
          <p:nvPicPr>
            <p:cNvPr id="22" name="Рисунок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flipV="1">
              <a:off x="8914736" y="-15941"/>
              <a:ext cx="3285658" cy="6858000"/>
            </a:xfrm>
            <a:prstGeom prst="rect">
              <a:avLst/>
            </a:prstGeom>
          </p:spPr>
        </p:pic>
      </p:grpSp>
      <p:grpSp>
        <p:nvGrpSpPr>
          <p:cNvPr id="10" name="Группа 9"/>
          <p:cNvGrpSpPr/>
          <p:nvPr userDrawn="1"/>
        </p:nvGrpSpPr>
        <p:grpSpPr>
          <a:xfrm>
            <a:off x="1453046" y="2818412"/>
            <a:ext cx="8762986" cy="2505655"/>
            <a:chOff x="1453046" y="2818412"/>
            <a:chExt cx="8762986" cy="2505655"/>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53046" y="2818412"/>
              <a:ext cx="2468230" cy="2468230"/>
            </a:xfrm>
            <a:prstGeom prst="rect">
              <a:avLst/>
            </a:prstGeom>
          </p:spPr>
        </p:pic>
        <p:pic>
          <p:nvPicPr>
            <p:cNvPr id="39" name="Рисунок 3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747802" y="2855837"/>
              <a:ext cx="2468230" cy="2468230"/>
            </a:xfrm>
            <a:prstGeom prst="rect">
              <a:avLst/>
            </a:prstGeom>
          </p:spPr>
        </p:pic>
      </p:grpSp>
      <p:grpSp>
        <p:nvGrpSpPr>
          <p:cNvPr id="8" name="Группа 7"/>
          <p:cNvGrpSpPr/>
          <p:nvPr userDrawn="1"/>
        </p:nvGrpSpPr>
        <p:grpSpPr>
          <a:xfrm>
            <a:off x="-133486" y="-15941"/>
            <a:ext cx="12215328" cy="7241745"/>
            <a:chOff x="-133486" y="-15941"/>
            <a:chExt cx="12215328" cy="7241745"/>
          </a:xfrm>
        </p:grpSpPr>
        <p:pic>
          <p:nvPicPr>
            <p:cNvPr id="30" name="Рисунок 2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5348416" y="6186735"/>
              <a:ext cx="1536966" cy="671265"/>
            </a:xfrm>
            <a:prstGeom prst="rect">
              <a:avLst/>
            </a:prstGeom>
          </p:spPr>
        </p:pic>
        <p:pic>
          <p:nvPicPr>
            <p:cNvPr id="31" name="Рисунок 3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447134" y="-15941"/>
              <a:ext cx="1190545" cy="519967"/>
            </a:xfrm>
            <a:prstGeom prst="rect">
              <a:avLst/>
            </a:prstGeom>
          </p:spPr>
        </p:pic>
        <p:pic>
          <p:nvPicPr>
            <p:cNvPr id="32" name="Рисунок 3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93080" y="3279462"/>
              <a:ext cx="4140132" cy="320860"/>
            </a:xfrm>
            <a:prstGeom prst="rect">
              <a:avLst/>
            </a:prstGeom>
          </p:spPr>
        </p:pic>
        <p:pic>
          <p:nvPicPr>
            <p:cNvPr id="33" name="Рисунок 3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33486" y="2453228"/>
              <a:ext cx="4599527" cy="4599527"/>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881326" y="2280177"/>
              <a:ext cx="4945627" cy="4945627"/>
            </a:xfrm>
            <a:prstGeom prst="rect">
              <a:avLst/>
            </a:prstGeom>
          </p:spPr>
        </p:pic>
        <p:pic>
          <p:nvPicPr>
            <p:cNvPr id="35" name="Рисунок 3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67976" y="354226"/>
              <a:ext cx="390339" cy="390339"/>
            </a:xfrm>
            <a:prstGeom prst="rect">
              <a:avLst/>
            </a:prstGeom>
          </p:spPr>
        </p:pic>
        <p:pic>
          <p:nvPicPr>
            <p:cNvPr id="36" name="Рисунок 35"/>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33486" y="533875"/>
              <a:ext cx="4762500" cy="247650"/>
            </a:xfrm>
            <a:prstGeom prst="rect">
              <a:avLst/>
            </a:prstGeom>
          </p:spPr>
        </p:pic>
        <p:pic>
          <p:nvPicPr>
            <p:cNvPr id="37" name="Рисунок 36"/>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7319342" y="537940"/>
              <a:ext cx="4762500" cy="247650"/>
            </a:xfrm>
            <a:prstGeom prst="rect">
              <a:avLst/>
            </a:prstGeom>
          </p:spPr>
        </p:pic>
        <p:pic>
          <p:nvPicPr>
            <p:cNvPr id="38" name="Рисунок 3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6200000" flipV="1">
              <a:off x="4903745" y="5533169"/>
              <a:ext cx="2406353" cy="243309"/>
            </a:xfrm>
            <a:prstGeom prst="rect">
              <a:avLst/>
            </a:prstGeom>
          </p:spPr>
        </p:pic>
      </p:grpSp>
      <p:pic>
        <p:nvPicPr>
          <p:cNvPr id="7" name="Рисунок 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495422" y="1696340"/>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575112792"/>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rcRect r="20409"/>
          <a:stretch>
            <a:fillRect/>
          </a:stretch>
        </p:blipFill>
        <p:spPr>
          <a:xfrm>
            <a:off x="6807999" y="0"/>
            <a:ext cx="5384001" cy="1504120"/>
          </a:xfrm>
          <a:prstGeom prst="rect">
            <a:avLst/>
          </a:prstGeom>
        </p:spPr>
      </p:pic>
      <p:grpSp>
        <p:nvGrpSpPr>
          <p:cNvPr id="11" name="Группа 10"/>
          <p:cNvGrpSpPr/>
          <p:nvPr userDrawn="1"/>
        </p:nvGrpSpPr>
        <p:grpSpPr>
          <a:xfrm>
            <a:off x="0" y="0"/>
            <a:ext cx="6234545" cy="6858000"/>
            <a:chOff x="0" y="0"/>
            <a:chExt cx="6234545" cy="6858000"/>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51512" y="0"/>
              <a:ext cx="4139638" cy="6858000"/>
            </a:xfrm>
            <a:prstGeom prst="rect">
              <a:avLst/>
            </a:prstGeom>
          </p:spPr>
        </p:pic>
      </p:grpSp>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da-DK" dirty="0"/>
              <a:t>Lorem ipsum dolor </a:t>
            </a:r>
            <a:br>
              <a:rPr lang="ru-RU" dirty="0"/>
            </a:br>
            <a:r>
              <a:rPr lang="da-DK" dirty="0"/>
              <a:t>sit amet</a:t>
            </a:r>
            <a:endParaRPr lang="ru-RU" dirty="0"/>
          </a:p>
        </p:txBody>
      </p:sp>
      <p:sp>
        <p:nvSpPr>
          <p:cNvPr id="3" name="Объект 2"/>
          <p:cNvSpPr>
            <a:spLocks noGrp="1"/>
          </p:cNvSpPr>
          <p:nvPr>
            <p:ph idx="1" hasCustomPrompt="1"/>
          </p:nvPr>
        </p:nvSpPr>
        <p:spPr>
          <a:xfrm>
            <a:off x="5591150" y="2114236"/>
            <a:ext cx="6010299" cy="3602929"/>
          </a:xfrm>
        </p:spPr>
        <p:txBody>
          <a:bodyPr/>
          <a:lstStyle>
            <a:lvl1pPr algn="r">
              <a:defRPr/>
            </a:lvl1pPr>
            <a:lvl2pPr algn="r">
              <a:defRPr/>
            </a:lvl2pPr>
            <a:lvl3pPr algn="r">
              <a:defRPr/>
            </a:lvl3pPr>
            <a:lvl4pPr algn="r">
              <a:defRPr/>
            </a:lvl4pPr>
            <a:lvl5pPr algn="r">
              <a:defRPr/>
            </a:lvl5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0947" y="549765"/>
            <a:ext cx="3444606" cy="5903721"/>
          </a:xfrm>
          <a:prstGeom prst="rect">
            <a:avLst/>
          </a:prstGeom>
        </p:spPr>
      </p:pic>
    </p:spTree>
    <p:extLst>
      <p:ext uri="{BB962C8B-B14F-4D97-AF65-F5344CB8AC3E}">
        <p14:creationId xmlns:p14="http://schemas.microsoft.com/office/powerpoint/2010/main" val="2450407168"/>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preserve="1" userDrawn="1">
  <p:cSld name="1_Заголовок и объект">
    <p:spTree>
      <p:nvGrpSpPr>
        <p:cNvPr id="1" name=""/>
        <p:cNvGrpSpPr/>
        <p:nvPr/>
      </p:nvGrpSpPr>
      <p:grpSpPr>
        <a:xfrm>
          <a:off x="0" y="0"/>
          <a:ext cx="0" cy="0"/>
          <a:chOff x="0" y="0"/>
          <a:chExt cx="0" cy="0"/>
        </a:xfrm>
      </p:grpSpPr>
      <p:grpSp>
        <p:nvGrpSpPr>
          <p:cNvPr id="31" name="Группа 30"/>
          <p:cNvGrpSpPr/>
          <p:nvPr userDrawn="1"/>
        </p:nvGrpSpPr>
        <p:grpSpPr>
          <a:xfrm>
            <a:off x="-9326" y="0"/>
            <a:ext cx="12203410" cy="6877876"/>
            <a:chOff x="-9326" y="0"/>
            <a:chExt cx="12203410" cy="6877876"/>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05936" y="4185084"/>
              <a:ext cx="7290489" cy="2264608"/>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54781" y="2600907"/>
              <a:ext cx="3539303" cy="4276969"/>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5290467" cy="4567437"/>
            </a:xfrm>
            <a:prstGeom prst="rect">
              <a:avLst/>
            </a:prstGeom>
          </p:spPr>
        </p:pic>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3848927"/>
              <a:ext cx="2001020" cy="30015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151305" y="3916928"/>
              <a:ext cx="2706534" cy="2960948"/>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0" y="0"/>
              <a:ext cx="4201160" cy="3753036"/>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 y="1138203"/>
              <a:ext cx="2000970" cy="525365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5992472" flipV="1">
              <a:off x="2070776" y="4677340"/>
              <a:ext cx="376436" cy="353850"/>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2901090" flipV="1">
              <a:off x="10397548" y="1487071"/>
              <a:ext cx="376436" cy="353850"/>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481458" flipV="1">
              <a:off x="5513787" y="73347"/>
              <a:ext cx="376436" cy="353850"/>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0885158" y="1016732"/>
              <a:ext cx="1301918" cy="1943112"/>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V="1">
              <a:off x="-9326" y="6304149"/>
              <a:ext cx="1716784" cy="446364"/>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flipV="1">
              <a:off x="3921834" y="6581967"/>
              <a:ext cx="3858692" cy="192935"/>
            </a:xfrm>
            <a:prstGeom prst="rect">
              <a:avLst/>
            </a:prstGeom>
          </p:spPr>
        </p:pic>
        <p:pic>
          <p:nvPicPr>
            <p:cNvPr id="30" name="Рисунок 29"/>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5768336" y="1492354"/>
              <a:ext cx="358329" cy="358329"/>
            </a:xfrm>
            <a:prstGeom prst="rect">
              <a:avLst/>
            </a:prstGeom>
          </p:spPr>
        </p:pic>
      </p:grpSp>
      <p:pic>
        <p:nvPicPr>
          <p:cNvPr id="7" name="Рисунок 6"/>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11228484" y="6068848"/>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en-US" dirty="0" err="1"/>
              <a:t>Lorem</a:t>
            </a:r>
            <a:r>
              <a:rPr lang="en-US" dirty="0"/>
              <a:t> </a:t>
            </a:r>
            <a:r>
              <a:rPr lang="en-US" dirty="0" err="1"/>
              <a:t>ipsum</a:t>
            </a:r>
            <a:r>
              <a:rPr lang="en-US" dirty="0"/>
              <a:t> dolor</a:t>
            </a:r>
            <a:endParaRPr lang="ru-RU" dirty="0"/>
          </a:p>
        </p:txBody>
      </p:sp>
      <p:sp>
        <p:nvSpPr>
          <p:cNvPr id="3" name="Объект 2"/>
          <p:cNvSpPr>
            <a:spLocks noGrp="1"/>
          </p:cNvSpPr>
          <p:nvPr>
            <p:ph idx="1" hasCustomPrompt="1"/>
          </p:nvPr>
        </p:nvSpPr>
        <p:spPr>
          <a:xfrm>
            <a:off x="3477986" y="2114237"/>
            <a:ext cx="5176795" cy="2041810"/>
          </a:xfrm>
        </p:spPr>
        <p:txBody>
          <a:bodyPr/>
          <a:lstStyle>
            <a:lvl1pPr algn="ctr">
              <a:defRPr/>
            </a:lvl1pPr>
            <a:lvl2pPr algn="ctr">
              <a:defRPr/>
            </a:lvl2pPr>
            <a:lvl3pPr algn="ctr">
              <a:defRPr/>
            </a:lvl3pPr>
            <a:lvl4pPr algn="ctr">
              <a:defRPr/>
            </a:lvl4pPr>
            <a:lvl5pPr algn="ctr">
              <a:defRPr/>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33" name="Текст 32"/>
          <p:cNvSpPr>
            <a:spLocks noGrp="1"/>
          </p:cNvSpPr>
          <p:nvPr>
            <p:ph type="body" sz="quarter" idx="13" hasCustomPrompt="1"/>
          </p:nvPr>
        </p:nvSpPr>
        <p:spPr>
          <a:xfrm>
            <a:off x="3122451" y="4967174"/>
            <a:ext cx="5608864" cy="2014729"/>
          </a:xfrm>
        </p:spPr>
        <p:txBody>
          <a:bodyPr/>
          <a:lstStyle>
            <a:lvl1pPr algn="ctr">
              <a:defRPr sz="1600" b="1"/>
            </a:lvl1pPr>
            <a:lvl2pPr algn="ctr">
              <a:defRPr b="1"/>
            </a:lvl2pPr>
            <a:lvl3pPr algn="ctr">
              <a:defRPr b="1"/>
            </a:lvl3pPr>
            <a:lvl4pPr>
              <a:defRPr b="1"/>
            </a:lvl4pPr>
            <a:lvl5pPr>
              <a:defRPr b="1"/>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Tree>
    <p:extLst>
      <p:ext uri="{BB962C8B-B14F-4D97-AF65-F5344CB8AC3E}">
        <p14:creationId xmlns:p14="http://schemas.microsoft.com/office/powerpoint/2010/main" val="4180383283"/>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7" name="Группа 16"/>
          <p:cNvGrpSpPr/>
          <p:nvPr userDrawn="1"/>
        </p:nvGrpSpPr>
        <p:grpSpPr>
          <a:xfrm>
            <a:off x="0" y="0"/>
            <a:ext cx="12197756" cy="6868237"/>
            <a:chOff x="0" y="0"/>
            <a:chExt cx="12197756" cy="686823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38251" y="0"/>
              <a:ext cx="9059505" cy="686823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39222" y="507696"/>
              <a:ext cx="3477333" cy="504986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222258" y="620688"/>
              <a:ext cx="484448" cy="455381"/>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6791128">
              <a:off x="11244834" y="4257092"/>
              <a:ext cx="484448" cy="455381"/>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2598309">
              <a:off x="292020" y="6146633"/>
              <a:ext cx="484448" cy="455381"/>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115171" y="3656060"/>
              <a:ext cx="390339" cy="390339"/>
            </a:xfrm>
            <a:prstGeom prst="rect">
              <a:avLst/>
            </a:prstGeom>
          </p:spPr>
        </p:pic>
        <p:pic>
          <p:nvPicPr>
            <p:cNvPr id="14" name="Рисунок 13"/>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239222" y="6112226"/>
              <a:ext cx="4762500" cy="24765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1404200"/>
              <a:ext cx="2098762" cy="314814"/>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2578" y="5561664"/>
              <a:ext cx="5630831" cy="225233"/>
            </a:xfrm>
            <a:prstGeom prst="rect">
              <a:avLst/>
            </a:prstGeom>
          </p:spPr>
        </p:pic>
      </p:grpSp>
      <p:pic>
        <p:nvPicPr>
          <p:cNvPr id="7" name="Рисунок 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675790" y="2049738"/>
            <a:ext cx="5164406" cy="1343397"/>
          </a:xfrm>
        </p:spPr>
        <p:txBody>
          <a:bodyPr anchor="b"/>
          <a:lstStyle>
            <a:lvl1pPr algn="ctr">
              <a:defRPr sz="6000"/>
            </a:lvl1pPr>
          </a:lstStyle>
          <a:p>
            <a:r>
              <a:rPr lang="da-DK" dirty="0"/>
              <a:t>Lorem ipsum dolor</a:t>
            </a:r>
            <a:endParaRPr lang="ru-RU" dirty="0"/>
          </a:p>
        </p:txBody>
      </p:sp>
      <p:sp>
        <p:nvSpPr>
          <p:cNvPr id="3" name="Текст 2"/>
          <p:cNvSpPr>
            <a:spLocks noGrp="1"/>
          </p:cNvSpPr>
          <p:nvPr>
            <p:ph type="body" idx="1" hasCustomPrompt="1"/>
          </p:nvPr>
        </p:nvSpPr>
        <p:spPr>
          <a:xfrm>
            <a:off x="1847254" y="424211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692739855"/>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type="secHead" preserve="1">
  <p:cSld name="4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8336" y="2139043"/>
            <a:ext cx="3913531" cy="4729194"/>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901042" y="5579155"/>
            <a:ext cx="6667500" cy="333375"/>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5861956" y="1777869"/>
            <a:ext cx="461282" cy="461282"/>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3084" flipH="1">
            <a:off x="955944" y="2143335"/>
            <a:ext cx="253722" cy="1902279"/>
          </a:xfrm>
          <a:prstGeom prst="rect">
            <a:avLst/>
          </a:prstGeom>
        </p:spPr>
      </p:pic>
      <p:pic>
        <p:nvPicPr>
          <p:cNvPr id="23" name="Рисунок 2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52103">
            <a:off x="841407" y="3203981"/>
            <a:ext cx="552355" cy="186603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171353" y="4726477"/>
            <a:ext cx="794378" cy="798791"/>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721418" y="1453508"/>
            <a:ext cx="3014884" cy="3014884"/>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0056488" y="4482131"/>
            <a:ext cx="2135512" cy="555233"/>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H="1">
            <a:off x="-18336" y="11333"/>
            <a:ext cx="1670956" cy="2493902"/>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9384488">
            <a:off x="960166" y="4715367"/>
            <a:ext cx="342550" cy="321997"/>
          </a:xfrm>
          <a:prstGeom prst="rect">
            <a:avLst/>
          </a:prstGeom>
        </p:spPr>
      </p:pic>
      <p:pic>
        <p:nvPicPr>
          <p:cNvPr id="30" name="Рисунок 29"/>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639368">
            <a:off x="1542630" y="237020"/>
            <a:ext cx="342550" cy="321997"/>
          </a:xfrm>
          <a:prstGeom prst="rect">
            <a:avLst/>
          </a:prstGeom>
        </p:spPr>
      </p:pic>
      <p:pic>
        <p:nvPicPr>
          <p:cNvPr id="31" name="Рисунок 30"/>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410889">
            <a:off x="10754876" y="5534789"/>
            <a:ext cx="342550" cy="321997"/>
          </a:xfrm>
          <a:prstGeom prst="rect">
            <a:avLst/>
          </a:prstGeom>
        </p:spPr>
      </p:pic>
    </p:spTree>
    <p:extLst>
      <p:ext uri="{BB962C8B-B14F-4D97-AF65-F5344CB8AC3E}">
        <p14:creationId xmlns:p14="http://schemas.microsoft.com/office/powerpoint/2010/main" val="1684731266"/>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preserve="1" userDrawn="1">
  <p:cSld name="7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54688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2187348" y="1738132"/>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69821" y="5648183"/>
            <a:ext cx="5252358" cy="262618"/>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325349">
            <a:off x="9456734" y="1616909"/>
            <a:ext cx="2058636" cy="4201298"/>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3325727">
            <a:off x="9439892" y="1537917"/>
            <a:ext cx="2092319" cy="4270039"/>
          </a:xfrm>
          <a:prstGeom prst="rect">
            <a:avLst/>
          </a:prstGeom>
        </p:spPr>
      </p:pic>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5843" y="3279407"/>
            <a:ext cx="2872260" cy="2872260"/>
          </a:xfrm>
          <a:prstGeom prst="rect">
            <a:avLst/>
          </a:prstGeom>
        </p:spPr>
      </p:pic>
      <p:pic>
        <p:nvPicPr>
          <p:cNvPr id="11" name="Рисунок 1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59534" y="3972227"/>
            <a:ext cx="1371600" cy="1371600"/>
          </a:xfrm>
          <a:prstGeom prst="rect">
            <a:avLst/>
          </a:prstGeom>
        </p:spPr>
      </p:pic>
      <p:pic>
        <p:nvPicPr>
          <p:cNvPr id="12" name="Рисунок 1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688757" y="286906"/>
            <a:ext cx="853216" cy="857956"/>
          </a:xfrm>
          <a:prstGeom prst="rect">
            <a:avLst/>
          </a:prstGeom>
        </p:spPr>
      </p:pic>
      <p:pic>
        <p:nvPicPr>
          <p:cNvPr id="13" name="Рисунок 1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2192444">
            <a:off x="1083050" y="1247203"/>
            <a:ext cx="399721" cy="375738"/>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0800000">
            <a:off x="10259673" y="2281347"/>
            <a:ext cx="399721" cy="375738"/>
          </a:xfrm>
          <a:prstGeom prst="rect">
            <a:avLst/>
          </a:prstGeom>
        </p:spPr>
      </p:pic>
      <p:pic>
        <p:nvPicPr>
          <p:cNvPr id="17" name="Рисунок 1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8536621">
            <a:off x="317286" y="5563248"/>
            <a:ext cx="399721" cy="375738"/>
          </a:xfrm>
          <a:prstGeom prst="rect">
            <a:avLst/>
          </a:prstGeom>
        </p:spPr>
      </p:pic>
    </p:spTree>
    <p:extLst>
      <p:ext uri="{BB962C8B-B14F-4D97-AF65-F5344CB8AC3E}">
        <p14:creationId xmlns:p14="http://schemas.microsoft.com/office/powerpoint/2010/main" val="3952338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9_Заголовок раздела">
  <p:cSld name="9_Заголовок раздела">
    <p:spTree>
      <p:nvGrpSpPr>
        <p:cNvPr id="1" name="Shape 344"/>
        <p:cNvGrpSpPr/>
        <p:nvPr/>
      </p:nvGrpSpPr>
      <p:grpSpPr>
        <a:xfrm>
          <a:off x="0" y="0"/>
          <a:ext cx="0" cy="0"/>
          <a:chOff x="0" y="0"/>
          <a:chExt cx="0" cy="0"/>
        </a:xfrm>
      </p:grpSpPr>
      <p:pic>
        <p:nvPicPr>
          <p:cNvPr id="345" name="Google Shape;345;p137"/>
          <p:cNvPicPr preferRelativeResize="0"/>
          <p:nvPr/>
        </p:nvPicPr>
        <p:blipFill rotWithShape="1">
          <a:blip r:embed="rId2">
            <a:alphaModFix/>
          </a:blip>
          <a:srcRect l="-38320" t="7971" r="38320" b="-7971"/>
          <a:stretch/>
        </p:blipFill>
        <p:spPr>
          <a:xfrm flipH="1">
            <a:off x="-1" y="846989"/>
            <a:ext cx="7223672" cy="7091238"/>
          </a:xfrm>
          <a:prstGeom prst="rect">
            <a:avLst/>
          </a:prstGeom>
          <a:noFill/>
          <a:ln>
            <a:noFill/>
          </a:ln>
        </p:spPr>
      </p:pic>
      <p:pic>
        <p:nvPicPr>
          <p:cNvPr id="346" name="Google Shape;346;p13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47" name="Google Shape;347;p137"/>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8" name="Google Shape;348;p137"/>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9" name="Google Shape;349;p13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50" name="Google Shape;350;p13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51" name="Google Shape;351;p137"/>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pic>
        <p:nvPicPr>
          <p:cNvPr id="352" name="Google Shape;352;p13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854849" y="5976096"/>
            <a:ext cx="4155621" cy="166225"/>
          </a:xfrm>
          <a:prstGeom prst="rect">
            <a:avLst/>
          </a:prstGeom>
          <a:noFill/>
          <a:ln>
            <a:noFill/>
          </a:ln>
        </p:spPr>
      </p:pic>
      <p:pic>
        <p:nvPicPr>
          <p:cNvPr id="353" name="Google Shape;353;p13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91701" y="6142321"/>
            <a:ext cx="653248" cy="656877"/>
          </a:xfrm>
          <a:prstGeom prst="rect">
            <a:avLst/>
          </a:prstGeom>
          <a:noFill/>
          <a:ln>
            <a:noFill/>
          </a:ln>
        </p:spPr>
      </p:pic>
      <p:sp>
        <p:nvSpPr>
          <p:cNvPr id="354" name="Google Shape;354;p137"/>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55" name="Google Shape;355;p13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90700">
            <a:off x="10081963" y="4267376"/>
            <a:ext cx="1461027" cy="1596415"/>
          </a:xfrm>
          <a:prstGeom prst="rect">
            <a:avLst/>
          </a:prstGeom>
          <a:noFill/>
          <a:ln>
            <a:noFill/>
          </a:ln>
        </p:spPr>
      </p:pic>
      <p:pic>
        <p:nvPicPr>
          <p:cNvPr id="356" name="Google Shape;356;p13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84942" y="-55596"/>
            <a:ext cx="1687650" cy="1625770"/>
          </a:xfrm>
          <a:prstGeom prst="rect">
            <a:avLst/>
          </a:prstGeom>
          <a:noFill/>
          <a:ln>
            <a:noFill/>
          </a:ln>
        </p:spPr>
      </p:pic>
      <p:pic>
        <p:nvPicPr>
          <p:cNvPr id="357" name="Google Shape;357;p13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68806" y="757289"/>
            <a:ext cx="713336" cy="713336"/>
          </a:xfrm>
          <a:prstGeom prst="rect">
            <a:avLst/>
          </a:prstGeom>
          <a:noFill/>
          <a:ln>
            <a:noFill/>
          </a:ln>
        </p:spPr>
      </p:pic>
      <p:pic>
        <p:nvPicPr>
          <p:cNvPr id="358" name="Google Shape;358;p137"/>
          <p:cNvPicPr preferRelativeResize="0"/>
          <p:nvPr/>
        </p:nvPicPr>
        <p:blipFill rotWithShape="1">
          <a:blip r:embed="rId2" cstate="email">
            <a:alphaModFix/>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a:noFill/>
          <a:ln>
            <a:noFill/>
          </a:ln>
        </p:spPr>
      </p:pic>
      <p:pic>
        <p:nvPicPr>
          <p:cNvPr id="359" name="Google Shape;359;p13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485852" y="913297"/>
            <a:ext cx="653248" cy="656877"/>
          </a:xfrm>
          <a:prstGeom prst="rect">
            <a:avLst/>
          </a:prstGeom>
          <a:noFill/>
          <a:ln>
            <a:noFill/>
          </a:ln>
        </p:spPr>
      </p:pic>
      <p:pic>
        <p:nvPicPr>
          <p:cNvPr id="360" name="Google Shape;360;p13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969324" y="4392608"/>
            <a:ext cx="713336" cy="713336"/>
          </a:xfrm>
          <a:prstGeom prst="rect">
            <a:avLst/>
          </a:prstGeom>
          <a:noFill/>
          <a:ln>
            <a:noFill/>
          </a:ln>
        </p:spPr>
      </p:pic>
      <p:pic>
        <p:nvPicPr>
          <p:cNvPr id="361" name="Google Shape;361;p13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2660" y="1971813"/>
            <a:ext cx="1345251" cy="1348104"/>
          </a:xfrm>
          <a:prstGeom prst="rect">
            <a:avLst/>
          </a:prstGeom>
          <a:noFill/>
          <a:ln>
            <a:noFill/>
          </a:ln>
        </p:spPr>
      </p:pic>
      <p:pic>
        <p:nvPicPr>
          <p:cNvPr id="362" name="Google Shape;362;p13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905741" y="4444186"/>
            <a:ext cx="1729928" cy="1733597"/>
          </a:xfrm>
          <a:prstGeom prst="rect">
            <a:avLst/>
          </a:prstGeom>
          <a:noFill/>
          <a:ln>
            <a:noFill/>
          </a:ln>
        </p:spPr>
      </p:pic>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preserve="1" userDrawn="1">
  <p:cSld name="More_text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935842" y="2998366"/>
            <a:ext cx="1261914" cy="386987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4038600" y="6059209"/>
            <a:ext cx="3529495" cy="1764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0"/>
            <a:ext cx="877169" cy="5802284"/>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713308" y="4942988"/>
            <a:ext cx="302079" cy="283954"/>
          </a:xfrm>
          <a:prstGeom prst="rect">
            <a:avLst/>
          </a:prstGeom>
        </p:spPr>
      </p:pic>
    </p:spTree>
    <p:extLst>
      <p:ext uri="{BB962C8B-B14F-4D97-AF65-F5344CB8AC3E}">
        <p14:creationId xmlns:p14="http://schemas.microsoft.com/office/powerpoint/2010/main" val="3038498324"/>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864131">
            <a:off x="5577950" y="5921853"/>
            <a:ext cx="1120784" cy="1224643"/>
          </a:xfrm>
          <a:prstGeom prst="rect">
            <a:avLst/>
          </a:prstGeom>
        </p:spPr>
      </p:pic>
      <p:pic>
        <p:nvPicPr>
          <p:cNvPr id="12" name="Рисунок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5504013"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0" y="4977310"/>
            <a:ext cx="1513408" cy="188069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a:xfrm>
            <a:off x="2061026"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316436" y="6356349"/>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7179597" y="2325182"/>
            <a:ext cx="4179887" cy="3462338"/>
          </a:xfrm>
        </p:spPr>
        <p:txBody>
          <a:bodyPr/>
          <a:lstStyle/>
          <a:p>
            <a:endParaRPr lang="ru-RU" dirty="0"/>
          </a:p>
        </p:txBody>
      </p:sp>
      <p:pic>
        <p:nvPicPr>
          <p:cNvPr id="14" name="Рисунок 13"/>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58376">
            <a:off x="10450307" y="230235"/>
            <a:ext cx="1557105" cy="1500011"/>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p:spPr>
      </p:pic>
    </p:spTree>
    <p:extLst>
      <p:ext uri="{BB962C8B-B14F-4D97-AF65-F5344CB8AC3E}">
        <p14:creationId xmlns:p14="http://schemas.microsoft.com/office/powerpoint/2010/main" val="791542912"/>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0"/>
            <a:ext cx="904600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1379764" y="739549"/>
            <a:ext cx="9432713" cy="5047971"/>
          </a:xfrm>
        </p:spPr>
        <p:txBody>
          <a:bodyPr/>
          <a:lstStyle/>
          <a:p>
            <a:endParaRPr lang="ru-RU" dirty="0"/>
          </a:p>
        </p:txBody>
      </p:sp>
      <p:pic>
        <p:nvPicPr>
          <p:cNvPr id="8" name="Рисунок 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286120" y="6009338"/>
            <a:ext cx="7620000" cy="304800"/>
          </a:xfrm>
          <a:prstGeom prst="rect">
            <a:avLst/>
          </a:prstGeom>
        </p:spPr>
      </p:pic>
      <p:pic>
        <p:nvPicPr>
          <p:cNvPr id="16" name="Рисунок 15"/>
          <p:cNvPicPr>
            <a:picLocks noChangeAspect="1"/>
          </p:cNvPicPr>
          <p:nvPr userDrawn="1"/>
        </p:nvPicPr>
        <p:blipFill rotWithShape="1">
          <a:blip r:embed="rId6" cstate="email">
            <a:extLst>
              <a:ext uri="{28A0092B-C50C-407E-A947-70E740481C1C}">
                <a14:useLocalDpi xmlns:a14="http://schemas.microsoft.com/office/drawing/2010/main"/>
              </a:ext>
            </a:extLst>
          </a:blip>
          <a:srcRect r="40770"/>
          <a:stretch/>
        </p:blipFill>
        <p:spPr>
          <a:xfrm>
            <a:off x="9299121" y="739549"/>
            <a:ext cx="2892879" cy="4884117"/>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5789456">
            <a:off x="293914" y="5875035"/>
            <a:ext cx="285750" cy="268605"/>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218060">
            <a:off x="10602684" y="194276"/>
            <a:ext cx="285750" cy="268605"/>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962161">
            <a:off x="462494" y="5516354"/>
            <a:ext cx="285750" cy="268605"/>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41348"/>
          <a:stretch/>
        </p:blipFill>
        <p:spPr>
          <a:xfrm>
            <a:off x="0" y="1367779"/>
            <a:ext cx="991303" cy="1699528"/>
          </a:xfrm>
          <a:prstGeom prst="rect">
            <a:avLst/>
          </a:prstGeom>
        </p:spPr>
      </p:pic>
      <p:pic>
        <p:nvPicPr>
          <p:cNvPr id="22" name="Рисунок 21"/>
          <p:cNvPicPr>
            <a:picLocks noChangeAspect="1"/>
          </p:cNvPicPr>
          <p:nvPr userDrawn="1"/>
        </p:nvPicPr>
        <p:blipFill rotWithShape="1">
          <a:blip r:embed="rId9" cstate="email">
            <a:extLst>
              <a:ext uri="{28A0092B-C50C-407E-A947-70E740481C1C}">
                <a14:useLocalDpi xmlns:a14="http://schemas.microsoft.com/office/drawing/2010/main"/>
              </a:ext>
            </a:extLst>
          </a:blip>
          <a:srcRect t="37724"/>
          <a:stretch/>
        </p:blipFill>
        <p:spPr>
          <a:xfrm>
            <a:off x="798783" y="0"/>
            <a:ext cx="505255" cy="314653"/>
          </a:xfrm>
          <a:prstGeom prst="rect">
            <a:avLst/>
          </a:prstGeom>
        </p:spPr>
      </p:pic>
    </p:spTree>
    <p:extLst>
      <p:ext uri="{BB962C8B-B14F-4D97-AF65-F5344CB8AC3E}">
        <p14:creationId xmlns:p14="http://schemas.microsoft.com/office/powerpoint/2010/main" val="3320118548"/>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8_Заголовок раздела">
    <p:spTree>
      <p:nvGrpSpPr>
        <p:cNvPr id="1" name=""/>
        <p:cNvGrpSpPr/>
        <p:nvPr/>
      </p:nvGrpSpPr>
      <p:grpSpPr>
        <a:xfrm>
          <a:off x="0" y="0"/>
          <a:ext cx="0" cy="0"/>
          <a:chOff x="0" y="0"/>
          <a:chExt cx="0" cy="0"/>
        </a:xfrm>
      </p:grpSpPr>
      <p:pic>
        <p:nvPicPr>
          <p:cNvPr id="14" name="Рисунок 13"/>
          <p:cNvPicPr>
            <a:picLocks noChangeAspect="1"/>
          </p:cNvPicPr>
          <p:nvPr userDrawn="1"/>
        </p:nvPicPr>
        <p:blipFill rotWithShape="1">
          <a:blip r:embed="rId2" cstate="email">
            <a:extLst>
              <a:ext uri="{28A0092B-C50C-407E-A947-70E740481C1C}">
                <a14:useLocalDpi xmlns:a14="http://schemas.microsoft.com/office/drawing/2010/main"/>
              </a:ext>
            </a:extLst>
          </a:blip>
          <a:srcRect l="18897"/>
          <a:stretch/>
        </p:blipFill>
        <p:spPr>
          <a:xfrm flipV="1">
            <a:off x="-8165" y="0"/>
            <a:ext cx="4463906"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865867" y="1314449"/>
            <a:ext cx="4449763" cy="4138613"/>
          </a:xfrm>
        </p:spPr>
        <p:txBody>
          <a:bodyPr/>
          <a:lstStyle/>
          <a:p>
            <a:endParaRPr lang="ru-RU"/>
          </a:p>
        </p:txBody>
      </p:sp>
      <p:sp>
        <p:nvSpPr>
          <p:cNvPr id="12"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677266" y="5892984"/>
            <a:ext cx="4155621" cy="166225"/>
          </a:xfrm>
          <a:prstGeom prst="rect">
            <a:avLst/>
          </a:prstGeom>
        </p:spPr>
      </p:pic>
      <p:pic>
        <p:nvPicPr>
          <p:cNvPr id="23" name="Рисунок 2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012938" y="5892984"/>
            <a:ext cx="4155621" cy="166225"/>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3815681" y="158990"/>
            <a:ext cx="713336" cy="7133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20363" y="5976096"/>
            <a:ext cx="653248" cy="656877"/>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45946" y="3255459"/>
            <a:ext cx="713336" cy="713336"/>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902236" y="2501524"/>
            <a:ext cx="653248" cy="656877"/>
          </a:xfrm>
          <a:prstGeom prst="rect">
            <a:avLst/>
          </a:prstGeom>
        </p:spPr>
      </p:pic>
      <p:pic>
        <p:nvPicPr>
          <p:cNvPr id="27" name="Рисунок 2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306318" y="3161716"/>
            <a:ext cx="1885682" cy="2814380"/>
          </a:xfrm>
          <a:prstGeom prst="rect">
            <a:avLst/>
          </a:prstGeom>
        </p:spPr>
      </p:pic>
      <p:pic>
        <p:nvPicPr>
          <p:cNvPr id="28" name="Рисунок 2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854043" y="196568"/>
            <a:ext cx="2326821" cy="897920"/>
          </a:xfrm>
          <a:prstGeom prst="rect">
            <a:avLst/>
          </a:prstGeom>
        </p:spPr>
      </p:pic>
    </p:spTree>
    <p:extLst>
      <p:ext uri="{BB962C8B-B14F-4D97-AF65-F5344CB8AC3E}">
        <p14:creationId xmlns:p14="http://schemas.microsoft.com/office/powerpoint/2010/main" val="3000459209"/>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9_Заголовок раздела">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a:extLst>
              <a:ext uri="{28A0092B-C50C-407E-A947-70E740481C1C}">
                <a14:useLocalDpi xmlns:a14="http://schemas.microsoft.com/office/drawing/2010/main"/>
              </a:ext>
            </a:extLst>
          </a:blip>
          <a:srcRect l="-38320" t="7971" r="38320" b="-7971"/>
          <a:stretch/>
        </p:blipFill>
        <p:spPr>
          <a:xfrm flipH="1">
            <a:off x="-1" y="846989"/>
            <a:ext cx="7223672" cy="7091238"/>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3707778" y="1542820"/>
            <a:ext cx="4449763" cy="4138613"/>
          </a:xfrm>
        </p:spPr>
        <p:txBody>
          <a:bodyPr/>
          <a:lstStyle/>
          <a:p>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854849" y="5976096"/>
            <a:ext cx="4155621" cy="166225"/>
          </a:xfrm>
          <a:prstGeom prst="rect">
            <a:avLst/>
          </a:prstGeom>
        </p:spPr>
      </p:pic>
      <p:pic>
        <p:nvPicPr>
          <p:cNvPr id="25" name="Рисунок 2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91701" y="6142321"/>
            <a:ext cx="653248" cy="656877"/>
          </a:xfrm>
          <a:prstGeom prst="rect">
            <a:avLst/>
          </a:prstGeom>
        </p:spPr>
      </p:pic>
      <p:sp>
        <p:nvSpPr>
          <p:cNvPr id="20"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890700">
            <a:off x="10081963" y="4267376"/>
            <a:ext cx="1461027" cy="1596415"/>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84942" y="-55596"/>
            <a:ext cx="1687650" cy="1625770"/>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68806" y="757289"/>
            <a:ext cx="713336" cy="713336"/>
          </a:xfrm>
          <a:prstGeom prst="rect">
            <a:avLst/>
          </a:prstGeom>
        </p:spPr>
      </p:pic>
      <p:pic>
        <p:nvPicPr>
          <p:cNvPr id="16" name="Рисунок 15"/>
          <p:cNvPicPr>
            <a:picLocks noChangeAspect="1"/>
          </p:cNvPicPr>
          <p:nvPr userDrawn="1"/>
        </p:nvPicPr>
        <p:blipFill rotWithShape="1">
          <a:blip r:embed="rId2" cstate="email">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p:spPr>
      </p:pic>
      <p:pic>
        <p:nvPicPr>
          <p:cNvPr id="29" name="Рисунок 2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485852" y="913297"/>
            <a:ext cx="653248" cy="656877"/>
          </a:xfrm>
          <a:prstGeom prst="rect">
            <a:avLst/>
          </a:prstGeom>
        </p:spPr>
      </p:pic>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969324" y="4392608"/>
            <a:ext cx="713336" cy="713336"/>
          </a:xfrm>
          <a:prstGeom prst="rect">
            <a:avLst/>
          </a:prstGeom>
        </p:spPr>
      </p:pic>
      <p:pic>
        <p:nvPicPr>
          <p:cNvPr id="17" name="Рисунок 1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2660" y="1971813"/>
            <a:ext cx="1345251" cy="1348104"/>
          </a:xfrm>
          <a:prstGeom prst="rect">
            <a:avLst/>
          </a:prstGeom>
        </p:spPr>
      </p:pic>
      <p:pic>
        <p:nvPicPr>
          <p:cNvPr id="19" name="Рисунок 18"/>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905741" y="4444186"/>
            <a:ext cx="1729928" cy="1733597"/>
          </a:xfrm>
          <a:prstGeom prst="rect">
            <a:avLst/>
          </a:prstGeom>
        </p:spPr>
      </p:pic>
    </p:spTree>
    <p:extLst>
      <p:ext uri="{BB962C8B-B14F-4D97-AF65-F5344CB8AC3E}">
        <p14:creationId xmlns:p14="http://schemas.microsoft.com/office/powerpoint/2010/main" val="2250797618"/>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Table_slide_yellow">
    <p:spTree>
      <p:nvGrpSpPr>
        <p:cNvPr id="1" name=""/>
        <p:cNvGrpSpPr/>
        <p:nvPr/>
      </p:nvGrpSpPr>
      <p:grpSpPr>
        <a:xfrm>
          <a:off x="0" y="0"/>
          <a:ext cx="0" cy="0"/>
          <a:chOff x="0" y="0"/>
          <a:chExt cx="0" cy="0"/>
        </a:xfrm>
      </p:grpSpPr>
      <p:pic>
        <p:nvPicPr>
          <p:cNvPr id="14" name="Рисунок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472950" y="2374058"/>
            <a:ext cx="3719050" cy="4494179"/>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8" name="Таблица 7"/>
          <p:cNvSpPr>
            <a:spLocks noGrp="1"/>
          </p:cNvSpPr>
          <p:nvPr>
            <p:ph type="tbl" sz="quarter" idx="13"/>
          </p:nvPr>
        </p:nvSpPr>
        <p:spPr>
          <a:xfrm>
            <a:off x="885522" y="447597"/>
            <a:ext cx="10382250" cy="5573713"/>
          </a:xfrm>
        </p:spPr>
        <p:txBody>
          <a:bodyPr/>
          <a:lstStyle/>
          <a:p>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626336" y="1225684"/>
            <a:ext cx="253004" cy="1896894"/>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192018">
            <a:off x="272307" y="649803"/>
            <a:ext cx="383150" cy="360161"/>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012286">
            <a:off x="11521734" y="5555199"/>
            <a:ext cx="383150" cy="360161"/>
          </a:xfrm>
          <a:prstGeom prst="rect">
            <a:avLst/>
          </a:prstGeom>
        </p:spPr>
      </p:pic>
      <p:pic>
        <p:nvPicPr>
          <p:cNvPr id="23" name="Рисунок 22"/>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363821" y="6036429"/>
            <a:ext cx="7620000" cy="304800"/>
          </a:xfrm>
          <a:prstGeom prst="rect">
            <a:avLst/>
          </a:prstGeom>
        </p:spPr>
      </p:pic>
    </p:spTree>
    <p:extLst>
      <p:ext uri="{BB962C8B-B14F-4D97-AF65-F5344CB8AC3E}">
        <p14:creationId xmlns:p14="http://schemas.microsoft.com/office/powerpoint/2010/main" val="2158314830"/>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bullet_points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email">
            <a:extLst>
              <a:ext uri="{28A0092B-C50C-407E-A947-70E740481C1C}">
                <a14:useLocalDpi xmlns:a14="http://schemas.microsoft.com/office/drawing/2010/main"/>
              </a:ext>
            </a:extLst>
          </a:blip>
          <a:srcRect l="29233"/>
          <a:stretch/>
        </p:blipFill>
        <p:spPr>
          <a:xfrm>
            <a:off x="0" y="0"/>
            <a:ext cx="3895006" cy="6858000"/>
          </a:xfrm>
          <a:prstGeom prst="rect">
            <a:avLst/>
          </a:prstGeom>
        </p:spPr>
      </p:pic>
      <p:pic>
        <p:nvPicPr>
          <p:cNvPr id="21" name="Рисунок 20"/>
          <p:cNvPicPr>
            <a:picLocks noChangeAspect="1"/>
          </p:cNvPicPr>
          <p:nvPr userDrawn="1"/>
        </p:nvPicPr>
        <p:blipFill rotWithShape="1">
          <a:blip r:embed="rId3" cstate="email">
            <a:extLst>
              <a:ext uri="{28A0092B-C50C-407E-A947-70E740481C1C}">
                <a14:useLocalDpi xmlns:a14="http://schemas.microsoft.com/office/drawing/2010/main"/>
              </a:ext>
            </a:extLst>
          </a:blip>
          <a:srcRect r="55750"/>
          <a:stretch/>
        </p:blipFill>
        <p:spPr>
          <a:xfrm>
            <a:off x="11176132" y="2061256"/>
            <a:ext cx="1021624" cy="4711735"/>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276841" y="5708485"/>
            <a:ext cx="6841672" cy="273667"/>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22145" y="5510650"/>
            <a:ext cx="841026" cy="845698"/>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635558" flipV="1">
            <a:off x="11592097" y="2836229"/>
            <a:ext cx="321481" cy="302192"/>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2752199" flipV="1">
            <a:off x="492111" y="218678"/>
            <a:ext cx="321481" cy="302192"/>
          </a:xfrm>
          <a:prstGeom prst="rect">
            <a:avLst/>
          </a:prstGeom>
        </p:spPr>
      </p:pic>
      <p:sp>
        <p:nvSpPr>
          <p:cNvPr id="39" name="Текст 38"/>
          <p:cNvSpPr>
            <a:spLocks noGrp="1"/>
          </p:cNvSpPr>
          <p:nvPr>
            <p:ph type="body" sz="quarter" idx="17" hasCustomPrompt="1"/>
          </p:nvPr>
        </p:nvSpPr>
        <p:spPr>
          <a:xfrm>
            <a:off x="1851559" y="132372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4" name="Текст 38"/>
          <p:cNvSpPr>
            <a:spLocks noGrp="1"/>
          </p:cNvSpPr>
          <p:nvPr>
            <p:ph type="body" sz="quarter" idx="19" hasCustomPrompt="1"/>
          </p:nvPr>
        </p:nvSpPr>
        <p:spPr>
          <a:xfrm>
            <a:off x="1851559" y="320561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5" name="Текст 38"/>
          <p:cNvSpPr>
            <a:spLocks noGrp="1"/>
          </p:cNvSpPr>
          <p:nvPr>
            <p:ph type="body" sz="quarter" idx="20" hasCustomPrompt="1"/>
          </p:nvPr>
        </p:nvSpPr>
        <p:spPr>
          <a:xfrm>
            <a:off x="1851559" y="4112708"/>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Tree>
    <p:extLst>
      <p:ext uri="{BB962C8B-B14F-4D97-AF65-F5344CB8AC3E}">
        <p14:creationId xmlns:p14="http://schemas.microsoft.com/office/powerpoint/2010/main" val="3219930154"/>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type="secHead" preserve="1">
  <p:cSld name="1_Заголовок раздела">
    <p:spTree>
      <p:nvGrpSpPr>
        <p:cNvPr id="1" name=""/>
        <p:cNvGrpSpPr/>
        <p:nvPr/>
      </p:nvGrpSpPr>
      <p:grpSpPr>
        <a:xfrm>
          <a:off x="0" y="0"/>
          <a:ext cx="0" cy="0"/>
          <a:chOff x="0" y="0"/>
          <a:chExt cx="0" cy="0"/>
        </a:xfrm>
      </p:grpSpPr>
      <p:grpSp>
        <p:nvGrpSpPr>
          <p:cNvPr id="26" name="Группа 25"/>
          <p:cNvGrpSpPr/>
          <p:nvPr userDrawn="1"/>
        </p:nvGrpSpPr>
        <p:grpSpPr>
          <a:xfrm>
            <a:off x="-241498" y="-23548"/>
            <a:ext cx="12438453" cy="6881548"/>
            <a:chOff x="-241498" y="-23548"/>
            <a:chExt cx="12438453" cy="6881548"/>
          </a:xfrm>
        </p:grpSpPr>
        <p:pic>
          <p:nvPicPr>
            <p:cNvPr id="18" name="Рисунок 1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46834" y="3383366"/>
              <a:ext cx="4762500" cy="24765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53" y="3150"/>
              <a:ext cx="12186402" cy="685485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69917" y="721422"/>
              <a:ext cx="4068452" cy="4404099"/>
            </a:xfrm>
            <a:prstGeom prst="rect">
              <a:avLst/>
            </a:prstGeom>
          </p:spPr>
        </p:pic>
        <p:pic>
          <p:nvPicPr>
            <p:cNvPr id="21" name="Рисунок 2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941474" y="-23548"/>
              <a:ext cx="4250215" cy="3339455"/>
            </a:xfrm>
            <a:prstGeom prst="rect">
              <a:avLst/>
            </a:prstGeom>
          </p:spPr>
        </p:pic>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41498" y="5607344"/>
              <a:ext cx="5724636" cy="381642"/>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928873" y="3227981"/>
              <a:ext cx="404242" cy="404242"/>
            </a:xfrm>
            <a:prstGeom prst="rect">
              <a:avLst/>
            </a:prstGeom>
          </p:spPr>
        </p:pic>
        <p:pic>
          <p:nvPicPr>
            <p:cNvPr id="24" name="Рисунок 2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467823" y="5040357"/>
              <a:ext cx="3326341" cy="221756"/>
            </a:xfrm>
            <a:prstGeom prst="rect">
              <a:avLst/>
            </a:prstGeom>
          </p:spPr>
        </p:pic>
        <p:pic>
          <p:nvPicPr>
            <p:cNvPr id="25" name="Рисунок 2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918742" y="1"/>
              <a:ext cx="10271671" cy="6417092"/>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5571197" y="1580074"/>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6690314" y="3975159"/>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106677357"/>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10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flipV="1">
            <a:off x="0" y="1619250"/>
            <a:ext cx="6667500" cy="523875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7"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00736" y="1908878"/>
            <a:ext cx="383722" cy="383722"/>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5065" y="5436733"/>
            <a:ext cx="5535064" cy="369004"/>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1463" y="372001"/>
            <a:ext cx="1134836" cy="1134836"/>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21609" y="4963193"/>
            <a:ext cx="576943" cy="576943"/>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783697" y="2167500"/>
            <a:ext cx="2064526" cy="3132708"/>
          </a:xfrm>
          <a:prstGeom prst="rect">
            <a:avLst/>
          </a:prstGeom>
        </p:spPr>
      </p:pic>
      <p:pic>
        <p:nvPicPr>
          <p:cNvPr id="14" name="Рисунок 1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761581">
            <a:off x="1149490" y="928885"/>
            <a:ext cx="1173619" cy="1780847"/>
          </a:xfrm>
          <a:prstGeom prst="rect">
            <a:avLst/>
          </a:prstGeom>
        </p:spPr>
      </p:pic>
      <p:pic>
        <p:nvPicPr>
          <p:cNvPr id="15" name="Рисунок 1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8770596" y="4788917"/>
            <a:ext cx="2069193" cy="2073581"/>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Tree>
    <p:extLst>
      <p:ext uri="{BB962C8B-B14F-4D97-AF65-F5344CB8AC3E}">
        <p14:creationId xmlns:p14="http://schemas.microsoft.com/office/powerpoint/2010/main" val="4192473068"/>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11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2493"/>
            <a:ext cx="5549221" cy="554922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328467" y="5982880"/>
            <a:ext cx="5535064" cy="369004"/>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100218" y="3431493"/>
            <a:ext cx="1991563" cy="3021993"/>
          </a:xfrm>
          <a:prstGeom prst="rect">
            <a:avLst/>
          </a:prstGeom>
        </p:spPr>
      </p:pic>
      <p:sp>
        <p:nvSpPr>
          <p:cNvPr id="19"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934074" y="813707"/>
            <a:ext cx="536121" cy="536121"/>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6863" y="2777103"/>
            <a:ext cx="4436079" cy="3927021"/>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645401">
            <a:off x="10492162" y="2590571"/>
            <a:ext cx="1252973" cy="1681843"/>
          </a:xfrm>
          <a:prstGeom prst="rect">
            <a:avLst/>
          </a:prstGeom>
        </p:spPr>
      </p:pic>
      <p:pic>
        <p:nvPicPr>
          <p:cNvPr id="22" name="Рисунок 21"/>
          <p:cNvPicPr>
            <a:picLocks noChangeAspect="1"/>
          </p:cNvPicPr>
          <p:nvPr userDrawn="1"/>
        </p:nvPicPr>
        <p:blipFill rotWithShape="1">
          <a:blip r:embed="rId10" cstate="email">
            <a:extLst>
              <a:ext uri="{28A0092B-C50C-407E-A947-70E740481C1C}">
                <a14:useLocalDpi xmlns:a14="http://schemas.microsoft.com/office/drawing/2010/main"/>
              </a:ext>
            </a:extLst>
          </a:blip>
          <a:srcRect l="1" t="5851" r="40936"/>
          <a:stretch/>
        </p:blipFill>
        <p:spPr>
          <a:xfrm>
            <a:off x="9769285" y="0"/>
            <a:ext cx="2422715" cy="2413605"/>
          </a:xfrm>
          <a:prstGeom prst="rect">
            <a:avLst/>
          </a:prstGeom>
        </p:spPr>
      </p:pic>
      <p:pic>
        <p:nvPicPr>
          <p:cNvPr id="23" name="Рисунок 22"/>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10166653" y="1206802"/>
            <a:ext cx="952500" cy="952500"/>
          </a:xfrm>
          <a:prstGeom prst="rect">
            <a:avLst/>
          </a:prstGeom>
        </p:spPr>
      </p:pic>
    </p:spTree>
    <p:extLst>
      <p:ext uri="{BB962C8B-B14F-4D97-AF65-F5344CB8AC3E}">
        <p14:creationId xmlns:p14="http://schemas.microsoft.com/office/powerpoint/2010/main" val="242714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Table_slide_yellow">
  <p:cSld name="Table_slide_yellow">
    <p:spTree>
      <p:nvGrpSpPr>
        <p:cNvPr id="1" name="Shape 363"/>
        <p:cNvGrpSpPr/>
        <p:nvPr/>
      </p:nvGrpSpPr>
      <p:grpSpPr>
        <a:xfrm>
          <a:off x="0" y="0"/>
          <a:ext cx="0" cy="0"/>
          <a:chOff x="0" y="0"/>
          <a:chExt cx="0" cy="0"/>
        </a:xfrm>
      </p:grpSpPr>
      <p:pic>
        <p:nvPicPr>
          <p:cNvPr id="364" name="Google Shape;364;p13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472950" y="2374058"/>
            <a:ext cx="3719050" cy="4494179"/>
          </a:xfrm>
          <a:prstGeom prst="rect">
            <a:avLst/>
          </a:prstGeom>
          <a:noFill/>
          <a:ln>
            <a:noFill/>
          </a:ln>
        </p:spPr>
      </p:pic>
      <p:pic>
        <p:nvPicPr>
          <p:cNvPr id="365" name="Google Shape;365;p138"/>
          <p:cNvPicPr preferRelativeResize="0"/>
          <p:nvPr/>
        </p:nvPicPr>
        <p:blipFill rotWithShape="1">
          <a:blip r:embed="rId3" cstate="email">
            <a:alphaModFix/>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a:noFill/>
          <a:ln>
            <a:noFill/>
          </a:ln>
        </p:spPr>
      </p:pic>
      <p:pic>
        <p:nvPicPr>
          <p:cNvPr id="366" name="Google Shape;366;p13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67" name="Google Shape;367;p138"/>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8" name="Google Shape;368;p138"/>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9" name="Google Shape;369;p13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70" name="Google Shape;370;p13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371" name="Google Shape;371;p13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626336" y="1225684"/>
            <a:ext cx="253004" cy="1896894"/>
          </a:xfrm>
          <a:prstGeom prst="rect">
            <a:avLst/>
          </a:prstGeom>
          <a:noFill/>
          <a:ln>
            <a:noFill/>
          </a:ln>
        </p:spPr>
      </p:pic>
      <p:pic>
        <p:nvPicPr>
          <p:cNvPr id="372" name="Google Shape;372;p13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192018">
            <a:off x="272307" y="649803"/>
            <a:ext cx="383150" cy="360161"/>
          </a:xfrm>
          <a:prstGeom prst="rect">
            <a:avLst/>
          </a:prstGeom>
          <a:noFill/>
          <a:ln>
            <a:noFill/>
          </a:ln>
        </p:spPr>
      </p:pic>
      <p:pic>
        <p:nvPicPr>
          <p:cNvPr id="373" name="Google Shape;373;p13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587714">
            <a:off x="11521734" y="5555199"/>
            <a:ext cx="383150" cy="360161"/>
          </a:xfrm>
          <a:prstGeom prst="rect">
            <a:avLst/>
          </a:prstGeom>
          <a:noFill/>
          <a:ln>
            <a:noFill/>
          </a:ln>
        </p:spPr>
      </p:pic>
      <p:pic>
        <p:nvPicPr>
          <p:cNvPr id="374" name="Google Shape;374;p138"/>
          <p:cNvPicPr preferRelativeResize="0"/>
          <p:nvPr/>
        </p:nvPicPr>
        <p:blipFill rotWithShape="1">
          <a:blip r:embed="rId8">
            <a:alphaModFix/>
          </a:blip>
          <a:srcRect/>
          <a:stretch/>
        </p:blipFill>
        <p:spPr>
          <a:xfrm>
            <a:off x="2363821" y="6036429"/>
            <a:ext cx="7620000" cy="304800"/>
          </a:xfrm>
          <a:prstGeom prst="rect">
            <a:avLst/>
          </a:prstGeom>
          <a:noFill/>
          <a:ln>
            <a:noFill/>
          </a:ln>
        </p:spPr>
      </p:pic>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More-text-purple">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396219" y="5673479"/>
            <a:ext cx="4801537" cy="1392445"/>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358960" y="3564409"/>
            <a:ext cx="4937760" cy="72832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8467" y="6155874"/>
            <a:ext cx="5535064" cy="130698"/>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0" name="Рисунок 9"/>
          <p:cNvPicPr>
            <a:picLocks noChangeAspect="1"/>
          </p:cNvPicPr>
          <p:nvPr userDrawn="1"/>
        </p:nvPicPr>
        <p:blipFill rotWithShape="1">
          <a:blip r:embed="rId7" cstate="email">
            <a:extLst>
              <a:ext uri="{28A0092B-C50C-407E-A947-70E740481C1C}">
                <a14:useLocalDpi xmlns:a14="http://schemas.microsoft.com/office/drawing/2010/main"/>
              </a:ext>
            </a:extLst>
          </a:blip>
          <a:srcRect t="10129"/>
          <a:stretch/>
        </p:blipFill>
        <p:spPr>
          <a:xfrm>
            <a:off x="-258515" y="0"/>
            <a:ext cx="1135684" cy="464681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9658" y="6419243"/>
            <a:ext cx="239337" cy="239337"/>
          </a:xfrm>
          <a:prstGeom prst="rect">
            <a:avLst/>
          </a:prstGeom>
        </p:spPr>
      </p:pic>
      <p:pic>
        <p:nvPicPr>
          <p:cNvPr id="13" name="Рисунок 1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135961">
            <a:off x="11555838" y="4812463"/>
            <a:ext cx="426027" cy="400465"/>
          </a:xfrm>
          <a:prstGeom prst="rect">
            <a:avLst/>
          </a:prstGeom>
        </p:spPr>
      </p:pic>
    </p:spTree>
    <p:extLst>
      <p:ext uri="{BB962C8B-B14F-4D97-AF65-F5344CB8AC3E}">
        <p14:creationId xmlns:p14="http://schemas.microsoft.com/office/powerpoint/2010/main" val="3151541965"/>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1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02934" y="2922352"/>
            <a:ext cx="1117547" cy="1176676"/>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l="27270"/>
          <a:stretch/>
        </p:blipFill>
        <p:spPr>
          <a:xfrm flipH="1">
            <a:off x="9176797" y="0"/>
            <a:ext cx="3010756" cy="6858000"/>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7224" y="5359968"/>
            <a:ext cx="4697660" cy="1498032"/>
          </a:xfrm>
          <a:prstGeom prst="rect">
            <a:avLst/>
          </a:prstGeom>
        </p:spPr>
      </p:pic>
      <p:pic>
        <p:nvPicPr>
          <p:cNvPr id="8" name="Рисунок 7"/>
          <p:cNvPicPr>
            <a:picLocks noChangeAspect="1"/>
          </p:cNvPicPr>
          <p:nvPr userDrawn="1"/>
        </p:nvPicPr>
        <p:blipFill rotWithShape="1">
          <a:blip r:embed="rId5">
            <a:extLst>
              <a:ext uri="{28A0092B-C50C-407E-A947-70E740481C1C}">
                <a14:useLocalDpi xmlns:a14="http://schemas.microsoft.com/office/drawing/2010/main"/>
              </a:ext>
            </a:extLst>
          </a:blip>
          <a:srcRect r="21520"/>
          <a:stretch/>
        </p:blipFill>
        <p:spPr>
          <a:xfrm rot="16200000">
            <a:off x="3056" y="-3056"/>
            <a:ext cx="5232638" cy="5238750"/>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502008" y="5987346"/>
            <a:ext cx="5535064" cy="369004"/>
          </a:xfrm>
          <a:prstGeom prst="rect">
            <a:avLst/>
          </a:prstGeom>
        </p:spPr>
      </p:pic>
      <p:pic>
        <p:nvPicPr>
          <p:cNvPr id="14" name="Рисунок 13"/>
          <p:cNvPicPr>
            <a:picLocks noChangeAspect="1"/>
          </p:cNvPicPr>
          <p:nvPr userDrawn="1"/>
        </p:nvPicPr>
        <p:blipFill rotWithShape="1">
          <a:blip r:embed="rId8" cstate="email">
            <a:extLst>
              <a:ext uri="{28A0092B-C50C-407E-A947-70E740481C1C}">
                <a14:useLocalDpi xmlns:a14="http://schemas.microsoft.com/office/drawing/2010/main"/>
              </a:ext>
            </a:extLst>
          </a:blip>
          <a:srcRect b="32565"/>
          <a:stretch/>
        </p:blipFill>
        <p:spPr>
          <a:xfrm rot="10800000">
            <a:off x="-54782" y="0"/>
            <a:ext cx="1991563" cy="203786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25"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6"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7" name="Рисунок 8"/>
          <p:cNvSpPr>
            <a:spLocks noGrp="1"/>
          </p:cNvSpPr>
          <p:nvPr>
            <p:ph type="pic" sz="quarter" idx="13"/>
          </p:nvPr>
        </p:nvSpPr>
        <p:spPr>
          <a:xfrm>
            <a:off x="7179597" y="2325182"/>
            <a:ext cx="4179887" cy="3462338"/>
          </a:xfrm>
        </p:spPr>
        <p:txBody>
          <a:bodyPr/>
          <a:lstStyle/>
          <a:p>
            <a:endParaRPr lang="ru-RU" dirty="0"/>
          </a:p>
        </p:txBody>
      </p:sp>
      <p:pic>
        <p:nvPicPr>
          <p:cNvPr id="10" name="Рисунок 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769225" y="489857"/>
            <a:ext cx="606829" cy="606829"/>
          </a:xfrm>
          <a:prstGeom prst="rect">
            <a:avLst/>
          </a:prstGeom>
        </p:spPr>
      </p:pic>
      <p:pic>
        <p:nvPicPr>
          <p:cNvPr id="28" name="Рисунок 2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76520" y="5206142"/>
            <a:ext cx="606829" cy="606829"/>
          </a:xfrm>
          <a:prstGeom prst="rect">
            <a:avLst/>
          </a:prstGeom>
        </p:spPr>
      </p:pic>
    </p:spTree>
    <p:extLst>
      <p:ext uri="{BB962C8B-B14F-4D97-AF65-F5344CB8AC3E}">
        <p14:creationId xmlns:p14="http://schemas.microsoft.com/office/powerpoint/2010/main" val="394763661"/>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13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2750"/>
            <a:ext cx="5064952" cy="4524690"/>
          </a:xfrm>
          <a:prstGeom prst="rect">
            <a:avLst/>
          </a:prstGeom>
        </p:spPr>
      </p:pic>
      <p:pic>
        <p:nvPicPr>
          <p:cNvPr id="23" name="Рисунок 22"/>
          <p:cNvPicPr>
            <a:picLocks noChangeAspect="1"/>
          </p:cNvPicPr>
          <p:nvPr userDrawn="1"/>
        </p:nvPicPr>
        <p:blipFill rotWithShape="1">
          <a:blip r:embed="rId3" cstate="email">
            <a:extLst>
              <a:ext uri="{28A0092B-C50C-407E-A947-70E740481C1C}">
                <a14:useLocalDpi xmlns:a14="http://schemas.microsoft.com/office/drawing/2010/main"/>
              </a:ext>
            </a:extLst>
          </a:blip>
          <a:srcRect b="37149"/>
          <a:stretch/>
        </p:blipFill>
        <p:spPr>
          <a:xfrm flipV="1">
            <a:off x="4239782" y="0"/>
            <a:ext cx="3712436" cy="2333310"/>
          </a:xfrm>
          <a:prstGeom prst="rect">
            <a:avLst/>
          </a:prstGeom>
        </p:spPr>
      </p:pic>
      <p:pic>
        <p:nvPicPr>
          <p:cNvPr id="16" name="Рисунок 15"/>
          <p:cNvPicPr>
            <a:picLocks noChangeAspect="1"/>
          </p:cNvPicPr>
          <p:nvPr userDrawn="1"/>
        </p:nvPicPr>
        <p:blipFill rotWithShape="1">
          <a:blip r:embed="rId4" cstate="email">
            <a:extLst>
              <a:ext uri="{28A0092B-C50C-407E-A947-70E740481C1C}">
                <a14:useLocalDpi xmlns:a14="http://schemas.microsoft.com/office/drawing/2010/main"/>
              </a:ext>
            </a:extLst>
          </a:blip>
          <a:srcRect b="37149"/>
          <a:stretch/>
        </p:blipFill>
        <p:spPr>
          <a:xfrm>
            <a:off x="5053327" y="5527270"/>
            <a:ext cx="2117271" cy="1330730"/>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20489430">
            <a:off x="120478" y="4317215"/>
            <a:ext cx="2355886" cy="2384681"/>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8" name="Рисунок 8"/>
          <p:cNvSpPr>
            <a:spLocks noGrp="1"/>
          </p:cNvSpPr>
          <p:nvPr>
            <p:ph type="pic" sz="quarter" idx="13"/>
          </p:nvPr>
        </p:nvSpPr>
        <p:spPr>
          <a:xfrm>
            <a:off x="1379764" y="739549"/>
            <a:ext cx="9432713" cy="5047971"/>
          </a:xfrm>
        </p:spPr>
        <p:txBody>
          <a:bodyPr/>
          <a:lstStyle/>
          <a:p>
            <a:endParaRPr lang="ru-RU" dirty="0"/>
          </a:p>
        </p:txBody>
      </p:sp>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0084" y="2943679"/>
            <a:ext cx="2215318" cy="3412671"/>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900923" y="4810805"/>
            <a:ext cx="2291077" cy="343662"/>
          </a:xfrm>
          <a:prstGeom prst="rect">
            <a:avLst/>
          </a:prstGeom>
        </p:spPr>
      </p:pic>
    </p:spTree>
    <p:extLst>
      <p:ext uri="{BB962C8B-B14F-4D97-AF65-F5344CB8AC3E}">
        <p14:creationId xmlns:p14="http://schemas.microsoft.com/office/powerpoint/2010/main" val="591612411"/>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14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b="27133"/>
          <a:stretch/>
        </p:blipFill>
        <p:spPr>
          <a:xfrm>
            <a:off x="-1514180" y="3841352"/>
            <a:ext cx="7530961" cy="2886473"/>
          </a:xfrm>
          <a:prstGeom prst="rect">
            <a:avLst/>
          </a:prstGeom>
        </p:spPr>
      </p:pic>
      <p:pic>
        <p:nvPicPr>
          <p:cNvPr id="8" name="Рисунок 7"/>
          <p:cNvPicPr>
            <a:picLocks noChangeAspect="1"/>
          </p:cNvPicPr>
          <p:nvPr userDrawn="1"/>
        </p:nvPicPr>
        <p:blipFill rotWithShape="1">
          <a:blip r:embed="rId3" cstate="print">
            <a:extLst>
              <a:ext uri="{28A0092B-C50C-407E-A947-70E740481C1C}">
                <a14:useLocalDpi xmlns:a14="http://schemas.microsoft.com/office/drawing/2010/main"/>
              </a:ext>
            </a:extLst>
          </a:blip>
          <a:srcRect l="26208" b="27313"/>
          <a:stretch/>
        </p:blipFill>
        <p:spPr>
          <a:xfrm>
            <a:off x="0" y="1246771"/>
            <a:ext cx="5627738" cy="561122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273423" y="4552117"/>
            <a:ext cx="882393" cy="180423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360426">
            <a:off x="8953994" y="4777960"/>
            <a:ext cx="1261955" cy="2253491"/>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281249">
            <a:off x="65761" y="4480771"/>
            <a:ext cx="1544875" cy="2344190"/>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841646" y="0"/>
            <a:ext cx="3743325" cy="1193705"/>
          </a:xfrm>
          <a:prstGeom prst="rect">
            <a:avLst/>
          </a:prstGeom>
        </p:spPr>
      </p:pic>
    </p:spTree>
    <p:extLst>
      <p:ext uri="{BB962C8B-B14F-4D97-AF65-F5344CB8AC3E}">
        <p14:creationId xmlns:p14="http://schemas.microsoft.com/office/powerpoint/2010/main" val="1737331557"/>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userDrawn="1">
  <p:cSld name="15_Заголовок раздела">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96244" y="0"/>
            <a:ext cx="10058400" cy="6283853"/>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2" name="Рисунок 1"/>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a:off x="9705974" y="1619020"/>
            <a:ext cx="2486025" cy="3629025"/>
          </a:xfrm>
          <a:prstGeom prst="rect">
            <a:avLst/>
          </a:prstGeom>
        </p:spPr>
      </p:pic>
      <p:pic>
        <p:nvPicPr>
          <p:cNvPr id="18" name="Рисунок 17"/>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flipH="1">
            <a:off x="0" y="1619020"/>
            <a:ext cx="2486025" cy="3629025"/>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779344" y="1231842"/>
            <a:ext cx="621956" cy="621956"/>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90961" y="4991031"/>
            <a:ext cx="801650" cy="801650"/>
          </a:xfrm>
          <a:prstGeom prst="rect">
            <a:avLst/>
          </a:prstGeom>
        </p:spPr>
      </p:pic>
    </p:spTree>
    <p:extLst>
      <p:ext uri="{BB962C8B-B14F-4D97-AF65-F5344CB8AC3E}">
        <p14:creationId xmlns:p14="http://schemas.microsoft.com/office/powerpoint/2010/main" val="1710830641"/>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Table_slide_purplr">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7571362" y="2247599"/>
            <a:ext cx="4620638" cy="4620638"/>
          </a:xfrm>
          <a:prstGeom prst="rect">
            <a:avLst/>
          </a:prstGeom>
        </p:spPr>
      </p:pic>
      <p:pic>
        <p:nvPicPr>
          <p:cNvPr id="2" name="Рисунок 1"/>
          <p:cNvPicPr>
            <a:picLocks noChangeAspect="1"/>
          </p:cNvPicPr>
          <p:nvPr userDrawn="1"/>
        </p:nvPicPr>
        <p:blipFill rotWithShape="1">
          <a:blip r:embed="rId4">
            <a:extLst>
              <a:ext uri="{28A0092B-C50C-407E-A947-70E740481C1C}">
                <a14:useLocalDpi xmlns:a14="http://schemas.microsoft.com/office/drawing/2010/main"/>
              </a:ext>
            </a:extLst>
          </a:blip>
          <a:srcRect r="20863"/>
          <a:stretch/>
        </p:blipFill>
        <p:spPr>
          <a:xfrm rot="16200000">
            <a:off x="-18847" y="18848"/>
            <a:ext cx="5276445" cy="523875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164043" y="2130357"/>
            <a:ext cx="1166757" cy="1770434"/>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44813" y="5523049"/>
            <a:ext cx="798791" cy="798791"/>
          </a:xfrm>
          <a:prstGeom prst="rect">
            <a:avLst/>
          </a:prstGeom>
        </p:spPr>
      </p:pic>
      <p:pic>
        <p:nvPicPr>
          <p:cNvPr id="13" name="Рисунок 12"/>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714750" y="6071359"/>
            <a:ext cx="4762500" cy="247650"/>
          </a:xfrm>
          <a:prstGeom prst="rect">
            <a:avLst/>
          </a:prstGeom>
        </p:spPr>
      </p:pic>
    </p:spTree>
    <p:extLst>
      <p:ext uri="{BB962C8B-B14F-4D97-AF65-F5344CB8AC3E}">
        <p14:creationId xmlns:p14="http://schemas.microsoft.com/office/powerpoint/2010/main" val="4141874919"/>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bullet_points_purple">
    <p:spTree>
      <p:nvGrpSpPr>
        <p:cNvPr id="1" name=""/>
        <p:cNvGrpSpPr/>
        <p:nvPr/>
      </p:nvGrpSpPr>
      <p:grpSpPr>
        <a:xfrm>
          <a:off x="0" y="0"/>
          <a:ext cx="0" cy="0"/>
          <a:chOff x="0" y="0"/>
          <a:chExt cx="0" cy="0"/>
        </a:xfrm>
      </p:grpSpPr>
      <p:pic>
        <p:nvPicPr>
          <p:cNvPr id="9" name="Рисунок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9362875" y="3653944"/>
            <a:ext cx="4930936" cy="727313"/>
          </a:xfrm>
          <a:prstGeom prst="rect">
            <a:avLst/>
          </a:prstGeom>
        </p:spPr>
      </p:pic>
      <p:pic>
        <p:nvPicPr>
          <p:cNvPr id="3" name="Рисунок 2"/>
          <p:cNvPicPr>
            <a:picLocks noChangeAspect="1"/>
          </p:cNvPicPr>
          <p:nvPr userDrawn="1"/>
        </p:nvPicPr>
        <p:blipFill rotWithShape="1">
          <a:blip r:embed="rId3" cstate="email">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556" y="4664734"/>
            <a:ext cx="1268847" cy="1925346"/>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949577" y="1782777"/>
            <a:ext cx="5021907" cy="1456353"/>
          </a:xfrm>
          <a:prstGeom prst="rect">
            <a:avLst/>
          </a:prstGeom>
        </p:spPr>
      </p:pic>
    </p:spTree>
    <p:extLst>
      <p:ext uri="{BB962C8B-B14F-4D97-AF65-F5344CB8AC3E}">
        <p14:creationId xmlns:p14="http://schemas.microsoft.com/office/powerpoint/2010/main" val="2876410111"/>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type="secHead" preserve="1">
  <p:cSld name="2_Заголовок раздела">
    <p:spTree>
      <p:nvGrpSpPr>
        <p:cNvPr id="1" name=""/>
        <p:cNvGrpSpPr/>
        <p:nvPr/>
      </p:nvGrpSpPr>
      <p:grpSpPr>
        <a:xfrm>
          <a:off x="0" y="0"/>
          <a:ext cx="0" cy="0"/>
          <a:chOff x="0" y="0"/>
          <a:chExt cx="0" cy="0"/>
        </a:xfrm>
      </p:grpSpPr>
      <p:grpSp>
        <p:nvGrpSpPr>
          <p:cNvPr id="8" name="Группа 7"/>
          <p:cNvGrpSpPr/>
          <p:nvPr userDrawn="1"/>
        </p:nvGrpSpPr>
        <p:grpSpPr>
          <a:xfrm>
            <a:off x="-308080" y="0"/>
            <a:ext cx="12517880" cy="6858000"/>
            <a:chOff x="-308080" y="0"/>
            <a:chExt cx="12517880" cy="6858000"/>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79342" y="736116"/>
              <a:ext cx="4466270" cy="342414"/>
            </a:xfrm>
            <a:prstGeom prst="rect">
              <a:avLst/>
            </a:prstGeom>
          </p:spPr>
        </p:pic>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6830" y="0"/>
              <a:ext cx="7458615" cy="6858000"/>
            </a:xfrm>
            <a:prstGeom prst="rect">
              <a:avLst/>
            </a:prstGeom>
          </p:spPr>
        </p:pic>
        <p:pic>
          <p:nvPicPr>
            <p:cNvPr id="28" name="Рисунок 2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38622" y="1355354"/>
              <a:ext cx="3683260" cy="4686240"/>
            </a:xfrm>
            <a:prstGeom prst="rect">
              <a:avLst/>
            </a:prstGeom>
          </p:spPr>
        </p:pic>
        <p:pic>
          <p:nvPicPr>
            <p:cNvPr id="29" name="Рисунок 2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8080" y="6139499"/>
              <a:ext cx="5976664" cy="216654"/>
            </a:xfrm>
            <a:prstGeom prst="rect">
              <a:avLst/>
            </a:prstGeom>
          </p:spPr>
        </p:pic>
        <p:pic>
          <p:nvPicPr>
            <p:cNvPr id="30" name="Рисунок 2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318299" y="5230704"/>
              <a:ext cx="3166874" cy="114799"/>
            </a:xfrm>
            <a:prstGeom prst="rect">
              <a:avLst/>
            </a:prstGeom>
          </p:spPr>
        </p:pic>
        <p:pic>
          <p:nvPicPr>
            <p:cNvPr id="31" name="Рисунок 3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736532" y="3422628"/>
              <a:ext cx="330408" cy="330408"/>
            </a:xfrm>
            <a:prstGeom prst="rect">
              <a:avLst/>
            </a:prstGeom>
          </p:spPr>
        </p:pic>
        <p:pic>
          <p:nvPicPr>
            <p:cNvPr id="32" name="Рисунок 3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666050" y="0"/>
              <a:ext cx="2712926" cy="907323"/>
            </a:xfrm>
            <a:prstGeom prst="rect">
              <a:avLst/>
            </a:prstGeom>
          </p:spPr>
        </p:pic>
        <p:pic>
          <p:nvPicPr>
            <p:cNvPr id="33" name="Рисунок 3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10024087" y="3387077"/>
              <a:ext cx="2185713" cy="35964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319533" y="1638729"/>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389655" y="3992973"/>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lvl1pPr>
              <a:defRPr>
                <a:solidFill>
                  <a:schemeClr val="bg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123549842"/>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16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2647950" cy="670519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865910" y="5774611"/>
            <a:ext cx="6125690" cy="22205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8964" y="1632968"/>
            <a:ext cx="436111" cy="43611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728746" y="196623"/>
            <a:ext cx="504825" cy="504825"/>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869460" y="6048972"/>
            <a:ext cx="504825" cy="504825"/>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20171" y="3754337"/>
            <a:ext cx="2743200" cy="2743200"/>
          </a:xfrm>
          <a:prstGeom prst="rect">
            <a:avLst/>
          </a:prstGeom>
        </p:spPr>
      </p:pic>
      <p:pic>
        <p:nvPicPr>
          <p:cNvPr id="21" name="Рисунок 2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0" y="937878"/>
            <a:ext cx="3267075" cy="330338"/>
          </a:xfrm>
          <a:prstGeom prst="rect">
            <a:avLst/>
          </a:prstGeom>
        </p:spPr>
      </p:pic>
      <p:pic>
        <p:nvPicPr>
          <p:cNvPr id="34" name="Рисунок 3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8924925" y="937878"/>
            <a:ext cx="3267075" cy="330338"/>
          </a:xfrm>
          <a:prstGeom prst="rect">
            <a:avLst/>
          </a:prstGeom>
        </p:spPr>
      </p:pic>
    </p:spTree>
    <p:extLst>
      <p:ext uri="{BB962C8B-B14F-4D97-AF65-F5344CB8AC3E}">
        <p14:creationId xmlns:p14="http://schemas.microsoft.com/office/powerpoint/2010/main" val="1694732222"/>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More-text_blue">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040130"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2933388" y="6134294"/>
            <a:ext cx="6125690" cy="222056"/>
          </a:xfrm>
          <a:prstGeom prst="rect">
            <a:avLst/>
          </a:prstGeom>
        </p:spPr>
      </p:pic>
      <p:sp>
        <p:nvSpPr>
          <p:cNvPr id="22"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599842" y="1690006"/>
            <a:ext cx="592158" cy="3224893"/>
          </a:xfrm>
          <a:prstGeom prst="rect">
            <a:avLst/>
          </a:prstGeom>
        </p:spPr>
      </p:pic>
      <p:pic>
        <p:nvPicPr>
          <p:cNvPr id="8" name="Рисунок 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955" y="4212772"/>
            <a:ext cx="450396" cy="450396"/>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584183" y="2843445"/>
            <a:ext cx="387804" cy="387804"/>
          </a:xfrm>
          <a:prstGeom prst="rect">
            <a:avLst/>
          </a:prstGeom>
        </p:spPr>
      </p:pic>
    </p:spTree>
    <p:extLst>
      <p:ext uri="{BB962C8B-B14F-4D97-AF65-F5344CB8AC3E}">
        <p14:creationId xmlns:p14="http://schemas.microsoft.com/office/powerpoint/2010/main" val="1523782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02">
  <p:cSld name="title-02">
    <p:spTree>
      <p:nvGrpSpPr>
        <p:cNvPr id="1" name="Shape 51"/>
        <p:cNvGrpSpPr/>
        <p:nvPr/>
      </p:nvGrpSpPr>
      <p:grpSpPr>
        <a:xfrm>
          <a:off x="0" y="0"/>
          <a:ext cx="0" cy="0"/>
          <a:chOff x="0" y="0"/>
          <a:chExt cx="0" cy="0"/>
        </a:xfrm>
      </p:grpSpPr>
      <p:pic>
        <p:nvPicPr>
          <p:cNvPr id="52" name="Google Shape;52;p2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53" name="Google Shape;53;p2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54" name="Google Shape;54;p2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55" name="Google Shape;55;p29"/>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2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9" name="Google Shape;59;p2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60" name="Google Shape;60;p29"/>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sp>
        <p:nvSpPr>
          <p:cNvPr id="61" name="Google Shape;61;p29"/>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2" name="Google Shape;62;p2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63" name="Google Shape;63;p2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64" name="Google Shape;64;p2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65" name="Google Shape;65;p2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66" name="Google Shape;66;p2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67" name="Google Shape;67;p2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pic>
        <p:nvPicPr>
          <p:cNvPr id="68" name="Google Shape;68;p29"/>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250136" y="1440687"/>
            <a:ext cx="1363283" cy="653609"/>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bullet_points_yellow">
  <p:cSld name="bullet_points_yellow">
    <p:spTree>
      <p:nvGrpSpPr>
        <p:cNvPr id="1" name="Shape 375"/>
        <p:cNvGrpSpPr/>
        <p:nvPr/>
      </p:nvGrpSpPr>
      <p:grpSpPr>
        <a:xfrm>
          <a:off x="0" y="0"/>
          <a:ext cx="0" cy="0"/>
          <a:chOff x="0" y="0"/>
          <a:chExt cx="0" cy="0"/>
        </a:xfrm>
      </p:grpSpPr>
      <p:pic>
        <p:nvPicPr>
          <p:cNvPr id="376" name="Google Shape;376;p139"/>
          <p:cNvPicPr preferRelativeResize="0"/>
          <p:nvPr/>
        </p:nvPicPr>
        <p:blipFill rotWithShape="1">
          <a:blip r:embed="rId2" cstate="email">
            <a:alphaModFix/>
            <a:extLst>
              <a:ext uri="{28A0092B-C50C-407E-A947-70E740481C1C}">
                <a14:useLocalDpi xmlns:a14="http://schemas.microsoft.com/office/drawing/2010/main"/>
              </a:ext>
            </a:extLst>
          </a:blip>
          <a:srcRect l="29233"/>
          <a:stretch/>
        </p:blipFill>
        <p:spPr>
          <a:xfrm>
            <a:off x="0" y="0"/>
            <a:ext cx="3895006" cy="6858000"/>
          </a:xfrm>
          <a:prstGeom prst="rect">
            <a:avLst/>
          </a:prstGeom>
          <a:noFill/>
          <a:ln>
            <a:noFill/>
          </a:ln>
        </p:spPr>
      </p:pic>
      <p:pic>
        <p:nvPicPr>
          <p:cNvPr id="377" name="Google Shape;377;p139"/>
          <p:cNvPicPr preferRelativeResize="0"/>
          <p:nvPr/>
        </p:nvPicPr>
        <p:blipFill rotWithShape="1">
          <a:blip r:embed="rId3" cstate="email">
            <a:alphaModFix/>
            <a:extLst>
              <a:ext uri="{28A0092B-C50C-407E-A947-70E740481C1C}">
                <a14:useLocalDpi xmlns:a14="http://schemas.microsoft.com/office/drawing/2010/main"/>
              </a:ext>
            </a:extLst>
          </a:blip>
          <a:srcRect r="55750"/>
          <a:stretch/>
        </p:blipFill>
        <p:spPr>
          <a:xfrm>
            <a:off x="11176132" y="2061256"/>
            <a:ext cx="1021624" cy="4711735"/>
          </a:xfrm>
          <a:prstGeom prst="rect">
            <a:avLst/>
          </a:prstGeom>
          <a:noFill/>
          <a:ln>
            <a:noFill/>
          </a:ln>
        </p:spPr>
      </p:pic>
      <p:pic>
        <p:nvPicPr>
          <p:cNvPr id="378" name="Google Shape;378;p13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79" name="Google Shape;379;p139"/>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0" name="Google Shape;380;p139"/>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1" name="Google Shape;381;p13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82" name="Google Shape;382;p13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383" name="Google Shape;383;p13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276841" y="5708485"/>
            <a:ext cx="6841672" cy="273667"/>
          </a:xfrm>
          <a:prstGeom prst="rect">
            <a:avLst/>
          </a:prstGeom>
          <a:noFill/>
          <a:ln>
            <a:noFill/>
          </a:ln>
        </p:spPr>
      </p:pic>
      <p:pic>
        <p:nvPicPr>
          <p:cNvPr id="384" name="Google Shape;384;p13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22145" y="5510650"/>
            <a:ext cx="841026" cy="845698"/>
          </a:xfrm>
          <a:prstGeom prst="rect">
            <a:avLst/>
          </a:prstGeom>
          <a:noFill/>
          <a:ln>
            <a:noFill/>
          </a:ln>
        </p:spPr>
      </p:pic>
      <p:pic>
        <p:nvPicPr>
          <p:cNvPr id="385" name="Google Shape;385;p13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9835558" flipH="1">
            <a:off x="11592097" y="2836229"/>
            <a:ext cx="321481" cy="302192"/>
          </a:xfrm>
          <a:prstGeom prst="rect">
            <a:avLst/>
          </a:prstGeom>
          <a:noFill/>
          <a:ln>
            <a:noFill/>
          </a:ln>
        </p:spPr>
      </p:pic>
      <p:pic>
        <p:nvPicPr>
          <p:cNvPr id="386" name="Google Shape;386;p13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952199" flipH="1">
            <a:off x="492111" y="218678"/>
            <a:ext cx="321481" cy="302192"/>
          </a:xfrm>
          <a:prstGeom prst="rect">
            <a:avLst/>
          </a:prstGeom>
          <a:noFill/>
          <a:ln>
            <a:noFill/>
          </a:ln>
        </p:spPr>
      </p:pic>
      <p:sp>
        <p:nvSpPr>
          <p:cNvPr id="387" name="Google Shape;387;p139"/>
          <p:cNvSpPr txBox="1">
            <a:spLocks noGrp="1"/>
          </p:cNvSpPr>
          <p:nvPr>
            <p:ph type="body" idx="1"/>
          </p:nvPr>
        </p:nvSpPr>
        <p:spPr>
          <a:xfrm>
            <a:off x="1851559" y="132372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8" name="Google Shape;388;p139"/>
          <p:cNvSpPr txBox="1">
            <a:spLocks noGrp="1"/>
          </p:cNvSpPr>
          <p:nvPr>
            <p:ph type="body" idx="2"/>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9" name="Google Shape;389;p139"/>
          <p:cNvSpPr txBox="1">
            <a:spLocks noGrp="1"/>
          </p:cNvSpPr>
          <p:nvPr>
            <p:ph type="body" idx="3"/>
          </p:nvPr>
        </p:nvSpPr>
        <p:spPr>
          <a:xfrm>
            <a:off x="1851559" y="320561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0" name="Google Shape;390;p139"/>
          <p:cNvSpPr txBox="1">
            <a:spLocks noGrp="1"/>
          </p:cNvSpPr>
          <p:nvPr>
            <p:ph type="body" idx="4"/>
          </p:nvPr>
        </p:nvSpPr>
        <p:spPr>
          <a:xfrm>
            <a:off x="1851559" y="411270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17_Заголовок раздела">
    <p:spTree>
      <p:nvGrpSpPr>
        <p:cNvPr id="1" name=""/>
        <p:cNvGrpSpPr/>
        <p:nvPr/>
      </p:nvGrpSpPr>
      <p:grpSpPr>
        <a:xfrm>
          <a:off x="0" y="0"/>
          <a:ext cx="0" cy="0"/>
          <a:chOff x="0" y="0"/>
          <a:chExt cx="0" cy="0"/>
        </a:xfrm>
      </p:grpSpPr>
      <p:pic>
        <p:nvPicPr>
          <p:cNvPr id="24" name="Рисунок 23"/>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flipH="1">
            <a:off x="9085379" y="3359836"/>
            <a:ext cx="3106621" cy="3494315"/>
          </a:xfrm>
          <a:prstGeom prst="rect">
            <a:avLst/>
          </a:prstGeom>
        </p:spPr>
      </p:pic>
      <p:pic>
        <p:nvPicPr>
          <p:cNvPr id="8" name="Рисунок 7"/>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a:off x="4691" y="3359837"/>
            <a:ext cx="3106621" cy="3494315"/>
          </a:xfrm>
          <a:prstGeom prst="rect">
            <a:avLst/>
          </a:prstGeom>
        </p:spPr>
      </p:pic>
      <p:grpSp>
        <p:nvGrpSpPr>
          <p:cNvPr id="3" name="Группа 2"/>
          <p:cNvGrpSpPr/>
          <p:nvPr userDrawn="1"/>
        </p:nvGrpSpPr>
        <p:grpSpPr>
          <a:xfrm>
            <a:off x="114206" y="-3848"/>
            <a:ext cx="11889642" cy="6861847"/>
            <a:chOff x="114206" y="-3848"/>
            <a:chExt cx="11889642" cy="6861847"/>
          </a:xfrm>
        </p:grpSpPr>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4206" y="-1"/>
              <a:ext cx="4139638" cy="685800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864210" y="-3848"/>
              <a:ext cx="4139638" cy="6858000"/>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996182" y="537384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572967" y="2710791"/>
            <a:ext cx="504825" cy="504825"/>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687427" y="3051953"/>
            <a:ext cx="2743200" cy="2743200"/>
          </a:xfrm>
          <a:prstGeom prst="rect">
            <a:avLst/>
          </a:prstGeom>
        </p:spPr>
      </p:pic>
      <p:sp>
        <p:nvSpPr>
          <p:cNvPr id="22"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5115" y="2710791"/>
            <a:ext cx="504825" cy="50482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15011" y="366726"/>
            <a:ext cx="561975" cy="561975"/>
          </a:xfrm>
          <a:prstGeom prst="rect">
            <a:avLst/>
          </a:prstGeom>
        </p:spPr>
      </p:pic>
    </p:spTree>
    <p:extLst>
      <p:ext uri="{BB962C8B-B14F-4D97-AF65-F5344CB8AC3E}">
        <p14:creationId xmlns:p14="http://schemas.microsoft.com/office/powerpoint/2010/main" val="3786453557"/>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18_Заголовок раздела">
    <p:spTree>
      <p:nvGrpSpPr>
        <p:cNvPr id="1" name=""/>
        <p:cNvGrpSpPr/>
        <p:nvPr/>
      </p:nvGrpSpPr>
      <p:grpSpPr>
        <a:xfrm>
          <a:off x="0" y="0"/>
          <a:ext cx="0" cy="0"/>
          <a:chOff x="0" y="0"/>
          <a:chExt cx="0" cy="0"/>
        </a:xfrm>
      </p:grpSpPr>
      <p:pic>
        <p:nvPicPr>
          <p:cNvPr id="32" name="Рисунок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92464" y="3067960"/>
            <a:ext cx="4299535" cy="3790040"/>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857578" y="-10948"/>
            <a:ext cx="3314700" cy="11085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55931" y="599115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44656" y="5081886"/>
            <a:ext cx="504825" cy="504825"/>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545660" y="1186062"/>
            <a:ext cx="504825" cy="504825"/>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r="39972"/>
          <a:stretch/>
        </p:blipFill>
        <p:spPr>
          <a:xfrm>
            <a:off x="10545660" y="3710286"/>
            <a:ext cx="1646698" cy="2743200"/>
          </a:xfrm>
          <a:prstGeom prst="rect">
            <a:avLst/>
          </a:prstGeom>
        </p:spPr>
      </p:pic>
      <p:pic>
        <p:nvPicPr>
          <p:cNvPr id="10" name="Рисунок 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008225"/>
            <a:ext cx="3095625" cy="313002"/>
          </a:xfrm>
          <a:prstGeom prst="rect">
            <a:avLst/>
          </a:prstGeom>
        </p:spPr>
      </p:pic>
      <p:pic>
        <p:nvPicPr>
          <p:cNvPr id="13" name="Рисунок 1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89215" y="630739"/>
            <a:ext cx="1634833" cy="1638300"/>
          </a:xfrm>
          <a:prstGeom prst="rect">
            <a:avLst/>
          </a:prstGeom>
        </p:spPr>
      </p:pic>
      <p:pic>
        <p:nvPicPr>
          <p:cNvPr id="30" name="Рисунок 29"/>
          <p:cNvPicPr>
            <a:picLocks noChangeAspect="1"/>
          </p:cNvPicPr>
          <p:nvPr userDrawn="1"/>
        </p:nvPicPr>
        <p:blipFill rotWithShape="1">
          <a:blip r:embed="rId11" cstate="email">
            <a:extLst>
              <a:ext uri="{28A0092B-C50C-407E-A947-70E740481C1C}">
                <a14:useLocalDpi xmlns:a14="http://schemas.microsoft.com/office/drawing/2010/main"/>
              </a:ext>
            </a:extLst>
          </a:blip>
          <a:srcRect t="24697"/>
          <a:stretch/>
        </p:blipFill>
        <p:spPr>
          <a:xfrm>
            <a:off x="2057295" y="-10948"/>
            <a:ext cx="862052" cy="652756"/>
          </a:xfrm>
          <a:prstGeom prst="rect">
            <a:avLst/>
          </a:prstGeom>
        </p:spPr>
      </p:pic>
      <p:pic>
        <p:nvPicPr>
          <p:cNvPr id="31" name="Рисунок 30"/>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9678210" y="5627361"/>
            <a:ext cx="862052" cy="866841"/>
          </a:xfrm>
          <a:prstGeom prst="rect">
            <a:avLst/>
          </a:prstGeom>
        </p:spPr>
      </p:pic>
    </p:spTree>
    <p:extLst>
      <p:ext uri="{BB962C8B-B14F-4D97-AF65-F5344CB8AC3E}">
        <p14:creationId xmlns:p14="http://schemas.microsoft.com/office/powerpoint/2010/main" val="1877442434"/>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19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33155" y="6029833"/>
            <a:ext cx="6125690" cy="222056"/>
          </a:xfrm>
          <a:prstGeom prst="rect">
            <a:avLst/>
          </a:prstGeom>
        </p:spPr>
      </p:pic>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9"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Tree>
    <p:extLst>
      <p:ext uri="{BB962C8B-B14F-4D97-AF65-F5344CB8AC3E}">
        <p14:creationId xmlns:p14="http://schemas.microsoft.com/office/powerpoint/2010/main" val="1419209158"/>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20_Заголовок раздела">
    <p:spTree>
      <p:nvGrpSpPr>
        <p:cNvPr id="1" name=""/>
        <p:cNvGrpSpPr/>
        <p:nvPr/>
      </p:nvGrpSpPr>
      <p:grpSpPr>
        <a:xfrm>
          <a:off x="0" y="0"/>
          <a:ext cx="0" cy="0"/>
          <a:chOff x="0" y="0"/>
          <a:chExt cx="0" cy="0"/>
        </a:xfrm>
      </p:grpSpPr>
      <p:pic>
        <p:nvPicPr>
          <p:cNvPr id="18" name="Рисунок 17"/>
          <p:cNvPicPr>
            <a:picLocks noChangeAspect="1"/>
          </p:cNvPicPr>
          <p:nvPr userDrawn="1"/>
        </p:nvPicPr>
        <p:blipFill rotWithShape="1">
          <a:blip r:embed="rId2" cstate="email">
            <a:extLst>
              <a:ext uri="{28A0092B-C50C-407E-A947-70E740481C1C}">
                <a14:useLocalDpi xmlns:a14="http://schemas.microsoft.com/office/drawing/2010/main"/>
              </a:ext>
            </a:extLst>
          </a:blip>
          <a:srcRect r="57066"/>
          <a:stretch/>
        </p:blipFill>
        <p:spPr>
          <a:xfrm flipH="1">
            <a:off x="0" y="0"/>
            <a:ext cx="2657475" cy="3866889"/>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35314"/>
          <a:stretch/>
        </p:blipFill>
        <p:spPr>
          <a:xfrm>
            <a:off x="0" y="0"/>
            <a:ext cx="4824682"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940689" y="4638674"/>
            <a:ext cx="1628775" cy="1628775"/>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5844" y="652099"/>
            <a:ext cx="298464" cy="298464"/>
          </a:xfrm>
          <a:prstGeom prst="rect">
            <a:avLst/>
          </a:prstGeom>
        </p:spPr>
      </p:pic>
      <p:pic>
        <p:nvPicPr>
          <p:cNvPr id="19" name="Рисунок 18"/>
          <p:cNvPicPr>
            <a:picLocks noChangeAspect="1"/>
          </p:cNvPicPr>
          <p:nvPr userDrawn="1"/>
        </p:nvPicPr>
        <p:blipFill rotWithShape="1">
          <a:blip r:embed="rId8" cstate="email">
            <a:extLst>
              <a:ext uri="{28A0092B-C50C-407E-A947-70E740481C1C}">
                <a14:useLocalDpi xmlns:a14="http://schemas.microsoft.com/office/drawing/2010/main"/>
              </a:ext>
            </a:extLst>
          </a:blip>
          <a:srcRect r="40696"/>
          <a:stretch/>
        </p:blipFill>
        <p:spPr>
          <a:xfrm>
            <a:off x="10623550" y="2397444"/>
            <a:ext cx="1568450" cy="1972622"/>
          </a:xfrm>
          <a:prstGeom prst="rect">
            <a:avLst/>
          </a:prstGeom>
        </p:spPr>
      </p:pic>
    </p:spTree>
    <p:extLst>
      <p:ext uri="{BB962C8B-B14F-4D97-AF65-F5344CB8AC3E}">
        <p14:creationId xmlns:p14="http://schemas.microsoft.com/office/powerpoint/2010/main" val="805655453"/>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21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31603" t="16879"/>
          <a:stretch/>
        </p:blipFill>
        <p:spPr>
          <a:xfrm>
            <a:off x="-11695" y="0"/>
            <a:ext cx="3237901" cy="57004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66410" y="2101927"/>
            <a:ext cx="4963941" cy="4963941"/>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7590" y="4239222"/>
            <a:ext cx="1809750" cy="1809750"/>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80530" y="1156300"/>
            <a:ext cx="628650" cy="628650"/>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42875" y="5727700"/>
            <a:ext cx="628650" cy="628650"/>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098251" y="1877543"/>
            <a:ext cx="319089" cy="31908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747573" y="736542"/>
            <a:ext cx="319089" cy="319089"/>
          </a:xfrm>
          <a:prstGeom prst="rect">
            <a:avLst/>
          </a:prstGeom>
        </p:spPr>
      </p:pic>
    </p:spTree>
    <p:extLst>
      <p:ext uri="{BB962C8B-B14F-4D97-AF65-F5344CB8AC3E}">
        <p14:creationId xmlns:p14="http://schemas.microsoft.com/office/powerpoint/2010/main" val="3991895397"/>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userDrawn="1">
  <p:cSld name="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7210" y="1721802"/>
            <a:ext cx="332086" cy="3025302"/>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415336" y="1372686"/>
            <a:ext cx="332086" cy="3025302"/>
          </a:xfrm>
          <a:prstGeom prst="rect">
            <a:avLst/>
          </a:prstGeom>
        </p:spPr>
      </p:pic>
      <p:pic>
        <p:nvPicPr>
          <p:cNvPr id="14" name="Рисунок 13"/>
          <p:cNvPicPr>
            <a:picLocks noChangeAspect="1"/>
          </p:cNvPicPr>
          <p:nvPr userDrawn="1"/>
        </p:nvPicPr>
        <p:blipFill rotWithShape="1">
          <a:blip r:embed="rId5" cstate="email">
            <a:extLst>
              <a:ext uri="{28A0092B-C50C-407E-A947-70E740481C1C}">
                <a14:useLocalDpi xmlns:a14="http://schemas.microsoft.com/office/drawing/2010/main"/>
              </a:ext>
            </a:extLst>
          </a:blip>
          <a:srcRect r="33044"/>
          <a:stretch/>
        </p:blipFill>
        <p:spPr>
          <a:xfrm rot="5400000">
            <a:off x="9756364" y="4936789"/>
            <a:ext cx="1547205" cy="231569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9" name="Рисунок 18"/>
          <p:cNvPicPr>
            <a:picLocks noChangeAspect="1"/>
          </p:cNvPicPr>
          <p:nvPr userDrawn="1"/>
        </p:nvPicPr>
        <p:blipFill rotWithShape="1">
          <a:blip r:embed="rId7" cstate="email">
            <a:extLst>
              <a:ext uri="{28A0092B-C50C-407E-A947-70E740481C1C}">
                <a14:useLocalDpi xmlns:a14="http://schemas.microsoft.com/office/drawing/2010/main"/>
              </a:ext>
            </a:extLst>
          </a:blip>
          <a:srcRect r="49129"/>
          <a:stretch/>
        </p:blipFill>
        <p:spPr>
          <a:xfrm>
            <a:off x="11819765" y="4948798"/>
            <a:ext cx="378720" cy="744470"/>
          </a:xfrm>
          <a:prstGeom prst="rect">
            <a:avLst/>
          </a:prstGeom>
        </p:spPr>
      </p:pic>
      <p:pic>
        <p:nvPicPr>
          <p:cNvPr id="20" name="Рисунок 19"/>
          <p:cNvPicPr>
            <a:picLocks noChangeAspect="1"/>
          </p:cNvPicPr>
          <p:nvPr userDrawn="1"/>
        </p:nvPicPr>
        <p:blipFill rotWithShape="1">
          <a:blip r:embed="rId7" cstate="email">
            <a:extLst>
              <a:ext uri="{28A0092B-C50C-407E-A947-70E740481C1C}">
                <a14:useLocalDpi xmlns:a14="http://schemas.microsoft.com/office/drawing/2010/main"/>
              </a:ext>
            </a:extLst>
          </a:blip>
          <a:srcRect r="49129"/>
          <a:stretch/>
        </p:blipFill>
        <p:spPr>
          <a:xfrm rot="16200000">
            <a:off x="2585607" y="-182876"/>
            <a:ext cx="378720" cy="744470"/>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Tree>
    <p:extLst>
      <p:ext uri="{BB962C8B-B14F-4D97-AF65-F5344CB8AC3E}">
        <p14:creationId xmlns:p14="http://schemas.microsoft.com/office/powerpoint/2010/main" val="2118520126"/>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userDrawn="1">
  <p:cSld name="bullet_points_blue">
    <p:spTree>
      <p:nvGrpSpPr>
        <p:cNvPr id="1" name=""/>
        <p:cNvGrpSpPr/>
        <p:nvPr/>
      </p:nvGrpSpPr>
      <p:grpSpPr>
        <a:xfrm>
          <a:off x="0" y="0"/>
          <a:ext cx="0" cy="0"/>
          <a:chOff x="0" y="0"/>
          <a:chExt cx="0" cy="0"/>
        </a:xfrm>
      </p:grpSpPr>
      <p:pic>
        <p:nvPicPr>
          <p:cNvPr id="12" name="Рисунок 11"/>
          <p:cNvPicPr>
            <a:picLocks noChangeAspect="1"/>
          </p:cNvPicPr>
          <p:nvPr userDrawn="1"/>
        </p:nvPicPr>
        <p:blipFill rotWithShape="1">
          <a:blip r:embed="rId2" cstate="email">
            <a:extLst>
              <a:ext uri="{28A0092B-C50C-407E-A947-70E740481C1C}">
                <a14:useLocalDpi xmlns:a14="http://schemas.microsoft.com/office/drawing/2010/main"/>
              </a:ext>
            </a:extLst>
          </a:blip>
          <a:srcRect r="66671"/>
          <a:stretch/>
        </p:blipFill>
        <p:spPr>
          <a:xfrm>
            <a:off x="11202039" y="2130441"/>
            <a:ext cx="989961" cy="430295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22969"/>
          <a:stretch/>
        </p:blipFill>
        <p:spPr>
          <a:xfrm>
            <a:off x="0" y="-136527"/>
            <a:ext cx="2086210"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5" name="Рисунок 1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33535" y="4104551"/>
            <a:ext cx="1384489" cy="176149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23675" y="3116035"/>
            <a:ext cx="502104" cy="502104"/>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737945" y="5742792"/>
            <a:ext cx="502104" cy="502104"/>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710430" y="2220927"/>
            <a:ext cx="409575" cy="409575"/>
          </a:xfrm>
          <a:prstGeom prst="rect">
            <a:avLst/>
          </a:prstGeom>
        </p:spPr>
      </p:pic>
    </p:spTree>
    <p:extLst>
      <p:ext uri="{BB962C8B-B14F-4D97-AF65-F5344CB8AC3E}">
        <p14:creationId xmlns:p14="http://schemas.microsoft.com/office/powerpoint/2010/main" val="3672968550"/>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type="secHead" preserve="1">
  <p:cSld name="3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9" name="Группа 8"/>
          <p:cNvGrpSpPr/>
          <p:nvPr userDrawn="1"/>
        </p:nvGrpSpPr>
        <p:grpSpPr>
          <a:xfrm>
            <a:off x="0" y="1152497"/>
            <a:ext cx="12183228" cy="5568978"/>
            <a:chOff x="7185" y="1103455"/>
            <a:chExt cx="12183228" cy="5568978"/>
          </a:xfrm>
        </p:grpSpPr>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465076" y="4477004"/>
              <a:ext cx="2846041" cy="218196"/>
            </a:xfrm>
            <a:prstGeom prst="rect">
              <a:avLst/>
            </a:prstGeom>
          </p:spPr>
        </p:pic>
        <p:pic>
          <p:nvPicPr>
            <p:cNvPr id="26" name="Рисунок 2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31310" y="5032159"/>
              <a:ext cx="3370220" cy="202213"/>
            </a:xfrm>
            <a:prstGeom prst="rect">
              <a:avLst/>
            </a:prstGeom>
          </p:spPr>
        </p:pic>
        <p:pic>
          <p:nvPicPr>
            <p:cNvPr id="34" name="Рисунок 3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94606" y="1103455"/>
              <a:ext cx="4021096" cy="4057956"/>
            </a:xfrm>
            <a:prstGeom prst="rect">
              <a:avLst/>
            </a:prstGeom>
          </p:spPr>
        </p:pic>
        <p:pic>
          <p:nvPicPr>
            <p:cNvPr id="35" name="Рисунок 3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573545" y="3204192"/>
              <a:ext cx="285750" cy="285750"/>
            </a:xfrm>
            <a:prstGeom prst="rect">
              <a:avLst/>
            </a:prstGeom>
          </p:spPr>
        </p:pic>
        <p:pic>
          <p:nvPicPr>
            <p:cNvPr id="36" name="Рисунок 3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V="1">
              <a:off x="694606" y="5661248"/>
              <a:ext cx="4301055" cy="511348"/>
            </a:xfrm>
            <a:prstGeom prst="rect">
              <a:avLst/>
            </a:prstGeom>
          </p:spPr>
        </p:pic>
        <p:pic>
          <p:nvPicPr>
            <p:cNvPr id="37" name="Рисунок 3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185" y="6226376"/>
              <a:ext cx="2973710" cy="446057"/>
            </a:xfrm>
            <a:prstGeom prst="rect">
              <a:avLst/>
            </a:prstGeom>
          </p:spPr>
        </p:pic>
        <p:pic>
          <p:nvPicPr>
            <p:cNvPr id="38" name="Рисунок 3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9331475" y="5234372"/>
              <a:ext cx="2858938" cy="44605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205233" y="1641126"/>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246149" y="420944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915804964"/>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22_Заголовок раздела">
    <p:spTree>
      <p:nvGrpSpPr>
        <p:cNvPr id="1" name=""/>
        <p:cNvGrpSpPr/>
        <p:nvPr/>
      </p:nvGrpSpPr>
      <p:grpSpPr>
        <a:xfrm>
          <a:off x="0" y="0"/>
          <a:ext cx="0" cy="0"/>
          <a:chOff x="0" y="0"/>
          <a:chExt cx="0" cy="0"/>
        </a:xfrm>
      </p:grpSpPr>
      <p:pic>
        <p:nvPicPr>
          <p:cNvPr id="26" name="Рисунок 2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085395"/>
            <a:ext cx="2743200" cy="41148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656" y="0"/>
            <a:ext cx="3679723" cy="190119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133600" y="2291487"/>
            <a:ext cx="10058400" cy="4566513"/>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47770" y="5538980"/>
            <a:ext cx="4289653" cy="50999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656" y="2727265"/>
            <a:ext cx="1941591" cy="4130735"/>
          </a:xfrm>
          <a:prstGeom prst="rect">
            <a:avLst/>
          </a:prstGeom>
        </p:spPr>
      </p:pic>
      <p:pic>
        <p:nvPicPr>
          <p:cNvPr id="8" name="Рисунок 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066243" y="765590"/>
            <a:ext cx="993253" cy="1961675"/>
          </a:xfrm>
          <a:prstGeom prst="rect">
            <a:avLst/>
          </a:prstGeom>
        </p:spPr>
      </p:pic>
      <p:pic>
        <p:nvPicPr>
          <p:cNvPr id="29" name="Рисунок 2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10601325" y="2699913"/>
            <a:ext cx="1593553" cy="239033"/>
          </a:xfrm>
          <a:prstGeom prst="rect">
            <a:avLst/>
          </a:prstGeom>
        </p:spPr>
      </p:pic>
    </p:spTree>
    <p:extLst>
      <p:ext uri="{BB962C8B-B14F-4D97-AF65-F5344CB8AC3E}">
        <p14:creationId xmlns:p14="http://schemas.microsoft.com/office/powerpoint/2010/main" val="260584182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23_Заголовок раздела">
    <p:spTree>
      <p:nvGrpSpPr>
        <p:cNvPr id="1" name=""/>
        <p:cNvGrpSpPr/>
        <p:nvPr/>
      </p:nvGrpSpPr>
      <p:grpSpPr>
        <a:xfrm>
          <a:off x="0" y="0"/>
          <a:ext cx="0" cy="0"/>
          <a:chOff x="0" y="0"/>
          <a:chExt cx="0" cy="0"/>
        </a:xfrm>
      </p:grpSpPr>
      <p:pic>
        <p:nvPicPr>
          <p:cNvPr id="20" name="Рисунок 19"/>
          <p:cNvPicPr>
            <a:picLocks noChangeAspect="1"/>
          </p:cNvPicPr>
          <p:nvPr userDrawn="1"/>
        </p:nvPicPr>
        <p:blipFill rotWithShape="1">
          <a:blip r:embed="rId2" cstate="email">
            <a:extLst>
              <a:ext uri="{28A0092B-C50C-407E-A947-70E740481C1C}">
                <a14:useLocalDpi xmlns:a14="http://schemas.microsoft.com/office/drawing/2010/main"/>
              </a:ext>
            </a:extLst>
          </a:blip>
          <a:srcRect l="51701"/>
          <a:stretch/>
        </p:blipFill>
        <p:spPr>
          <a:xfrm>
            <a:off x="11713" y="3192938"/>
            <a:ext cx="2142819" cy="3665062"/>
          </a:xfrm>
          <a:prstGeom prst="rect">
            <a:avLst/>
          </a:prstGeom>
        </p:spPr>
      </p:pic>
      <p:pic>
        <p:nvPicPr>
          <p:cNvPr id="17" name="Рисунок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831281" y="4045974"/>
            <a:ext cx="3616419" cy="110501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5400000" flipH="1">
            <a:off x="2112431" y="-2110977"/>
            <a:ext cx="2633137"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2" name="Текст 2"/>
          <p:cNvSpPr>
            <a:spLocks noGrp="1"/>
          </p:cNvSpPr>
          <p:nvPr>
            <p:ph type="body" idx="1" hasCustomPrompt="1"/>
          </p:nvPr>
        </p:nvSpPr>
        <p:spPr>
          <a:xfrm>
            <a:off x="2209800" y="226772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81312" y="1615416"/>
            <a:ext cx="504825" cy="50482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77235" y="1062615"/>
            <a:ext cx="1078099" cy="2130323"/>
          </a:xfrm>
          <a:prstGeom prst="rect">
            <a:avLst/>
          </a:prstGeom>
        </p:spPr>
      </p:pic>
      <p:pic>
        <p:nvPicPr>
          <p:cNvPr id="13" name="Рисунок 12"/>
          <p:cNvPicPr>
            <a:picLocks noChangeAspect="1"/>
          </p:cNvPicPr>
          <p:nvPr userDrawn="1"/>
        </p:nvPicPr>
        <p:blipFill rotWithShape="1">
          <a:blip r:embed="rId9" cstate="email">
            <a:extLst>
              <a:ext uri="{28A0092B-C50C-407E-A947-70E740481C1C}">
                <a14:useLocalDpi xmlns:a14="http://schemas.microsoft.com/office/drawing/2010/main"/>
              </a:ext>
            </a:extLst>
          </a:blip>
          <a:srcRect l="47333"/>
          <a:stretch/>
        </p:blipFill>
        <p:spPr>
          <a:xfrm>
            <a:off x="0" y="4579288"/>
            <a:ext cx="2204044" cy="497537"/>
          </a:xfrm>
          <a:prstGeom prst="rect">
            <a:avLst/>
          </a:prstGeom>
        </p:spPr>
      </p:pic>
      <p:pic>
        <p:nvPicPr>
          <p:cNvPr id="14" name="Рисунок 1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3495675" y="5187380"/>
            <a:ext cx="5200650" cy="398717"/>
          </a:xfrm>
          <a:prstGeom prst="rect">
            <a:avLst/>
          </a:prstGeom>
        </p:spPr>
      </p:pic>
      <p:pic>
        <p:nvPicPr>
          <p:cNvPr id="27" name="Рисунок 2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976447" y="5048659"/>
            <a:ext cx="504825" cy="504825"/>
          </a:xfrm>
          <a:prstGeom prst="rect">
            <a:avLst/>
          </a:prstGeom>
        </p:spPr>
      </p:pic>
    </p:spTree>
    <p:extLst>
      <p:ext uri="{BB962C8B-B14F-4D97-AF65-F5344CB8AC3E}">
        <p14:creationId xmlns:p14="http://schemas.microsoft.com/office/powerpoint/2010/main" val="1853818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1_ЗBambooBike">
  <p:cSld name="1_ЗBambooBike">
    <p:spTree>
      <p:nvGrpSpPr>
        <p:cNvPr id="1" name="Shape 391"/>
        <p:cNvGrpSpPr/>
        <p:nvPr/>
      </p:nvGrpSpPr>
      <p:grpSpPr>
        <a:xfrm>
          <a:off x="0" y="0"/>
          <a:ext cx="0" cy="0"/>
          <a:chOff x="0" y="0"/>
          <a:chExt cx="0" cy="0"/>
        </a:xfrm>
      </p:grpSpPr>
      <p:pic>
        <p:nvPicPr>
          <p:cNvPr id="392" name="Google Shape;392;p14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3150"/>
            <a:ext cx="12186402" cy="6854850"/>
          </a:xfrm>
          <a:prstGeom prst="rect">
            <a:avLst/>
          </a:prstGeom>
          <a:noFill/>
          <a:ln>
            <a:noFill/>
          </a:ln>
        </p:spPr>
      </p:pic>
      <p:pic>
        <p:nvPicPr>
          <p:cNvPr id="393" name="Google Shape;393;p14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60490" y="721422"/>
            <a:ext cx="4068452" cy="4404099"/>
          </a:xfrm>
          <a:prstGeom prst="rect">
            <a:avLst/>
          </a:prstGeom>
          <a:noFill/>
          <a:ln>
            <a:noFill/>
          </a:ln>
        </p:spPr>
      </p:pic>
      <p:pic>
        <p:nvPicPr>
          <p:cNvPr id="394" name="Google Shape;394;p14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941474" y="-14121"/>
            <a:ext cx="4250215" cy="3339455"/>
          </a:xfrm>
          <a:prstGeom prst="rect">
            <a:avLst/>
          </a:prstGeom>
          <a:noFill/>
          <a:ln>
            <a:noFill/>
          </a:ln>
        </p:spPr>
      </p:pic>
      <p:pic>
        <p:nvPicPr>
          <p:cNvPr id="395" name="Google Shape;395;p14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50925" y="5607344"/>
            <a:ext cx="5724636" cy="381642"/>
          </a:xfrm>
          <a:prstGeom prst="rect">
            <a:avLst/>
          </a:prstGeom>
          <a:noFill/>
          <a:ln>
            <a:noFill/>
          </a:ln>
        </p:spPr>
      </p:pic>
      <p:pic>
        <p:nvPicPr>
          <p:cNvPr id="396" name="Google Shape;396;p14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397" name="Google Shape;397;p140"/>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8" name="Google Shape;398;p1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9" name="Google Shape;399;p1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0" name="Google Shape;400;p14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01" name="Google Shape;401;p14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More_text_orange">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email">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
        <p:nvSpPr>
          <p:cNvPr id="16"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9" name="Рисунок 1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738107" y="6048972"/>
            <a:ext cx="4289653" cy="264957"/>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078" y="4938927"/>
            <a:ext cx="504825" cy="504825"/>
          </a:xfrm>
          <a:prstGeom prst="rect">
            <a:avLst/>
          </a:prstGeom>
        </p:spPr>
      </p:pic>
    </p:spTree>
    <p:extLst>
      <p:ext uri="{BB962C8B-B14F-4D97-AF65-F5344CB8AC3E}">
        <p14:creationId xmlns:p14="http://schemas.microsoft.com/office/powerpoint/2010/main" val="343553685"/>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24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flipV="1">
            <a:off x="-889312" y="889311"/>
            <a:ext cx="3257553" cy="1478929"/>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6854152" y="-2483291"/>
            <a:ext cx="1891417" cy="6858000"/>
          </a:xfrm>
          <a:prstGeom prst="rect">
            <a:avLst/>
          </a:prstGeom>
        </p:spPr>
      </p:pic>
      <p:pic>
        <p:nvPicPr>
          <p:cNvPr id="2" name="Рисунок 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14013" y="5081886"/>
            <a:ext cx="4427985" cy="1776114"/>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4570605" y="6350000"/>
            <a:ext cx="4114800" cy="365125"/>
          </a:xfrm>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5" name="Рисунок 24"/>
          <p:cNvPicPr>
            <a:picLocks noChangeAspect="1"/>
          </p:cNvPicPr>
          <p:nvPr userDrawn="1"/>
        </p:nvPicPr>
        <p:blipFill rotWithShape="1">
          <a:blip r:embed="rId6" cstate="email">
            <a:extLst>
              <a:ext uri="{28A0092B-C50C-407E-A947-70E740481C1C}">
                <a14:useLocalDpi xmlns:a14="http://schemas.microsoft.com/office/drawing/2010/main"/>
              </a:ext>
            </a:extLst>
          </a:blip>
          <a:srcRect l="40300"/>
          <a:stretch/>
        </p:blipFill>
        <p:spPr>
          <a:xfrm>
            <a:off x="0" y="5344149"/>
            <a:ext cx="529385" cy="886742"/>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612335" y="587363"/>
            <a:ext cx="504825" cy="504825"/>
          </a:xfrm>
          <a:prstGeom prst="rect">
            <a:avLst/>
          </a:prstGeom>
        </p:spPr>
      </p:pic>
      <p:pic>
        <p:nvPicPr>
          <p:cNvPr id="31" name="Рисунок 3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520241" y="1092188"/>
            <a:ext cx="862052" cy="866841"/>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Tree>
    <p:extLst>
      <p:ext uri="{BB962C8B-B14F-4D97-AF65-F5344CB8AC3E}">
        <p14:creationId xmlns:p14="http://schemas.microsoft.com/office/powerpoint/2010/main" val="2964068831"/>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preserve="1" userDrawn="1">
  <p:cSld name="2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43475" y="0"/>
            <a:ext cx="7248525" cy="3745071"/>
          </a:xfrm>
          <a:prstGeom prst="rect">
            <a:avLst/>
          </a:prstGeom>
        </p:spPr>
      </p:pic>
      <p:pic>
        <p:nvPicPr>
          <p:cNvPr id="10" name="Рисунок 9"/>
          <p:cNvPicPr>
            <a:picLocks noChangeAspect="1"/>
          </p:cNvPicPr>
          <p:nvPr userDrawn="1"/>
        </p:nvPicPr>
        <p:blipFill rotWithShape="1">
          <a:blip r:embed="rId3" cstate="email">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811081" y="3876675"/>
            <a:ext cx="2954244" cy="2981325"/>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929062" y="5824364"/>
            <a:ext cx="4333875" cy="332264"/>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6164" y="311035"/>
            <a:ext cx="10058400" cy="138303"/>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74503" y="4272891"/>
            <a:ext cx="504825" cy="504825"/>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460895" y="3011121"/>
            <a:ext cx="504825" cy="504825"/>
          </a:xfrm>
          <a:prstGeom prst="rect">
            <a:avLst/>
          </a:prstGeom>
        </p:spPr>
      </p:pic>
    </p:spTree>
    <p:extLst>
      <p:ext uri="{BB962C8B-B14F-4D97-AF65-F5344CB8AC3E}">
        <p14:creationId xmlns:p14="http://schemas.microsoft.com/office/powerpoint/2010/main" val="1624719454"/>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userDrawn="1">
  <p:cSld name="2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7069465" y="3401933"/>
            <a:ext cx="5122535" cy="3460557"/>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576986" y="4281249"/>
            <a:ext cx="2167339" cy="202375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515166" y="589583"/>
            <a:ext cx="479821" cy="479821"/>
          </a:xfrm>
          <a:prstGeom prst="rect">
            <a:avLst/>
          </a:prstGeom>
        </p:spPr>
      </p:pic>
      <p:pic>
        <p:nvPicPr>
          <p:cNvPr id="21" name="Рисунок 2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45921" y="5538980"/>
            <a:ext cx="4289653" cy="509992"/>
          </a:xfrm>
          <a:prstGeom prst="rect">
            <a:avLst/>
          </a:prstGeom>
        </p:spPr>
      </p:pic>
    </p:spTree>
    <p:extLst>
      <p:ext uri="{BB962C8B-B14F-4D97-AF65-F5344CB8AC3E}">
        <p14:creationId xmlns:p14="http://schemas.microsoft.com/office/powerpoint/2010/main" val="1517025006"/>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27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rotWithShape="1">
          <a:blip r:embed="rId2" cstate="email">
            <a:extLst>
              <a:ext uri="{28A0092B-C50C-407E-A947-70E740481C1C}">
                <a14:useLocalDpi xmlns:a14="http://schemas.microsoft.com/office/drawing/2010/main"/>
              </a:ext>
            </a:extLst>
          </a:blip>
          <a:srcRect l="26858"/>
          <a:stretch/>
        </p:blipFill>
        <p:spPr>
          <a:xfrm>
            <a:off x="0" y="0"/>
            <a:ext cx="7810336" cy="6856546"/>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27308" y="489858"/>
            <a:ext cx="953552" cy="1884218"/>
          </a:xfrm>
          <a:prstGeom prst="rect">
            <a:avLst/>
          </a:prstGeom>
        </p:spPr>
      </p:pic>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18259" y="2508757"/>
            <a:ext cx="1771650" cy="21063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179243" y="3035913"/>
            <a:ext cx="2873086" cy="1152427"/>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452570" y="2174169"/>
            <a:ext cx="2905845" cy="4683832"/>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749002" y="5934162"/>
            <a:ext cx="4367314" cy="334827"/>
          </a:xfrm>
          <a:prstGeom prst="rect">
            <a:avLst/>
          </a:prstGeom>
        </p:spPr>
      </p:pic>
    </p:spTree>
    <p:extLst>
      <p:ext uri="{BB962C8B-B14F-4D97-AF65-F5344CB8AC3E}">
        <p14:creationId xmlns:p14="http://schemas.microsoft.com/office/powerpoint/2010/main" val="1251315538"/>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Table_slide_orange">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cstate="email">
            <a:extLst>
              <a:ext uri="{28A0092B-C50C-407E-A947-70E740481C1C}">
                <a14:useLocalDpi xmlns:a14="http://schemas.microsoft.com/office/drawing/2010/main"/>
              </a:ext>
            </a:extLst>
          </a:blip>
          <a:srcRect r="44462"/>
          <a:stretch/>
        </p:blipFill>
        <p:spPr>
          <a:xfrm>
            <a:off x="9691991" y="2291422"/>
            <a:ext cx="2500009" cy="2762401"/>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0" y="0"/>
            <a:ext cx="5437762" cy="246874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891573"/>
            <a:ext cx="1399137" cy="2976664"/>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379270" y="6093118"/>
            <a:ext cx="3433459" cy="263232"/>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70632" y="1730702"/>
            <a:ext cx="747385" cy="1476086"/>
          </a:xfrm>
          <a:prstGeom prst="rect">
            <a:avLst/>
          </a:prstGeom>
        </p:spPr>
      </p:pic>
    </p:spTree>
    <p:extLst>
      <p:ext uri="{BB962C8B-B14F-4D97-AF65-F5344CB8AC3E}">
        <p14:creationId xmlns:p14="http://schemas.microsoft.com/office/powerpoint/2010/main" val="440429184"/>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bullet_points_orange">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917382" y="-917381"/>
            <a:ext cx="2289621" cy="412438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29813" y="4703591"/>
            <a:ext cx="4767943" cy="216464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64972" y="854730"/>
            <a:ext cx="921617" cy="182111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903490" y="4929562"/>
            <a:ext cx="1486403" cy="1387929"/>
          </a:xfrm>
          <a:prstGeom prst="rect">
            <a:avLst/>
          </a:prstGeom>
        </p:spPr>
      </p:pic>
    </p:spTree>
    <p:extLst>
      <p:ext uri="{BB962C8B-B14F-4D97-AF65-F5344CB8AC3E}">
        <p14:creationId xmlns:p14="http://schemas.microsoft.com/office/powerpoint/2010/main" val="3703469193"/>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958672" y="0"/>
            <a:ext cx="2767693" cy="615404"/>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1975756"/>
            <a:ext cx="4344992" cy="4882243"/>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365125"/>
            <a:ext cx="12192000" cy="779463"/>
          </a:xfrm>
        </p:spPr>
        <p:txBody>
          <a:bodyPr/>
          <a:lstStyle>
            <a:lvl1pPr algn="ctr">
              <a:defRPr/>
            </a:lvl1pPr>
          </a:lstStyle>
          <a:p>
            <a:r>
              <a:rPr lang="da-DK" dirty="0"/>
              <a:t>Lorem ipsum dolor </a:t>
            </a:r>
            <a:endParaRPr lang="ru-RU" dirty="0"/>
          </a:p>
        </p:txBody>
      </p:sp>
      <p:sp>
        <p:nvSpPr>
          <p:cNvPr id="3" name="Объект 2"/>
          <p:cNvSpPr>
            <a:spLocks noGrp="1"/>
          </p:cNvSpPr>
          <p:nvPr>
            <p:ph sz="half" idx="1" hasCustomPrompt="1"/>
          </p:nvPr>
        </p:nvSpPr>
        <p:spPr>
          <a:xfrm>
            <a:off x="838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Объект 3"/>
          <p:cNvSpPr>
            <a:spLocks noGrp="1"/>
          </p:cNvSpPr>
          <p:nvPr>
            <p:ph sz="half" idx="2" hasCustomPrompt="1"/>
          </p:nvPr>
        </p:nvSpPr>
        <p:spPr>
          <a:xfrm>
            <a:off x="6172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841792" y="1240320"/>
            <a:ext cx="330408" cy="330408"/>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224889" y="1330334"/>
            <a:ext cx="10058400" cy="138302"/>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3747975"/>
            <a:ext cx="2233743" cy="219279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832874" flipH="1">
            <a:off x="938553" y="4866917"/>
            <a:ext cx="1556017" cy="161652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794034" y="3469729"/>
            <a:ext cx="1265178" cy="2490107"/>
          </a:xfrm>
          <a:prstGeom prst="rect">
            <a:avLst/>
          </a:prstGeom>
        </p:spPr>
      </p:pic>
      <p:pic>
        <p:nvPicPr>
          <p:cNvPr id="18" name="Рисунок 1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0122" y="76215"/>
            <a:ext cx="751114" cy="751114"/>
          </a:xfrm>
          <a:prstGeom prst="rect">
            <a:avLst/>
          </a:prstGeom>
        </p:spPr>
      </p:pic>
    </p:spTree>
    <p:extLst>
      <p:ext uri="{BB962C8B-B14F-4D97-AF65-F5344CB8AC3E}">
        <p14:creationId xmlns:p14="http://schemas.microsoft.com/office/powerpoint/2010/main" val="933228301"/>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76" y="1690688"/>
            <a:ext cx="2475652" cy="5167312"/>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99924" y="0"/>
            <a:ext cx="2392152" cy="1044765"/>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800100"/>
            <a:ext cx="10515600" cy="890588"/>
          </a:xfrm>
        </p:spPr>
        <p:txBody>
          <a:bodyPr/>
          <a:lstStyle>
            <a:lvl1pPr algn="ctr">
              <a:defRPr/>
            </a:lvl1pPr>
          </a:lstStyle>
          <a:p>
            <a:r>
              <a:rPr lang="en-US" dirty="0" err="1"/>
              <a:t>Lorem</a:t>
            </a:r>
            <a:r>
              <a:rPr lang="en-US" dirty="0"/>
              <a:t> </a:t>
            </a:r>
            <a:r>
              <a:rPr lang="en-US" dirty="0" err="1"/>
              <a:t>ipsum</a:t>
            </a:r>
            <a:r>
              <a:rPr lang="en-US" dirty="0"/>
              <a:t> dolor </a:t>
            </a:r>
            <a:endParaRPr lang="ru-RU" dirty="0"/>
          </a:p>
        </p:txBody>
      </p:sp>
      <p:sp>
        <p:nvSpPr>
          <p:cNvPr id="3" name="Текст 2"/>
          <p:cNvSpPr>
            <a:spLocks noGrp="1"/>
          </p:cNvSpPr>
          <p:nvPr>
            <p:ph type="body" idx="1" hasCustomPrompt="1"/>
          </p:nvPr>
        </p:nvSpPr>
        <p:spPr>
          <a:xfrm>
            <a:off x="839788" y="1844865"/>
            <a:ext cx="5157787" cy="504825"/>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4" name="Объект 3"/>
          <p:cNvSpPr>
            <a:spLocks noGrp="1"/>
          </p:cNvSpPr>
          <p:nvPr>
            <p:ph sz="half" idx="2" hasCustomPrompt="1"/>
          </p:nvPr>
        </p:nvSpPr>
        <p:spPr>
          <a:xfrm>
            <a:off x="839788" y="2645229"/>
            <a:ext cx="5157787"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Текст 4"/>
          <p:cNvSpPr>
            <a:spLocks noGrp="1"/>
          </p:cNvSpPr>
          <p:nvPr>
            <p:ph type="body" sz="quarter" idx="3" hasCustomPrompt="1"/>
          </p:nvPr>
        </p:nvSpPr>
        <p:spPr>
          <a:xfrm>
            <a:off x="6172200" y="1836738"/>
            <a:ext cx="5183188" cy="51295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6" name="Объект 5"/>
          <p:cNvSpPr>
            <a:spLocks noGrp="1"/>
          </p:cNvSpPr>
          <p:nvPr>
            <p:ph sz="quarter" idx="4" hasCustomPrompt="1"/>
          </p:nvPr>
        </p:nvSpPr>
        <p:spPr>
          <a:xfrm>
            <a:off x="6172200" y="2645229"/>
            <a:ext cx="5183188"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7" name="Дата 6"/>
          <p:cNvSpPr>
            <a:spLocks noGrp="1"/>
          </p:cNvSpPr>
          <p:nvPr>
            <p:ph type="dt" sz="half" idx="10"/>
          </p:nvPr>
        </p:nvSpPr>
        <p:spPr/>
        <p:txBody>
          <a:bodyPr/>
          <a:lstStyle/>
          <a:p>
            <a:fld id="{0677DD9B-16CA-464A-A3D4-4D175F1ACCD1}" type="datetimeFigureOut">
              <a:rPr lang="ru-RU" smtClean="0"/>
              <a:t>26.08.2026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151164" y="5286489"/>
            <a:ext cx="4301613" cy="333375"/>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733222" y="5286489"/>
            <a:ext cx="4301613" cy="3333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0" y="1135877"/>
            <a:ext cx="2166257" cy="219033"/>
          </a:xfrm>
          <a:prstGeom prst="rect">
            <a:avLst/>
          </a:prstGeom>
        </p:spPr>
      </p:pic>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flipV="1">
            <a:off x="10025743" y="1135877"/>
            <a:ext cx="2166257" cy="219033"/>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783590" y="4558958"/>
            <a:ext cx="2844800" cy="2121812"/>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419063" y="-94776"/>
            <a:ext cx="1761092" cy="176482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369" y="4833257"/>
            <a:ext cx="2020458" cy="2024743"/>
          </a:xfrm>
          <a:prstGeom prst="rect">
            <a:avLst/>
          </a:prstGeom>
        </p:spPr>
      </p:pic>
    </p:spTree>
    <p:extLst>
      <p:ext uri="{BB962C8B-B14F-4D97-AF65-F5344CB8AC3E}">
        <p14:creationId xmlns:p14="http://schemas.microsoft.com/office/powerpoint/2010/main" val="1159405460"/>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grpSp>
        <p:nvGrpSpPr>
          <p:cNvPr id="16" name="Группа 15"/>
          <p:cNvGrpSpPr/>
          <p:nvPr userDrawn="1"/>
        </p:nvGrpSpPr>
        <p:grpSpPr>
          <a:xfrm>
            <a:off x="1662" y="0"/>
            <a:ext cx="12203414" cy="7137412"/>
            <a:chOff x="1662" y="0"/>
            <a:chExt cx="12203414" cy="7137412"/>
          </a:xfrm>
        </p:grpSpPr>
        <p:pic>
          <p:nvPicPr>
            <p:cNvPr id="7" name="Рисунок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542" y="5514125"/>
              <a:ext cx="4214242" cy="1343875"/>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15130" y="0"/>
              <a:ext cx="9485477" cy="6858000"/>
            </a:xfrm>
            <a:prstGeom prst="rect">
              <a:avLst/>
            </a:prstGeom>
          </p:spPr>
        </p:pic>
        <p:sp>
          <p:nvSpPr>
            <p:cNvPr id="9" name="TextBox 8"/>
            <p:cNvSpPr txBox="1"/>
            <p:nvPr userDrawn="1"/>
          </p:nvSpPr>
          <p:spPr>
            <a:xfrm>
              <a:off x="11632479" y="6374324"/>
              <a:ext cx="557934" cy="763088"/>
            </a:xfrm>
            <a:prstGeom prst="rect">
              <a:avLst/>
            </a:prstGeom>
            <a:noFill/>
          </p:spPr>
          <p:txBody>
            <a:bodyPr wrap="square" lIns="0" tIns="0" rIns="0" bIns="0" rtlCol="0">
              <a:noAutofit/>
            </a:bodyPr>
            <a:lstStyle/>
            <a:p>
              <a:pPr>
                <a:lnSpc>
                  <a:spcPct val="90000"/>
                </a:lnSpc>
                <a:spcAft>
                  <a:spcPts val="1000"/>
                </a:spcAft>
              </a:pPr>
              <a:r>
                <a:rPr lang="en-US" sz="2400" b="1" dirty="0">
                  <a:solidFill>
                    <a:schemeClr val="bg1"/>
                  </a:solidFill>
                  <a:latin typeface="Century Gothic" panose="020B0502020202020204" pitchFamily="34" charset="0"/>
                </a:rPr>
                <a:t>14</a:t>
              </a:r>
              <a:endParaRPr lang="ru-RU" sz="2400" b="1" dirty="0">
                <a:solidFill>
                  <a:schemeClr val="bg1"/>
                </a:solidFill>
                <a:latin typeface="Century Gothic" panose="020B0502020202020204" pitchFamily="34" charset="0"/>
              </a:endParaRPr>
            </a:p>
          </p:txBody>
        </p:sp>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62" y="1344991"/>
              <a:ext cx="4716524" cy="5513009"/>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280880" y="0"/>
              <a:ext cx="8301547" cy="6858000"/>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02859" y="4014069"/>
              <a:ext cx="2046230" cy="2008716"/>
            </a:xfrm>
            <a:prstGeom prst="rect">
              <a:avLst/>
            </a:prstGeom>
          </p:spPr>
        </p:pic>
        <p:pic>
          <p:nvPicPr>
            <p:cNvPr id="13" name="Рисунок 12"/>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4281558" y="4593980"/>
              <a:ext cx="4762500" cy="247650"/>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662" y="620688"/>
              <a:ext cx="3280880" cy="853029"/>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49030" y="1344991"/>
              <a:ext cx="2856046" cy="4262649"/>
            </a:xfrm>
            <a:prstGeom prst="rect">
              <a:avLst/>
            </a:prstGeom>
          </p:spPr>
        </p:pic>
      </p:grpSp>
      <p:pic>
        <p:nvPicPr>
          <p:cNvPr id="6" name="Рисунок 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930729" y="2680792"/>
            <a:ext cx="11259684"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6331865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2_ЗBambooBike_Pink">
  <p:cSld name="2_ЗBambooBike_Pink">
    <p:spTree>
      <p:nvGrpSpPr>
        <p:cNvPr id="1" name="Shape 402"/>
        <p:cNvGrpSpPr/>
        <p:nvPr/>
      </p:nvGrpSpPr>
      <p:grpSpPr>
        <a:xfrm>
          <a:off x="0" y="0"/>
          <a:ext cx="0" cy="0"/>
          <a:chOff x="0" y="0"/>
          <a:chExt cx="0" cy="0"/>
        </a:xfrm>
      </p:grpSpPr>
      <p:pic>
        <p:nvPicPr>
          <p:cNvPr id="403" name="Google Shape;403;p14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3150"/>
            <a:ext cx="12186402" cy="6854850"/>
          </a:xfrm>
          <a:prstGeom prst="rect">
            <a:avLst/>
          </a:prstGeom>
          <a:noFill/>
          <a:ln>
            <a:noFill/>
          </a:ln>
        </p:spPr>
      </p:pic>
      <p:pic>
        <p:nvPicPr>
          <p:cNvPr id="404" name="Google Shape;404;p14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60490" y="721422"/>
            <a:ext cx="4068452" cy="4404099"/>
          </a:xfrm>
          <a:prstGeom prst="rect">
            <a:avLst/>
          </a:prstGeom>
          <a:noFill/>
          <a:ln>
            <a:noFill/>
          </a:ln>
        </p:spPr>
      </p:pic>
      <p:pic>
        <p:nvPicPr>
          <p:cNvPr id="405" name="Google Shape;405;p14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941474" y="-14121"/>
            <a:ext cx="4250215" cy="3339455"/>
          </a:xfrm>
          <a:prstGeom prst="rect">
            <a:avLst/>
          </a:prstGeom>
          <a:noFill/>
          <a:ln>
            <a:noFill/>
          </a:ln>
        </p:spPr>
      </p:pic>
      <p:pic>
        <p:nvPicPr>
          <p:cNvPr id="406" name="Google Shape;406;p14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50925" y="5607344"/>
            <a:ext cx="5724636" cy="381642"/>
          </a:xfrm>
          <a:prstGeom prst="rect">
            <a:avLst/>
          </a:prstGeom>
          <a:noFill/>
          <a:ln>
            <a:noFill/>
          </a:ln>
        </p:spPr>
      </p:pic>
      <p:pic>
        <p:nvPicPr>
          <p:cNvPr id="407" name="Google Shape;407;p14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08" name="Google Shape;408;p141"/>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9" name="Google Shape;409;p1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0" name="Google Shape;410;p1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1" name="Google Shape;411;p14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12" name="Google Shape;412;p14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8" name="Рисунок 1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255138" y="4566010"/>
            <a:ext cx="3228040" cy="717764"/>
          </a:xfrm>
          <a:prstGeom prst="rect">
            <a:avLst/>
          </a:prstGeom>
        </p:spPr>
      </p:pic>
      <p:pic>
        <p:nvPicPr>
          <p:cNvPr id="19" name="Рисунок 1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026374" y="0"/>
            <a:ext cx="1165626" cy="2432957"/>
          </a:xfrm>
          <a:prstGeom prst="rect">
            <a:avLst/>
          </a:prstGeom>
        </p:spPr>
      </p:pic>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639" y="3061607"/>
            <a:ext cx="745042" cy="731383"/>
          </a:xfrm>
          <a:prstGeom prst="rect">
            <a:avLst/>
          </a:prstGeom>
        </p:spPr>
      </p:pic>
      <p:pic>
        <p:nvPicPr>
          <p:cNvPr id="21" name="Рисунок 2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3509013">
            <a:off x="11647456" y="1216478"/>
            <a:ext cx="261257" cy="245582"/>
          </a:xfrm>
          <a:prstGeom prst="rect">
            <a:avLst/>
          </a:prstGeom>
        </p:spPr>
      </p:pic>
    </p:spTree>
    <p:extLst>
      <p:ext uri="{BB962C8B-B14F-4D97-AF65-F5344CB8AC3E}">
        <p14:creationId xmlns:p14="http://schemas.microsoft.com/office/powerpoint/2010/main" val="68331718"/>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userDrawn="1">
  <p:cSld name="1_bullet_points_orange">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8542137" y="1683882"/>
            <a:ext cx="3646161" cy="5184355"/>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40196"/>
          <a:stretch/>
        </p:blipFill>
        <p:spPr>
          <a:xfrm>
            <a:off x="0" y="0"/>
            <a:ext cx="2676825" cy="6868237"/>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1223" y="3580588"/>
            <a:ext cx="1469114" cy="1442181"/>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12672" y="5480877"/>
            <a:ext cx="5502728" cy="426461"/>
          </a:xfrm>
          <a:prstGeom prst="rect">
            <a:avLst/>
          </a:prstGeom>
        </p:spPr>
      </p:pic>
      <p:pic>
        <p:nvPicPr>
          <p:cNvPr id="12" name="Рисунок 11"/>
          <p:cNvPicPr>
            <a:picLocks noChangeAspect="1"/>
          </p:cNvPicPr>
          <p:nvPr userDrawn="1"/>
        </p:nvPicPr>
        <p:blipFill rotWithShape="1">
          <a:blip r:embed="rId7" cstate="email">
            <a:extLst>
              <a:ext uri="{28A0092B-C50C-407E-A947-70E740481C1C}">
                <a14:useLocalDpi xmlns:a14="http://schemas.microsoft.com/office/drawing/2010/main"/>
              </a:ext>
            </a:extLst>
          </a:blip>
          <a:srcRect t="52060"/>
          <a:stretch/>
        </p:blipFill>
        <p:spPr>
          <a:xfrm>
            <a:off x="9312208" y="-7790"/>
            <a:ext cx="2419661" cy="1162436"/>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732146">
            <a:off x="1071856" y="4648048"/>
            <a:ext cx="883356" cy="96521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10796628" y="432393"/>
            <a:ext cx="1267035" cy="1384447"/>
          </a:xfrm>
          <a:prstGeom prst="rect">
            <a:avLst/>
          </a:prstGeom>
        </p:spPr>
      </p:pic>
    </p:spTree>
    <p:extLst>
      <p:ext uri="{BB962C8B-B14F-4D97-AF65-F5344CB8AC3E}">
        <p14:creationId xmlns:p14="http://schemas.microsoft.com/office/powerpoint/2010/main" val="2039327057"/>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type="titleOnly" preserve="1">
  <p:cSld name="3_Только заголовок">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5963211" y="0"/>
            <a:ext cx="6234545" cy="6858000"/>
          </a:xfrm>
          <a:prstGeom prst="rect">
            <a:avLst/>
          </a:prstGeom>
        </p:spPr>
      </p:pic>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6" name="Рисунок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714750" y="4638614"/>
            <a:ext cx="4762500" cy="247650"/>
          </a:xfrm>
          <a:prstGeom prst="rect">
            <a:avLst/>
          </a:prstGeom>
        </p:spPr>
      </p:pic>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8173" y="781667"/>
            <a:ext cx="2049912" cy="1528940"/>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753768">
            <a:off x="2613168" y="2819398"/>
            <a:ext cx="1217239" cy="13300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6774727" y="3365255"/>
            <a:ext cx="3485354" cy="3492745"/>
          </a:xfrm>
          <a:prstGeom prst="rect">
            <a:avLst/>
          </a:prstGeom>
        </p:spPr>
      </p:pic>
      <p:pic>
        <p:nvPicPr>
          <p:cNvPr id="26" name="Рисунок 2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284770" y="2089915"/>
            <a:ext cx="1526459" cy="1498474"/>
          </a:xfrm>
          <a:prstGeom prst="rect">
            <a:avLst/>
          </a:prstGeom>
        </p:spPr>
      </p:pic>
      <p:pic>
        <p:nvPicPr>
          <p:cNvPr id="27" name="Рисунок 2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432630">
            <a:off x="60942" y="3700067"/>
            <a:ext cx="2393137" cy="2519758"/>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91171" y="219861"/>
            <a:ext cx="3171808" cy="5436172"/>
          </a:xfrm>
          <a:prstGeom prst="rect">
            <a:avLst/>
          </a:prstGeom>
        </p:spPr>
      </p:pic>
      <p:pic>
        <p:nvPicPr>
          <p:cNvPr id="28" name="Рисунок 2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5400000" flipV="1">
            <a:off x="5259153" y="796258"/>
            <a:ext cx="1771650" cy="179134"/>
          </a:xfrm>
          <a:prstGeom prst="rect">
            <a:avLst/>
          </a:prstGeom>
        </p:spPr>
      </p:pic>
      <p:pic>
        <p:nvPicPr>
          <p:cNvPr id="29" name="Рисунок 28"/>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9728173" y="244303"/>
            <a:ext cx="293061" cy="293061"/>
          </a:xfrm>
          <a:prstGeom prst="rect">
            <a:avLst/>
          </a:prstGeom>
        </p:spPr>
      </p:pic>
      <p:pic>
        <p:nvPicPr>
          <p:cNvPr id="30" name="Рисунок 2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109313" y="5902441"/>
            <a:ext cx="293061" cy="293061"/>
          </a:xfrm>
          <a:prstGeom prst="rect">
            <a:avLst/>
          </a:prstGeom>
        </p:spPr>
      </p:pic>
      <p:pic>
        <p:nvPicPr>
          <p:cNvPr id="31" name="Рисунок 30"/>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412377" y="302507"/>
            <a:ext cx="293061" cy="293061"/>
          </a:xfrm>
          <a:prstGeom prst="rect">
            <a:avLst/>
          </a:prstGeom>
        </p:spPr>
      </p:pic>
      <p:pic>
        <p:nvPicPr>
          <p:cNvPr id="32" name="Рисунок 31"/>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97353" y="3365255"/>
            <a:ext cx="425845" cy="425845"/>
          </a:xfrm>
          <a:prstGeom prst="rect">
            <a:avLst/>
          </a:prstGeom>
        </p:spPr>
      </p:pic>
      <p:pic>
        <p:nvPicPr>
          <p:cNvPr id="34" name="Рисунок 33"/>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1497371" y="281212"/>
            <a:ext cx="425845" cy="425845"/>
          </a:xfrm>
          <a:prstGeom prst="rect">
            <a:avLst/>
          </a:prstGeom>
        </p:spPr>
      </p:pic>
    </p:spTree>
    <p:extLst>
      <p:ext uri="{BB962C8B-B14F-4D97-AF65-F5344CB8AC3E}">
        <p14:creationId xmlns:p14="http://schemas.microsoft.com/office/powerpoint/2010/main" val="1487190077"/>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type="titleOnly" preserve="1">
  <p:cSld name="4_Только заголовок">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21" y="-4824"/>
            <a:ext cx="4208232" cy="3633107"/>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870976" y="4919648"/>
            <a:ext cx="4463143" cy="22315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876170" y="1589976"/>
            <a:ext cx="8452757" cy="2625637"/>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516826" y="-4824"/>
            <a:ext cx="5675174" cy="6858000"/>
          </a:xfrm>
          <a:prstGeom prst="rect">
            <a:avLst/>
          </a:prstGeom>
        </p:spPr>
      </p:pic>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2721" y="2442748"/>
            <a:ext cx="4035879" cy="4415252"/>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80311" y="819166"/>
            <a:ext cx="476250" cy="447675"/>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059666">
            <a:off x="10752610" y="493330"/>
            <a:ext cx="476250" cy="44767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020409">
            <a:off x="3595910" y="5758549"/>
            <a:ext cx="476250" cy="447675"/>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030128" y="1069610"/>
            <a:ext cx="982421" cy="987879"/>
          </a:xfrm>
          <a:prstGeom prst="rect">
            <a:avLst/>
          </a:prstGeom>
        </p:spPr>
      </p:pic>
      <p:pic>
        <p:nvPicPr>
          <p:cNvPr id="36" name="Рисунок 3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860171">
            <a:off x="9421231" y="5794673"/>
            <a:ext cx="982421" cy="987879"/>
          </a:xfrm>
          <a:prstGeom prst="rect">
            <a:avLst/>
          </a:prstGeom>
        </p:spPr>
      </p:pic>
      <p:pic>
        <p:nvPicPr>
          <p:cNvPr id="14" name="Рисунок 13"/>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5815499" y="5665000"/>
            <a:ext cx="4762500" cy="247650"/>
          </a:xfrm>
          <a:prstGeom prst="rect">
            <a:avLst/>
          </a:prstGeom>
        </p:spPr>
      </p:pic>
    </p:spTree>
    <p:extLst>
      <p:ext uri="{BB962C8B-B14F-4D97-AF65-F5344CB8AC3E}">
        <p14:creationId xmlns:p14="http://schemas.microsoft.com/office/powerpoint/2010/main" val="3026563027"/>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type="titleOnly" preserve="1">
  <p:cSld name="1_Только заголовок">
    <p:spTree>
      <p:nvGrpSpPr>
        <p:cNvPr id="1" name=""/>
        <p:cNvGrpSpPr/>
        <p:nvPr/>
      </p:nvGrpSpPr>
      <p:grpSpPr>
        <a:xfrm>
          <a:off x="0" y="0"/>
          <a:ext cx="0" cy="0"/>
          <a:chOff x="0" y="0"/>
          <a:chExt cx="0" cy="0"/>
        </a:xfrm>
      </p:grpSpPr>
      <p:grpSp>
        <p:nvGrpSpPr>
          <p:cNvPr id="31" name="Группа 30"/>
          <p:cNvGrpSpPr/>
          <p:nvPr userDrawn="1"/>
        </p:nvGrpSpPr>
        <p:grpSpPr>
          <a:xfrm>
            <a:off x="-3645" y="0"/>
            <a:ext cx="12194058" cy="6857999"/>
            <a:chOff x="-3645" y="0"/>
            <a:chExt cx="12194058" cy="6857999"/>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79997" y="0"/>
              <a:ext cx="10058400" cy="6613398"/>
            </a:xfrm>
            <a:prstGeom prst="rect">
              <a:avLst/>
            </a:prstGeom>
          </p:spPr>
        </p:pic>
        <p:cxnSp>
          <p:nvCxnSpPr>
            <p:cNvPr id="18" name="Linie"/>
            <p:cNvCxnSpPr/>
            <p:nvPr userDrawn="1"/>
          </p:nvCxnSpPr>
          <p:spPr bwMode="gray">
            <a:xfrm>
              <a:off x="375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bwMode="gray">
            <a:xfrm>
              <a:off x="681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grpSp>
          <p:nvGrpSpPr>
            <p:cNvPr id="20" name="Quotation"/>
            <p:cNvGrpSpPr>
              <a:grpSpLocks noChangeAspect="1"/>
            </p:cNvGrpSpPr>
            <p:nvPr userDrawn="1"/>
          </p:nvGrpSpPr>
          <p:grpSpPr bwMode="gray">
            <a:xfrm>
              <a:off x="5771170" y="1357295"/>
              <a:ext cx="648072" cy="543406"/>
              <a:chOff x="537029" y="1572196"/>
              <a:chExt cx="1010860" cy="847602"/>
            </a:xfrm>
            <a:solidFill>
              <a:srgbClr val="083551"/>
            </a:solidFill>
          </p:grpSpPr>
          <p:sp>
            <p:nvSpPr>
              <p:cNvPr id="21" name="Apostrophe"/>
              <p:cNvSpPr/>
              <p:nvPr/>
            </p:nvSpPr>
            <p:spPr bwMode="gray">
              <a:xfrm>
                <a:off x="537029"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sp>
            <p:nvSpPr>
              <p:cNvPr id="22" name="Apostrophe"/>
              <p:cNvSpPr/>
              <p:nvPr/>
            </p:nvSpPr>
            <p:spPr bwMode="gray">
              <a:xfrm>
                <a:off x="1081091"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grpSp>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5" y="2828916"/>
              <a:ext cx="3290539" cy="4029083"/>
            </a:xfrm>
            <a:prstGeom prst="rect">
              <a:avLst/>
            </a:prstGeom>
          </p:spPr>
        </p:pic>
        <p:pic>
          <p:nvPicPr>
            <p:cNvPr id="25" name="Рисунок 2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123835" y="922847"/>
              <a:ext cx="864096" cy="868896"/>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8661869" flipH="1">
              <a:off x="1384363" y="73698"/>
              <a:ext cx="685654" cy="2316366"/>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99655" y="1892377"/>
              <a:ext cx="454572" cy="427298"/>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569583">
              <a:off x="10143269" y="5805264"/>
              <a:ext cx="454572" cy="427298"/>
            </a:xfrm>
            <a:prstGeom prst="rect">
              <a:avLst/>
            </a:prstGeom>
          </p:spPr>
        </p:pic>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2041358">
              <a:off x="7319342" y="168829"/>
              <a:ext cx="454572" cy="427298"/>
            </a:xfrm>
            <a:prstGeom prst="rect">
              <a:avLst/>
            </a:prstGeom>
          </p:spPr>
        </p:pic>
        <p:pic>
          <p:nvPicPr>
            <p:cNvPr id="30" name="Рисунок 2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05348" y="2828916"/>
              <a:ext cx="1586211" cy="1586211"/>
            </a:xfrm>
            <a:prstGeom prst="rect">
              <a:avLst/>
            </a:prstGeom>
          </p:spPr>
        </p:pic>
      </p:grpSp>
      <p:pic>
        <p:nvPicPr>
          <p:cNvPr id="6" name="Рисунок 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2176337" y="2122106"/>
            <a:ext cx="7947498" cy="2271779"/>
          </a:xfrm>
        </p:spPr>
        <p:txBody>
          <a:bodyPr/>
          <a:lstStyle>
            <a:lvl1pPr algn="ctr">
              <a:defRPr sz="2400"/>
            </a:lvl1pPr>
          </a:lstStyle>
          <a:p>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4258654897"/>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preserve="1" userDrawn="1">
  <p:cSld name="2_Только заголовок">
    <p:spTree>
      <p:nvGrpSpPr>
        <p:cNvPr id="1" name=""/>
        <p:cNvGrpSpPr/>
        <p:nvPr/>
      </p:nvGrpSpPr>
      <p:grpSpPr>
        <a:xfrm>
          <a:off x="0" y="0"/>
          <a:ext cx="0" cy="0"/>
          <a:chOff x="0" y="0"/>
          <a:chExt cx="0" cy="0"/>
        </a:xfrm>
      </p:grpSpPr>
      <p:grpSp>
        <p:nvGrpSpPr>
          <p:cNvPr id="9" name="Группа 8"/>
          <p:cNvGrpSpPr/>
          <p:nvPr userDrawn="1"/>
        </p:nvGrpSpPr>
        <p:grpSpPr>
          <a:xfrm>
            <a:off x="1773909" y="1035687"/>
            <a:ext cx="9793906" cy="5054351"/>
            <a:chOff x="1773909" y="1035687"/>
            <a:chExt cx="9793906" cy="5054351"/>
          </a:xfrm>
        </p:grpSpPr>
        <p:pic>
          <p:nvPicPr>
            <p:cNvPr id="35" name="Рисунок 3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70619" y="3056386"/>
              <a:ext cx="1010782" cy="4981192"/>
            </a:xfrm>
            <a:prstGeom prst="rect">
              <a:avLst/>
            </a:prstGeom>
          </p:spPr>
        </p:pic>
        <p:pic>
          <p:nvPicPr>
            <p:cNvPr id="36" name="Рисунок 3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16200000">
              <a:off x="8571567" y="1731302"/>
              <a:ext cx="1010095" cy="4982400"/>
            </a:xfrm>
            <a:prstGeom prst="rect">
              <a:avLst/>
            </a:prstGeom>
          </p:spPr>
        </p:pic>
        <p:pic>
          <p:nvPicPr>
            <p:cNvPr id="37" name="Рисунок 36"/>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rot="5400000">
              <a:off x="8563375" y="399375"/>
              <a:ext cx="1025673" cy="4982400"/>
            </a:xfrm>
            <a:prstGeom prst="rect">
              <a:avLst/>
            </a:prstGeom>
          </p:spPr>
        </p:pic>
        <p:pic>
          <p:nvPicPr>
            <p:cNvPr id="38" name="Рисунок 3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rot="5400000">
              <a:off x="8561805" y="-941509"/>
              <a:ext cx="1028008" cy="4982400"/>
            </a:xfrm>
            <a:prstGeom prst="rect">
              <a:avLst/>
            </a:prstGeom>
          </p:spPr>
        </p:pic>
        <p:pic>
          <p:nvPicPr>
            <p:cNvPr id="39" name="Рисунок 3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293817" y="5036673"/>
              <a:ext cx="1007721" cy="1020619"/>
            </a:xfrm>
            <a:prstGeom prst="rect">
              <a:avLst/>
            </a:prstGeom>
          </p:spPr>
        </p:pic>
        <p:pic>
          <p:nvPicPr>
            <p:cNvPr id="40" name="Рисунок 3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3854030" y="5064725"/>
              <a:ext cx="80797" cy="1025313"/>
            </a:xfrm>
            <a:prstGeom prst="rect">
              <a:avLst/>
            </a:prstGeom>
          </p:spPr>
        </p:pic>
        <p:pic>
          <p:nvPicPr>
            <p:cNvPr id="41" name="Рисунок 4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306194" y="1039204"/>
              <a:ext cx="982966" cy="982966"/>
            </a:xfrm>
            <a:prstGeom prst="rect">
              <a:avLst/>
            </a:prstGeom>
          </p:spPr>
        </p:pic>
        <p:pic>
          <p:nvPicPr>
            <p:cNvPr id="42" name="Рисунок 4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304234" y="2365680"/>
              <a:ext cx="986886" cy="986886"/>
            </a:xfrm>
            <a:prstGeom prst="rect">
              <a:avLst/>
            </a:prstGeom>
          </p:spPr>
        </p:pic>
        <p:pic>
          <p:nvPicPr>
            <p:cNvPr id="43" name="Рисунок 4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292932" y="3701015"/>
              <a:ext cx="1009490" cy="1009490"/>
            </a:xfrm>
            <a:prstGeom prst="rect">
              <a:avLst/>
            </a:prstGeom>
          </p:spPr>
        </p:pic>
        <p:pic>
          <p:nvPicPr>
            <p:cNvPr id="44" name="Рисунок 4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853388" y="3692760"/>
              <a:ext cx="82080" cy="1026000"/>
            </a:xfrm>
            <a:prstGeom prst="rect">
              <a:avLst/>
            </a:prstGeom>
          </p:spPr>
        </p:pic>
        <p:pic>
          <p:nvPicPr>
            <p:cNvPr id="45" name="Рисунок 4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854828" y="1035687"/>
              <a:ext cx="79200" cy="990000"/>
            </a:xfrm>
            <a:prstGeom prst="rect">
              <a:avLst/>
            </a:prstGeom>
          </p:spPr>
        </p:pic>
        <p:pic>
          <p:nvPicPr>
            <p:cNvPr id="46" name="Рисунок 45"/>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773909" y="1431007"/>
              <a:ext cx="310376" cy="2827527"/>
            </a:xfrm>
            <a:prstGeom prst="rect">
              <a:avLst/>
            </a:prstGeom>
          </p:spPr>
        </p:pic>
        <p:pic>
          <p:nvPicPr>
            <p:cNvPr id="47" name="Рисунок 46"/>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3854828" y="2364123"/>
              <a:ext cx="79200" cy="990000"/>
            </a:xfrm>
            <a:prstGeom prst="rect">
              <a:avLst/>
            </a:prstGeom>
          </p:spPr>
        </p:pic>
      </p:grpSp>
      <p:grpSp>
        <p:nvGrpSpPr>
          <p:cNvPr id="8" name="Группа 7"/>
          <p:cNvGrpSpPr/>
          <p:nvPr userDrawn="1"/>
        </p:nvGrpSpPr>
        <p:grpSpPr>
          <a:xfrm>
            <a:off x="0" y="345746"/>
            <a:ext cx="12197756" cy="269562"/>
            <a:chOff x="0" y="345746"/>
            <a:chExt cx="12197756" cy="269562"/>
          </a:xfrm>
        </p:grpSpPr>
        <p:pic>
          <p:nvPicPr>
            <p:cNvPr id="33" name="Рисунок 32"/>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0" y="345746"/>
              <a:ext cx="2666000" cy="269562"/>
            </a:xfrm>
            <a:prstGeom prst="rect">
              <a:avLst/>
            </a:prstGeom>
          </p:spPr>
        </p:pic>
        <p:pic>
          <p:nvPicPr>
            <p:cNvPr id="34" name="Рисунок 33"/>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flipH="1">
              <a:off x="9531756" y="345746"/>
              <a:ext cx="2666000" cy="269562"/>
            </a:xfrm>
            <a:prstGeom prst="rect">
              <a:avLst/>
            </a:prstGeom>
          </p:spPr>
        </p:pic>
      </p:grpSp>
      <p:pic>
        <p:nvPicPr>
          <p:cNvPr id="32" name="Рисунок 31"/>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rot="10800000">
            <a:off x="5177281" y="6130057"/>
            <a:ext cx="1689259" cy="737779"/>
          </a:xfrm>
          <a:prstGeom prst="rect">
            <a:avLst/>
          </a:prstGeom>
        </p:spPr>
      </p:pic>
      <p:pic>
        <p:nvPicPr>
          <p:cNvPr id="6" name="Рисунок 5"/>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187780"/>
            <a:ext cx="12190413" cy="628650"/>
          </a:xfrm>
        </p:spPr>
        <p:txBody>
          <a:bodyPr/>
          <a:lstStyle>
            <a:lvl1pPr algn="ctr">
              <a:defRPr/>
            </a:lvl1pPr>
          </a:lstStyle>
          <a:p>
            <a:r>
              <a:rPr lang="da-DK" dirty="0"/>
              <a:t>Lorem ipsum dolor sit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1" name="Текст 10"/>
          <p:cNvSpPr>
            <a:spLocks noGrp="1"/>
          </p:cNvSpPr>
          <p:nvPr>
            <p:ph type="body" sz="quarter" idx="13" hasCustomPrompt="1"/>
          </p:nvPr>
        </p:nvSpPr>
        <p:spPr>
          <a:xfrm>
            <a:off x="6767513" y="115093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8" name="Текст 10"/>
          <p:cNvSpPr>
            <a:spLocks noGrp="1"/>
          </p:cNvSpPr>
          <p:nvPr>
            <p:ph type="body" sz="quarter" idx="14" hasCustomPrompt="1"/>
          </p:nvPr>
        </p:nvSpPr>
        <p:spPr>
          <a:xfrm>
            <a:off x="6767512" y="253840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9" name="Текст 10"/>
          <p:cNvSpPr>
            <a:spLocks noGrp="1"/>
          </p:cNvSpPr>
          <p:nvPr>
            <p:ph type="body" sz="quarter" idx="15" hasCustomPrompt="1"/>
          </p:nvPr>
        </p:nvSpPr>
        <p:spPr>
          <a:xfrm>
            <a:off x="6767512" y="3838319"/>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0" name="Текст 10"/>
          <p:cNvSpPr>
            <a:spLocks noGrp="1"/>
          </p:cNvSpPr>
          <p:nvPr>
            <p:ph type="body" sz="quarter" idx="16" hasCustomPrompt="1"/>
          </p:nvPr>
        </p:nvSpPr>
        <p:spPr>
          <a:xfrm>
            <a:off x="6767511" y="5145150"/>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13" name="Текст 12"/>
          <p:cNvSpPr>
            <a:spLocks noGrp="1"/>
          </p:cNvSpPr>
          <p:nvPr>
            <p:ph type="body" sz="quarter" idx="17" hasCustomPrompt="1"/>
          </p:nvPr>
        </p:nvSpPr>
        <p:spPr>
          <a:xfrm>
            <a:off x="143356" y="2480271"/>
            <a:ext cx="1480518" cy="729000"/>
          </a:xfrm>
        </p:spPr>
        <p:txBody>
          <a:bodyPr>
            <a:noAutofit/>
          </a:bodyPr>
          <a:lstStyle>
            <a:lvl1pPr>
              <a:defRPr sz="1400" b="1"/>
            </a:lvl1pPr>
          </a:lstStyle>
          <a:p>
            <a:pPr lvl="0"/>
            <a:r>
              <a:rPr lang="da-DK" dirty="0"/>
              <a:t>Lorem ipsum dolor sit amet</a:t>
            </a:r>
            <a:endParaRPr lang="ru-RU" dirty="0"/>
          </a:p>
        </p:txBody>
      </p:sp>
      <p:sp>
        <p:nvSpPr>
          <p:cNvPr id="51" name="Текст 12"/>
          <p:cNvSpPr>
            <a:spLocks noGrp="1"/>
          </p:cNvSpPr>
          <p:nvPr>
            <p:ph type="body" sz="quarter" idx="18" hasCustomPrompt="1"/>
          </p:nvPr>
        </p:nvSpPr>
        <p:spPr>
          <a:xfrm>
            <a:off x="143356" y="5189146"/>
            <a:ext cx="1480518" cy="795276"/>
          </a:xfrm>
        </p:spPr>
        <p:txBody>
          <a:bodyPr>
            <a:normAutofit/>
          </a:bodyPr>
          <a:lstStyle>
            <a:lvl1pPr>
              <a:defRPr sz="1400" b="1"/>
            </a:lvl1pPr>
          </a:lstStyle>
          <a:p>
            <a:pPr lvl="0"/>
            <a:r>
              <a:rPr lang="da-DK" dirty="0"/>
              <a:t>Lorem ipsum dolor sit amet</a:t>
            </a:r>
            <a:endParaRPr lang="ru-RU" dirty="0"/>
          </a:p>
        </p:txBody>
      </p:sp>
      <p:sp>
        <p:nvSpPr>
          <p:cNvPr id="52" name="Текст 12"/>
          <p:cNvSpPr>
            <a:spLocks noGrp="1"/>
          </p:cNvSpPr>
          <p:nvPr>
            <p:ph type="body" sz="quarter" idx="19" hasCustomPrompt="1"/>
          </p:nvPr>
        </p:nvSpPr>
        <p:spPr>
          <a:xfrm>
            <a:off x="4455284" y="1198225"/>
            <a:ext cx="1480518" cy="729000"/>
          </a:xfrm>
        </p:spPr>
        <p:txBody>
          <a:bodyPr>
            <a:normAutofit/>
          </a:bodyPr>
          <a:lstStyle>
            <a:lvl1pPr>
              <a:defRPr sz="1400" b="1"/>
            </a:lvl1pPr>
          </a:lstStyle>
          <a:p>
            <a:pPr lvl="0"/>
            <a:r>
              <a:rPr lang="da-DK" dirty="0"/>
              <a:t>Lorem ipsum dolor sit amet</a:t>
            </a:r>
            <a:endParaRPr lang="ru-RU" dirty="0"/>
          </a:p>
        </p:txBody>
      </p:sp>
      <p:sp>
        <p:nvSpPr>
          <p:cNvPr id="53" name="Текст 12"/>
          <p:cNvSpPr>
            <a:spLocks noGrp="1"/>
          </p:cNvSpPr>
          <p:nvPr>
            <p:ph type="body" sz="quarter" idx="20" hasCustomPrompt="1"/>
          </p:nvPr>
        </p:nvSpPr>
        <p:spPr>
          <a:xfrm>
            <a:off x="4457804" y="2480270"/>
            <a:ext cx="1480518" cy="729000"/>
          </a:xfrm>
        </p:spPr>
        <p:txBody>
          <a:bodyPr>
            <a:normAutofit/>
          </a:bodyPr>
          <a:lstStyle>
            <a:lvl1pPr>
              <a:defRPr sz="1400" b="1"/>
            </a:lvl1pPr>
          </a:lstStyle>
          <a:p>
            <a:pPr lvl="0"/>
            <a:r>
              <a:rPr lang="da-DK" dirty="0"/>
              <a:t>Lorem ipsum dolor sit amet</a:t>
            </a:r>
            <a:endParaRPr lang="ru-RU" dirty="0"/>
          </a:p>
        </p:txBody>
      </p:sp>
      <p:sp>
        <p:nvSpPr>
          <p:cNvPr id="54" name="Текст 12"/>
          <p:cNvSpPr>
            <a:spLocks noGrp="1"/>
          </p:cNvSpPr>
          <p:nvPr>
            <p:ph type="body" sz="quarter" idx="21" hasCustomPrompt="1"/>
          </p:nvPr>
        </p:nvSpPr>
        <p:spPr>
          <a:xfrm>
            <a:off x="4455284" y="3791491"/>
            <a:ext cx="1480518" cy="729000"/>
          </a:xfrm>
        </p:spPr>
        <p:txBody>
          <a:bodyPr>
            <a:normAutofit/>
          </a:bodyPr>
          <a:lstStyle>
            <a:lvl1pPr>
              <a:defRPr sz="1400" b="1"/>
            </a:lvl1pPr>
          </a:lstStyle>
          <a:p>
            <a:pPr lvl="0"/>
            <a:r>
              <a:rPr lang="da-DK" dirty="0"/>
              <a:t>Lorem ipsum dolor sit amet</a:t>
            </a:r>
            <a:endParaRPr lang="ru-RU" dirty="0"/>
          </a:p>
        </p:txBody>
      </p:sp>
      <p:sp>
        <p:nvSpPr>
          <p:cNvPr id="55" name="Текст 12"/>
          <p:cNvSpPr>
            <a:spLocks noGrp="1"/>
          </p:cNvSpPr>
          <p:nvPr>
            <p:ph type="body" sz="quarter" idx="22" hasCustomPrompt="1"/>
          </p:nvPr>
        </p:nvSpPr>
        <p:spPr>
          <a:xfrm>
            <a:off x="4455284" y="5192437"/>
            <a:ext cx="1480518" cy="729000"/>
          </a:xfrm>
        </p:spPr>
        <p:txBody>
          <a:bodyPr>
            <a:normAutofit/>
          </a:bodyPr>
          <a:lstStyle>
            <a:lvl1pPr>
              <a:defRPr sz="1400" b="1"/>
            </a:lvl1pPr>
          </a:lstStyle>
          <a:p>
            <a:pPr lvl="0"/>
            <a:r>
              <a:rPr lang="da-DK" dirty="0"/>
              <a:t>Lorem ipsum dolor sit amet</a:t>
            </a:r>
            <a:endParaRPr lang="ru-RU" dirty="0"/>
          </a:p>
        </p:txBody>
      </p:sp>
    </p:spTree>
    <p:extLst>
      <p:ext uri="{BB962C8B-B14F-4D97-AF65-F5344CB8AC3E}">
        <p14:creationId xmlns:p14="http://schemas.microsoft.com/office/powerpoint/2010/main" val="667611059"/>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grpSp>
        <p:nvGrpSpPr>
          <p:cNvPr id="14" name="Группа 13"/>
          <p:cNvGrpSpPr/>
          <p:nvPr userDrawn="1"/>
        </p:nvGrpSpPr>
        <p:grpSpPr>
          <a:xfrm>
            <a:off x="0" y="-17325"/>
            <a:ext cx="10997251" cy="6867251"/>
            <a:chOff x="0" y="-17325"/>
            <a:chExt cx="10997251" cy="6867251"/>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88570" y="5044014"/>
              <a:ext cx="4502274" cy="180591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4678" y="4221088"/>
              <a:ext cx="970057" cy="1916832"/>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843178" y="2996952"/>
              <a:ext cx="249746" cy="249746"/>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38851" y="6505690"/>
              <a:ext cx="10058400" cy="138302"/>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636950"/>
              <a:ext cx="1510212" cy="3212976"/>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563008" y="-17325"/>
              <a:ext cx="2810086" cy="858637"/>
            </a:xfrm>
            <a:prstGeom prst="rect">
              <a:avLst/>
            </a:prstGeom>
          </p:spPr>
        </p:pic>
      </p:grpSp>
      <p:pic>
        <p:nvPicPr>
          <p:cNvPr id="5" name="Рисунок 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496265766"/>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preserve="1" userDrawn="1">
  <p:cSld name="Agenda-01">
    <p:spTree>
      <p:nvGrpSpPr>
        <p:cNvPr id="1" name=""/>
        <p:cNvGrpSpPr/>
        <p:nvPr/>
      </p:nvGrpSpPr>
      <p:grpSpPr>
        <a:xfrm>
          <a:off x="0" y="0"/>
          <a:ext cx="0" cy="0"/>
          <a:chOff x="0" y="0"/>
          <a:chExt cx="0" cy="0"/>
        </a:xfrm>
      </p:grpSpPr>
      <p:grpSp>
        <p:nvGrpSpPr>
          <p:cNvPr id="95" name="Группа 94"/>
          <p:cNvGrpSpPr/>
          <p:nvPr userDrawn="1"/>
        </p:nvGrpSpPr>
        <p:grpSpPr>
          <a:xfrm>
            <a:off x="1885163" y="2085384"/>
            <a:ext cx="3635268" cy="3103246"/>
            <a:chOff x="1704655" y="2118352"/>
            <a:chExt cx="3635268" cy="3103246"/>
          </a:xfrm>
        </p:grpSpPr>
        <p:pic>
          <p:nvPicPr>
            <p:cNvPr id="93" name="Рисунок 9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306896"/>
              <a:ext cx="3635268" cy="367566"/>
            </a:xfrm>
            <a:prstGeom prst="rect">
              <a:avLst/>
            </a:prstGeom>
          </p:spPr>
        </p:pic>
        <p:pic>
          <p:nvPicPr>
            <p:cNvPr id="92" name="Рисунок 9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759760"/>
              <a:ext cx="3635268" cy="367566"/>
            </a:xfrm>
            <a:prstGeom prst="rect">
              <a:avLst/>
            </a:prstGeom>
          </p:spPr>
        </p:pic>
        <p:pic>
          <p:nvPicPr>
            <p:cNvPr id="90" name="Рисунок 8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665488"/>
              <a:ext cx="3635268" cy="367566"/>
            </a:xfrm>
            <a:prstGeom prst="rect">
              <a:avLst/>
            </a:prstGeom>
          </p:spPr>
        </p:pic>
        <p:pic>
          <p:nvPicPr>
            <p:cNvPr id="89" name="Рисунок 8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118352"/>
              <a:ext cx="3635268" cy="367566"/>
            </a:xfrm>
            <a:prstGeom prst="rect">
              <a:avLst/>
            </a:prstGeom>
          </p:spPr>
        </p:pic>
        <p:pic>
          <p:nvPicPr>
            <p:cNvPr id="91" name="Рисунок 9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212624"/>
              <a:ext cx="3635268" cy="367566"/>
            </a:xfrm>
            <a:prstGeom prst="rect">
              <a:avLst/>
            </a:prstGeom>
          </p:spPr>
        </p:pic>
        <p:pic>
          <p:nvPicPr>
            <p:cNvPr id="94" name="Рисунок 9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854032"/>
              <a:ext cx="3635268" cy="367566"/>
            </a:xfrm>
            <a:prstGeom prst="rect">
              <a:avLst/>
            </a:prstGeom>
          </p:spPr>
        </p:pic>
      </p:grpSp>
      <p:grpSp>
        <p:nvGrpSpPr>
          <p:cNvPr id="84" name="Группа 83"/>
          <p:cNvGrpSpPr/>
          <p:nvPr userDrawn="1"/>
        </p:nvGrpSpPr>
        <p:grpSpPr>
          <a:xfrm>
            <a:off x="-1" y="0"/>
            <a:ext cx="12197757" cy="6895555"/>
            <a:chOff x="-1" y="0"/>
            <a:chExt cx="12197757" cy="6895555"/>
          </a:xfrm>
        </p:grpSpPr>
        <p:pic>
          <p:nvPicPr>
            <p:cNvPr id="72" name="Рисунок 7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4469369" cy="6857999"/>
            </a:xfrm>
            <a:prstGeom prst="rect">
              <a:avLst/>
            </a:prstGeom>
          </p:spPr>
        </p:pic>
        <p:pic>
          <p:nvPicPr>
            <p:cNvPr id="73" name="Рисунок 7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75810" y="3368926"/>
              <a:ext cx="2910669" cy="2461227"/>
            </a:xfrm>
            <a:prstGeom prst="rect">
              <a:avLst/>
            </a:prstGeom>
          </p:spPr>
        </p:pic>
        <p:pic>
          <p:nvPicPr>
            <p:cNvPr id="74" name="Рисунок 7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617149" y="0"/>
              <a:ext cx="5375126" cy="1195175"/>
            </a:xfrm>
            <a:prstGeom prst="rect">
              <a:avLst/>
            </a:prstGeom>
          </p:spPr>
        </p:pic>
        <p:pic>
          <p:nvPicPr>
            <p:cNvPr id="75" name="Рисунок 7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40420" y="4810523"/>
              <a:ext cx="2123971" cy="2085032"/>
            </a:xfrm>
            <a:prstGeom prst="rect">
              <a:avLst/>
            </a:prstGeom>
          </p:spPr>
        </p:pic>
        <p:pic>
          <p:nvPicPr>
            <p:cNvPr id="76" name="Рисунок 7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961969" y="3184211"/>
              <a:ext cx="1873982" cy="597592"/>
            </a:xfrm>
            <a:prstGeom prst="rect">
              <a:avLst/>
            </a:prstGeom>
          </p:spPr>
        </p:pic>
        <p:pic>
          <p:nvPicPr>
            <p:cNvPr id="78" name="Рисунок 7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76763" y="195263"/>
              <a:ext cx="1249815" cy="1256759"/>
            </a:xfrm>
            <a:prstGeom prst="rect">
              <a:avLst/>
            </a:prstGeom>
          </p:spPr>
        </p:pic>
        <p:pic>
          <p:nvPicPr>
            <p:cNvPr id="79" name="Рисунок 78"/>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40000" y="5534152"/>
              <a:ext cx="1085473" cy="1085473"/>
            </a:xfrm>
            <a:prstGeom prst="rect">
              <a:avLst/>
            </a:prstGeom>
          </p:spPr>
        </p:pic>
        <p:pic>
          <p:nvPicPr>
            <p:cNvPr id="80" name="Рисунок 7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970063" y="595923"/>
              <a:ext cx="366136" cy="344168"/>
            </a:xfrm>
            <a:prstGeom prst="rect">
              <a:avLst/>
            </a:prstGeom>
          </p:spPr>
        </p:pic>
        <p:pic>
          <p:nvPicPr>
            <p:cNvPr id="81" name="Рисунок 8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940999">
              <a:off x="11401485" y="1968047"/>
              <a:ext cx="366136" cy="344168"/>
            </a:xfrm>
            <a:prstGeom prst="rect">
              <a:avLst/>
            </a:prstGeom>
          </p:spPr>
        </p:pic>
        <p:pic>
          <p:nvPicPr>
            <p:cNvPr id="82" name="Рисунок 8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2722126">
              <a:off x="5177123" y="6281402"/>
              <a:ext cx="366136" cy="344168"/>
            </a:xfrm>
            <a:prstGeom prst="rect">
              <a:avLst/>
            </a:prstGeom>
          </p:spPr>
        </p:pic>
      </p:grpSp>
      <p:pic>
        <p:nvPicPr>
          <p:cNvPr id="5" name="Рисунок 4"/>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030435" y="6215292"/>
            <a:ext cx="4114800" cy="365125"/>
          </a:xfrm>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86" name="Текст 85"/>
          <p:cNvSpPr>
            <a:spLocks noGrp="1"/>
          </p:cNvSpPr>
          <p:nvPr>
            <p:ph type="body" sz="quarter" idx="13" hasCustomPrompt="1"/>
          </p:nvPr>
        </p:nvSpPr>
        <p:spPr>
          <a:xfrm>
            <a:off x="5997026" y="2050448"/>
            <a:ext cx="4523357" cy="3588056"/>
          </a:xfrm>
        </p:spPr>
        <p:txBody>
          <a:bodyPr/>
          <a:lstStyle>
            <a:lvl1pPr>
              <a:spcBef>
                <a:spcPts val="1300"/>
              </a:spcBef>
              <a:defRPr/>
            </a:lvl1pPr>
          </a:lstStyle>
          <a:p>
            <a:pPr lvl="0"/>
            <a:r>
              <a:rPr lang="en-US" dirty="0" err="1"/>
              <a:t>Lorem</a:t>
            </a:r>
            <a:r>
              <a:rPr lang="en-US" dirty="0"/>
              <a:t> </a:t>
            </a:r>
            <a:r>
              <a:rPr lang="en-US" dirty="0" err="1"/>
              <a:t>ipsum</a:t>
            </a:r>
            <a:r>
              <a:rPr lang="en-US" dirty="0"/>
              <a:t> 01</a:t>
            </a:r>
          </a:p>
          <a:p>
            <a:pPr lvl="0"/>
            <a:r>
              <a:rPr lang="en-US" dirty="0" err="1"/>
              <a:t>Lorem</a:t>
            </a:r>
            <a:r>
              <a:rPr lang="en-US" dirty="0"/>
              <a:t> </a:t>
            </a:r>
            <a:r>
              <a:rPr lang="en-US" dirty="0" err="1"/>
              <a:t>ipsum</a:t>
            </a:r>
            <a:r>
              <a:rPr lang="en-US" dirty="0"/>
              <a:t> 02</a:t>
            </a:r>
          </a:p>
          <a:p>
            <a:pPr lvl="0"/>
            <a:r>
              <a:rPr lang="en-US" dirty="0" err="1"/>
              <a:t>Lorem</a:t>
            </a:r>
            <a:r>
              <a:rPr lang="en-US" dirty="0"/>
              <a:t> </a:t>
            </a:r>
            <a:r>
              <a:rPr lang="en-US" dirty="0" err="1"/>
              <a:t>ipsum</a:t>
            </a:r>
            <a:r>
              <a:rPr lang="en-US" dirty="0"/>
              <a:t> 03</a:t>
            </a:r>
          </a:p>
          <a:p>
            <a:pPr lvl="0"/>
            <a:r>
              <a:rPr lang="en-US" dirty="0" err="1"/>
              <a:t>Lorem</a:t>
            </a:r>
            <a:r>
              <a:rPr lang="en-US" dirty="0"/>
              <a:t> </a:t>
            </a:r>
            <a:r>
              <a:rPr lang="en-US" dirty="0" err="1"/>
              <a:t>ipsum</a:t>
            </a:r>
            <a:r>
              <a:rPr lang="en-US" dirty="0"/>
              <a:t> 04</a:t>
            </a:r>
          </a:p>
          <a:p>
            <a:pPr lvl="0"/>
            <a:r>
              <a:rPr lang="en-US" dirty="0" err="1"/>
              <a:t>Lorem</a:t>
            </a:r>
            <a:r>
              <a:rPr lang="en-US" dirty="0"/>
              <a:t> </a:t>
            </a:r>
            <a:r>
              <a:rPr lang="en-US" dirty="0" err="1"/>
              <a:t>ipsum</a:t>
            </a:r>
            <a:r>
              <a:rPr lang="en-US" dirty="0"/>
              <a:t> 05</a:t>
            </a:r>
          </a:p>
          <a:p>
            <a:pPr lvl="0"/>
            <a:r>
              <a:rPr lang="en-US" dirty="0" err="1"/>
              <a:t>Lorem</a:t>
            </a:r>
            <a:r>
              <a:rPr lang="en-US" dirty="0"/>
              <a:t> </a:t>
            </a:r>
            <a:r>
              <a:rPr lang="en-US" dirty="0" err="1"/>
              <a:t>ipsum</a:t>
            </a:r>
            <a:r>
              <a:rPr lang="en-US" dirty="0"/>
              <a:t> 06</a:t>
            </a:r>
            <a:endParaRPr lang="ru-RU" dirty="0"/>
          </a:p>
        </p:txBody>
      </p:sp>
      <p:pic>
        <p:nvPicPr>
          <p:cNvPr id="87" name="Рисунок 8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564391" y="5303630"/>
            <a:ext cx="4320958" cy="334874"/>
          </a:xfrm>
          <a:prstGeom prst="rect">
            <a:avLst/>
          </a:prstGeom>
        </p:spPr>
      </p:pic>
      <p:pic>
        <p:nvPicPr>
          <p:cNvPr id="88" name="Рисунок 8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575810" y="1331912"/>
            <a:ext cx="3055617" cy="4707143"/>
          </a:xfrm>
          <a:prstGeom prst="rect">
            <a:avLst/>
          </a:prstGeom>
        </p:spPr>
      </p:pic>
    </p:spTree>
    <p:extLst>
      <p:ext uri="{BB962C8B-B14F-4D97-AF65-F5344CB8AC3E}">
        <p14:creationId xmlns:p14="http://schemas.microsoft.com/office/powerpoint/2010/main" val="105560366"/>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userDrawn="1">
  <p:cSld name="Agenda-02">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5372100" cy="4637913"/>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8906342" y="0"/>
            <a:ext cx="3285658"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540093" y="380373"/>
            <a:ext cx="1651907" cy="2465471"/>
          </a:xfrm>
          <a:prstGeom prst="rect">
            <a:avLst/>
          </a:prstGeom>
        </p:spPr>
      </p:pic>
      <p:pic>
        <p:nvPicPr>
          <p:cNvPr id="5" name="Рисунок 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177153" y="4899807"/>
            <a:ext cx="1051707" cy="1149165"/>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702775">
            <a:off x="136669" y="4532181"/>
            <a:ext cx="1192905" cy="1149165"/>
          </a:xfrm>
          <a:prstGeom prst="rect">
            <a:avLst/>
          </a:prstGeom>
        </p:spPr>
      </p:pic>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13" name="Текст 12"/>
          <p:cNvSpPr>
            <a:spLocks noGrp="1"/>
          </p:cNvSpPr>
          <p:nvPr>
            <p:ph type="body" sz="quarter" idx="13" hasCustomPrompt="1"/>
          </p:nvPr>
        </p:nvSpPr>
        <p:spPr>
          <a:xfrm>
            <a:off x="3115581" y="1487785"/>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7" name="Текст 12"/>
          <p:cNvSpPr>
            <a:spLocks noGrp="1"/>
          </p:cNvSpPr>
          <p:nvPr>
            <p:ph type="body" sz="quarter" idx="14" hasCustomPrompt="1"/>
          </p:nvPr>
        </p:nvSpPr>
        <p:spPr>
          <a:xfrm>
            <a:off x="3115581" y="2668484"/>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528191" flipV="1">
            <a:off x="882163" y="922316"/>
            <a:ext cx="306371" cy="287989"/>
          </a:xfrm>
          <a:prstGeom prst="rect">
            <a:avLst/>
          </a:prstGeom>
        </p:spPr>
      </p:pic>
      <p:pic>
        <p:nvPicPr>
          <p:cNvPr id="43" name="Рисунок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77586" flipV="1">
            <a:off x="11599571" y="3414717"/>
            <a:ext cx="306371" cy="287989"/>
          </a:xfrm>
          <a:prstGeom prst="rect">
            <a:avLst/>
          </a:prstGeom>
        </p:spPr>
      </p:pic>
      <p:pic>
        <p:nvPicPr>
          <p:cNvPr id="44" name="Рисунок 4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3858411" flipV="1">
            <a:off x="241060" y="6265971"/>
            <a:ext cx="306371" cy="287989"/>
          </a:xfrm>
          <a:prstGeom prst="rect">
            <a:avLst/>
          </a:prstGeom>
        </p:spPr>
      </p:pic>
      <p:pic>
        <p:nvPicPr>
          <p:cNvPr id="16" name="Рисунок 15"/>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2710770" y="5414580"/>
            <a:ext cx="6667500" cy="333375"/>
          </a:xfrm>
          <a:prstGeom prst="rect">
            <a:avLst/>
          </a:prstGeom>
        </p:spPr>
      </p:pic>
      <p:sp>
        <p:nvSpPr>
          <p:cNvPr id="24" name="Текст 12"/>
          <p:cNvSpPr>
            <a:spLocks noGrp="1"/>
          </p:cNvSpPr>
          <p:nvPr>
            <p:ph type="body" sz="quarter" idx="16" hasCustomPrompt="1"/>
          </p:nvPr>
        </p:nvSpPr>
        <p:spPr>
          <a:xfrm>
            <a:off x="3115581" y="3806741"/>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Tree>
    <p:extLst>
      <p:ext uri="{BB962C8B-B14F-4D97-AF65-F5344CB8AC3E}">
        <p14:creationId xmlns:p14="http://schemas.microsoft.com/office/powerpoint/2010/main" val="632216599"/>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userDrawn="1">
  <p:cSld name="Agenda-03">
    <p:spTree>
      <p:nvGrpSpPr>
        <p:cNvPr id="1" name=""/>
        <p:cNvGrpSpPr/>
        <p:nvPr/>
      </p:nvGrpSpPr>
      <p:grpSpPr>
        <a:xfrm>
          <a:off x="0" y="0"/>
          <a:ext cx="0" cy="0"/>
          <a:chOff x="0" y="0"/>
          <a:chExt cx="0" cy="0"/>
        </a:xfrm>
      </p:grpSpPr>
      <p:pic>
        <p:nvPicPr>
          <p:cNvPr id="20" name="Рисунок 1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823237" cy="685800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06523" y="0"/>
            <a:ext cx="9485477" cy="6858000"/>
          </a:xfrm>
          <a:prstGeom prst="rect">
            <a:avLst/>
          </a:prstGeom>
        </p:spPr>
      </p:pic>
      <p:pic>
        <p:nvPicPr>
          <p:cNvPr id="5" name="Рисунок 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9857101" y="465898"/>
            <a:ext cx="2334899" cy="6129110"/>
          </a:xfrm>
          <a:prstGeom prst="rect">
            <a:avLst/>
          </a:prstGeom>
        </p:spPr>
      </p:pic>
      <p:pic>
        <p:nvPicPr>
          <p:cNvPr id="18" name="Рисунок 17"/>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3581443" y="5294767"/>
            <a:ext cx="4762500" cy="247650"/>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57874">
            <a:off x="279457" y="3966116"/>
            <a:ext cx="1349829" cy="1325082"/>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4207326"/>
            <a:ext cx="2712120" cy="274225"/>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3043135"/>
            <a:ext cx="2712120" cy="27422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1910049"/>
            <a:ext cx="2712120" cy="274225"/>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462912" y="219650"/>
            <a:ext cx="1780699" cy="3504747"/>
          </a:xfrm>
          <a:prstGeom prst="rect">
            <a:avLst/>
          </a:prstGeom>
        </p:spPr>
      </p:pic>
    </p:spTree>
    <p:extLst>
      <p:ext uri="{BB962C8B-B14F-4D97-AF65-F5344CB8AC3E}">
        <p14:creationId xmlns:p14="http://schemas.microsoft.com/office/powerpoint/2010/main" val="29077315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10_Заголовок раздела">
  <p:cSld name="10_Заголовок раздела">
    <p:spTree>
      <p:nvGrpSpPr>
        <p:cNvPr id="1" name="Shape 413"/>
        <p:cNvGrpSpPr/>
        <p:nvPr/>
      </p:nvGrpSpPr>
      <p:grpSpPr>
        <a:xfrm>
          <a:off x="0" y="0"/>
          <a:ext cx="0" cy="0"/>
          <a:chOff x="0" y="0"/>
          <a:chExt cx="0" cy="0"/>
        </a:xfrm>
      </p:grpSpPr>
      <p:pic>
        <p:nvPicPr>
          <p:cNvPr id="414" name="Google Shape;414;p142"/>
          <p:cNvPicPr preferRelativeResize="0"/>
          <p:nvPr/>
        </p:nvPicPr>
        <p:blipFill rotWithShape="1">
          <a:blip r:embed="rId2">
            <a:alphaModFix/>
          </a:blip>
          <a:srcRect/>
          <a:stretch/>
        </p:blipFill>
        <p:spPr>
          <a:xfrm rot="10800000">
            <a:off x="0" y="1619250"/>
            <a:ext cx="6667500" cy="5238750"/>
          </a:xfrm>
          <a:prstGeom prst="rect">
            <a:avLst/>
          </a:prstGeom>
          <a:noFill/>
          <a:ln>
            <a:noFill/>
          </a:ln>
        </p:spPr>
      </p:pic>
      <p:pic>
        <p:nvPicPr>
          <p:cNvPr id="415" name="Google Shape;415;p14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16" name="Google Shape;416;p1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7" name="Google Shape;417;p1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8" name="Google Shape;418;p14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419" name="Google Shape;419;p142"/>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0" name="Google Shape;420;p142"/>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21" name="Google Shape;421;p14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900736" y="1908878"/>
            <a:ext cx="383722" cy="383722"/>
          </a:xfrm>
          <a:prstGeom prst="rect">
            <a:avLst/>
          </a:prstGeom>
          <a:noFill/>
          <a:ln>
            <a:noFill/>
          </a:ln>
        </p:spPr>
      </p:pic>
      <p:pic>
        <p:nvPicPr>
          <p:cNvPr id="422" name="Google Shape;422;p14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5065" y="5436733"/>
            <a:ext cx="5535064" cy="369004"/>
          </a:xfrm>
          <a:prstGeom prst="rect">
            <a:avLst/>
          </a:prstGeom>
          <a:noFill/>
          <a:ln>
            <a:noFill/>
          </a:ln>
        </p:spPr>
      </p:pic>
      <p:pic>
        <p:nvPicPr>
          <p:cNvPr id="423" name="Google Shape;423;p14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1463" y="372001"/>
            <a:ext cx="1134836" cy="1134836"/>
          </a:xfrm>
          <a:prstGeom prst="rect">
            <a:avLst/>
          </a:prstGeom>
          <a:noFill/>
          <a:ln>
            <a:noFill/>
          </a:ln>
        </p:spPr>
      </p:pic>
      <p:pic>
        <p:nvPicPr>
          <p:cNvPr id="424" name="Google Shape;424;p14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21609" y="4963193"/>
            <a:ext cx="576943" cy="576943"/>
          </a:xfrm>
          <a:prstGeom prst="rect">
            <a:avLst/>
          </a:prstGeom>
          <a:noFill/>
          <a:ln>
            <a:noFill/>
          </a:ln>
        </p:spPr>
      </p:pic>
      <p:pic>
        <p:nvPicPr>
          <p:cNvPr id="425" name="Google Shape;425;p14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783697" y="2167500"/>
            <a:ext cx="2064526" cy="3132708"/>
          </a:xfrm>
          <a:prstGeom prst="rect">
            <a:avLst/>
          </a:prstGeom>
          <a:noFill/>
          <a:ln>
            <a:noFill/>
          </a:ln>
        </p:spPr>
      </p:pic>
      <p:pic>
        <p:nvPicPr>
          <p:cNvPr id="426" name="Google Shape;426;p14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761581">
            <a:off x="1149490" y="928885"/>
            <a:ext cx="1173619" cy="1780847"/>
          </a:xfrm>
          <a:prstGeom prst="rect">
            <a:avLst/>
          </a:prstGeom>
          <a:noFill/>
          <a:ln>
            <a:noFill/>
          </a:ln>
        </p:spPr>
      </p:pic>
      <p:pic>
        <p:nvPicPr>
          <p:cNvPr id="427" name="Google Shape;427;p14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8770596" y="4788917"/>
            <a:ext cx="2069193" cy="2073581"/>
          </a:xfrm>
          <a:prstGeom prst="rect">
            <a:avLst/>
          </a:prstGeom>
          <a:noFill/>
          <a:ln>
            <a:noFill/>
          </a:ln>
        </p:spPr>
      </p:pic>
      <p:pic>
        <p:nvPicPr>
          <p:cNvPr id="428" name="Google Shape;428;p14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60134" y="0"/>
            <a:ext cx="4331866" cy="3403609"/>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8811630">
            <a:off x="348697" y="4677002"/>
            <a:ext cx="1319315" cy="2383971"/>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7374519" y="0"/>
            <a:ext cx="4823237" cy="6858000"/>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457200"/>
            <a:ext cx="3932237" cy="1600200"/>
          </a:xfrm>
        </p:spPr>
        <p:txBody>
          <a:bodyPr anchor="b"/>
          <a:lstStyle>
            <a:lvl1pPr algn="ctr">
              <a:defRPr sz="3200"/>
            </a:lvl1pPr>
          </a:lstStyle>
          <a:p>
            <a:r>
              <a:rPr lang="en-US" dirty="0" err="1"/>
              <a:t>Lorem</a:t>
            </a:r>
            <a:r>
              <a:rPr lang="en-US" dirty="0"/>
              <a:t> </a:t>
            </a:r>
            <a:r>
              <a:rPr lang="en-US" dirty="0" err="1"/>
              <a:t>ipsum</a:t>
            </a:r>
            <a:r>
              <a:rPr lang="en-US" dirty="0"/>
              <a:t> dolor </a:t>
            </a:r>
            <a:endParaRPr lang="ru-RU" dirty="0"/>
          </a:p>
        </p:txBody>
      </p:sp>
      <p:sp>
        <p:nvSpPr>
          <p:cNvPr id="3" name="Объект 2"/>
          <p:cNvSpPr>
            <a:spLocks noGrp="1"/>
          </p:cNvSpPr>
          <p:nvPr>
            <p:ph idx="1" hasCustomPrompt="1"/>
          </p:nvPr>
        </p:nvSpPr>
        <p:spPr>
          <a:xfrm>
            <a:off x="5603456" y="457201"/>
            <a:ext cx="4846830"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endParaRPr lang="ru-RU" dirty="0"/>
          </a:p>
        </p:txBody>
      </p:sp>
      <p:sp>
        <p:nvSpPr>
          <p:cNvPr id="4" name="Текст 3"/>
          <p:cNvSpPr>
            <a:spLocks noGrp="1"/>
          </p:cNvSpPr>
          <p:nvPr>
            <p:ph type="body" sz="half" idx="2" hasCustomPrompt="1"/>
          </p:nvPr>
        </p:nvSpPr>
        <p:spPr>
          <a:xfrm>
            <a:off x="839788" y="2465614"/>
            <a:ext cx="3932237" cy="3403374"/>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r>
              <a:rPr lang="en-US" dirty="0"/>
              <a:t> dolor </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81717" y="4479876"/>
            <a:ext cx="635636" cy="635636"/>
          </a:xfrm>
          <a:prstGeom prst="rect">
            <a:avLst/>
          </a:prstGeom>
        </p:spPr>
      </p:pic>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02563" y="5764520"/>
            <a:ext cx="635636" cy="635636"/>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64318" y="-170806"/>
            <a:ext cx="1888671" cy="185404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822176" y="1194615"/>
            <a:ext cx="1223697" cy="2408464"/>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382105" y="59472"/>
            <a:ext cx="516691" cy="516691"/>
          </a:xfrm>
          <a:prstGeom prst="rect">
            <a:avLst/>
          </a:prstGeom>
        </p:spPr>
      </p:pic>
    </p:spTree>
    <p:extLst>
      <p:ext uri="{BB962C8B-B14F-4D97-AF65-F5344CB8AC3E}">
        <p14:creationId xmlns:p14="http://schemas.microsoft.com/office/powerpoint/2010/main" val="3363877525"/>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p:spPr>
      </p:pic>
      <p:pic>
        <p:nvPicPr>
          <p:cNvPr id="38" name="Рисунок 3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9337876" y="155276"/>
            <a:ext cx="3172531" cy="5437413"/>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457200"/>
            <a:ext cx="12192000" cy="1221971"/>
          </a:xfrm>
        </p:spPr>
        <p:txBody>
          <a:bodyPr anchor="b"/>
          <a:lstStyle>
            <a:lvl1pPr algn="ctr">
              <a:defRPr sz="3200"/>
            </a:lvl1pPr>
          </a:lstStyle>
          <a:p>
            <a:r>
              <a:rPr lang="en-US" dirty="0" err="1"/>
              <a:t>Lorem</a:t>
            </a:r>
            <a:r>
              <a:rPr lang="en-US" dirty="0"/>
              <a:t> </a:t>
            </a:r>
            <a:r>
              <a:rPr lang="en-US" dirty="0" err="1"/>
              <a:t>ipsum</a:t>
            </a:r>
            <a:endParaRPr lang="ru-RU" dirty="0"/>
          </a:p>
        </p:txBody>
      </p:sp>
      <p:sp>
        <p:nvSpPr>
          <p:cNvPr id="3" name="Рисунок 2"/>
          <p:cNvSpPr>
            <a:spLocks noGrp="1"/>
          </p:cNvSpPr>
          <p:nvPr>
            <p:ph type="pic" idx="1"/>
          </p:nvPr>
        </p:nvSpPr>
        <p:spPr>
          <a:xfrm>
            <a:off x="5183188" y="2573951"/>
            <a:ext cx="4436750" cy="32870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p>
        </p:txBody>
      </p:sp>
      <p:sp>
        <p:nvSpPr>
          <p:cNvPr id="4" name="Текст 3"/>
          <p:cNvSpPr>
            <a:spLocks noGrp="1"/>
          </p:cNvSpPr>
          <p:nvPr>
            <p:ph type="body" sz="half" idx="2" hasCustomPrompt="1"/>
          </p:nvPr>
        </p:nvSpPr>
        <p:spPr>
          <a:xfrm>
            <a:off x="839788" y="2573952"/>
            <a:ext cx="3932237" cy="32950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41" name="Рисунок 4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8666" y="4771471"/>
            <a:ext cx="4256116" cy="1642435"/>
          </a:xfrm>
          <a:prstGeom prst="rect">
            <a:avLst/>
          </a:prstGeom>
        </p:spPr>
      </p:pic>
      <p:pic>
        <p:nvPicPr>
          <p:cNvPr id="43" name="Рисунок 4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661893" y="1772797"/>
            <a:ext cx="2770040" cy="214678"/>
          </a:xfrm>
          <a:prstGeom prst="rect">
            <a:avLst/>
          </a:prstGeom>
        </p:spPr>
      </p:pic>
    </p:spTree>
    <p:extLst>
      <p:ext uri="{BB962C8B-B14F-4D97-AF65-F5344CB8AC3E}">
        <p14:creationId xmlns:p14="http://schemas.microsoft.com/office/powerpoint/2010/main" val="2883055936"/>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preserve="1" userDrawn="1">
  <p:cSld name="3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t="1314" b="72870"/>
          <a:stretch/>
        </p:blipFill>
        <p:spPr>
          <a:xfrm rot="16200000">
            <a:off x="9409138" y="3586196"/>
            <a:ext cx="3795290" cy="1770435"/>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37802" y="1766204"/>
            <a:ext cx="2054198" cy="2016538"/>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flipH="1">
            <a:off x="0" y="0"/>
            <a:ext cx="3285658"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5" name="Рисунок 14"/>
          <p:cNvPicPr>
            <a:picLocks noChangeAspect="1"/>
          </p:cNvPicPr>
          <p:nvPr userDrawn="1"/>
        </p:nvPicPr>
        <p:blipFill rotWithShape="1">
          <a:blip r:embed="rId6" cstate="email">
            <a:extLst>
              <a:ext uri="{28A0092B-C50C-407E-A947-70E740481C1C}">
                <a14:useLocalDpi xmlns:a14="http://schemas.microsoft.com/office/drawing/2010/main"/>
              </a:ext>
            </a:extLst>
          </a:blip>
          <a:srcRect r="27583"/>
          <a:stretch/>
        </p:blipFill>
        <p:spPr>
          <a:xfrm flipH="1">
            <a:off x="-5756" y="2912265"/>
            <a:ext cx="862469" cy="2344069"/>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654402">
            <a:off x="11136657" y="3421105"/>
            <a:ext cx="1205815" cy="1317554"/>
          </a:xfrm>
          <a:prstGeom prst="rect">
            <a:avLst/>
          </a:prstGeom>
        </p:spPr>
      </p:pic>
    </p:spTree>
    <p:extLst>
      <p:ext uri="{BB962C8B-B14F-4D97-AF65-F5344CB8AC3E}">
        <p14:creationId xmlns:p14="http://schemas.microsoft.com/office/powerpoint/2010/main" val="2647284538"/>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grpSp>
        <p:nvGrpSpPr>
          <p:cNvPr id="10" name="Группа 9"/>
          <p:cNvGrpSpPr/>
          <p:nvPr userDrawn="1"/>
        </p:nvGrpSpPr>
        <p:grpSpPr>
          <a:xfrm>
            <a:off x="0" y="0"/>
            <a:ext cx="12190413" cy="6858000"/>
            <a:chOff x="0" y="0"/>
            <a:chExt cx="12190413" cy="685800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106230" cy="2773986"/>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43791" y="1283487"/>
              <a:ext cx="8746622" cy="5574513"/>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1517" y="6048972"/>
            <a:ext cx="968896" cy="809028"/>
          </a:xfrm>
          <a:prstGeom prst="rect">
            <a:avLst/>
          </a:prstGeom>
        </p:spPr>
      </p:pic>
      <p:sp>
        <p:nvSpPr>
          <p:cNvPr id="2" name="Заголовок 1"/>
          <p:cNvSpPr>
            <a:spLocks noGrp="1"/>
          </p:cNvSpPr>
          <p:nvPr>
            <p:ph type="title" hasCustomPrompt="1"/>
          </p:nvPr>
        </p:nvSpPr>
        <p:spPr>
          <a:xfrm>
            <a:off x="0" y="0"/>
            <a:ext cx="12192000" cy="2334986"/>
          </a:xfrm>
        </p:spPr>
        <p:txBody>
          <a:bodyPr/>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2775857" y="2883291"/>
            <a:ext cx="6330043" cy="2578127"/>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595257" y="1642738"/>
            <a:ext cx="345621" cy="345621"/>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917337">
            <a:off x="360934" y="1371794"/>
            <a:ext cx="768501" cy="1518557"/>
          </a:xfrm>
          <a:prstGeom prst="rect">
            <a:avLst/>
          </a:prstGeom>
        </p:spPr>
      </p:pic>
    </p:spTree>
    <p:extLst>
      <p:ext uri="{BB962C8B-B14F-4D97-AF65-F5344CB8AC3E}">
        <p14:creationId xmlns:p14="http://schemas.microsoft.com/office/powerpoint/2010/main" val="567660572"/>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57" y="3175794"/>
            <a:ext cx="1760174" cy="3673929"/>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777752" y="1771996"/>
            <a:ext cx="5649296" cy="210530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Вертикальный заголовок 1"/>
          <p:cNvSpPr>
            <a:spLocks noGrp="1"/>
          </p:cNvSpPr>
          <p:nvPr>
            <p:ph type="title" orient="vert" hasCustomPrompt="1"/>
          </p:nvPr>
        </p:nvSpPr>
        <p:spPr>
          <a:xfrm>
            <a:off x="8724900" y="365125"/>
            <a:ext cx="2628900" cy="5811838"/>
          </a:xfrm>
        </p:spPr>
        <p:txBody>
          <a:bodyPr vert="eaVert"/>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838200" y="365125"/>
            <a:ext cx="7734300" cy="5811838"/>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5400000">
            <a:off x="7476037" y="3136061"/>
            <a:ext cx="3483429" cy="269966"/>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3600000">
            <a:off x="1178613" y="4615007"/>
            <a:ext cx="1319104" cy="2596243"/>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0726" y="-1"/>
            <a:ext cx="2215243" cy="2174630"/>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03342" y="617713"/>
            <a:ext cx="1270934" cy="1273629"/>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5400000">
            <a:off x="9438160" y="2580013"/>
            <a:ext cx="3581400" cy="1382062"/>
          </a:xfrm>
          <a:prstGeom prst="rect">
            <a:avLst/>
          </a:prstGeom>
        </p:spPr>
      </p:pic>
    </p:spTree>
    <p:extLst>
      <p:ext uri="{BB962C8B-B14F-4D97-AF65-F5344CB8AC3E}">
        <p14:creationId xmlns:p14="http://schemas.microsoft.com/office/powerpoint/2010/main" val="788912229"/>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userDrawn="1">
  <p:cSld name="1_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3A20286A-6229-4348-B1D1-B0275B889723}" type="datetime1">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pic>
        <p:nvPicPr>
          <p:cNvPr id="14" name="Рисунок 13"/>
          <p:cNvPicPr>
            <a:picLocks noChangeAspect="1"/>
          </p:cNvPicPr>
          <p:nvPr userDrawn="1"/>
        </p:nvPicPr>
        <p:blipFill rotWithShape="1">
          <a:blip r:embed="rId4" cstate="email">
            <a:extLst>
              <a:ext uri="{28A0092B-C50C-407E-A947-70E740481C1C}">
                <a14:useLocalDpi xmlns:a14="http://schemas.microsoft.com/office/drawing/2010/main"/>
              </a:ext>
            </a:extLst>
          </a:blip>
          <a:srcRect r="33044"/>
          <a:stretch/>
        </p:blipFill>
        <p:spPr>
          <a:xfrm rot="5400000">
            <a:off x="9624386" y="4936789"/>
            <a:ext cx="1547205" cy="2315693"/>
          </a:xfrm>
          <a:prstGeom prst="rect">
            <a:avLst/>
          </a:prstGeom>
        </p:spPr>
      </p:pic>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21" name="Рисунок 20"/>
          <p:cNvPicPr>
            <a:picLocks noChangeAspect="1"/>
          </p:cNvPicPr>
          <p:nvPr userDrawn="1"/>
        </p:nvPicPr>
        <p:blipFill rotWithShape="1">
          <a:blip r:embed="rId6"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
        <p:nvSpPr>
          <p:cNvPr id="10" name="Номер слайда 5">
            <a:extLst>
              <a:ext uri="{FF2B5EF4-FFF2-40B4-BE49-F238E27FC236}">
                <a16:creationId xmlns:a16="http://schemas.microsoft.com/office/drawing/2014/main" id="{B5D41614-D43A-469A-AC4B-9B2C31344C71}"/>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2181593826"/>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userDrawn="1">
  <p:cSld name="28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66B68987-A7F8-4124-B526-5018E4966EFB}"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8"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
        <p:nvSpPr>
          <p:cNvPr id="12" name="Номер слайда 5">
            <a:extLst>
              <a:ext uri="{FF2B5EF4-FFF2-40B4-BE49-F238E27FC236}">
                <a16:creationId xmlns:a16="http://schemas.microsoft.com/office/drawing/2014/main" id="{831CE1BE-1D0C-499A-8308-30E88913B3D7}"/>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3818998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11_Заголовок раздела">
  <p:cSld name="11_Заголовок раздела">
    <p:spTree>
      <p:nvGrpSpPr>
        <p:cNvPr id="1" name="Shape 429"/>
        <p:cNvGrpSpPr/>
        <p:nvPr/>
      </p:nvGrpSpPr>
      <p:grpSpPr>
        <a:xfrm>
          <a:off x="0" y="0"/>
          <a:ext cx="0" cy="0"/>
          <a:chOff x="0" y="0"/>
          <a:chExt cx="0" cy="0"/>
        </a:xfrm>
      </p:grpSpPr>
      <p:pic>
        <p:nvPicPr>
          <p:cNvPr id="430" name="Google Shape;430;p14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2493"/>
            <a:ext cx="5549221" cy="5549221"/>
          </a:xfrm>
          <a:prstGeom prst="rect">
            <a:avLst/>
          </a:prstGeom>
          <a:noFill/>
          <a:ln>
            <a:noFill/>
          </a:ln>
        </p:spPr>
      </p:pic>
      <p:pic>
        <p:nvPicPr>
          <p:cNvPr id="431" name="Google Shape;431;p14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32" name="Google Shape;432;p1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3" name="Google Shape;433;p1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4" name="Google Shape;434;p14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35" name="Google Shape;435;p14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328467" y="5982880"/>
            <a:ext cx="5535064" cy="369004"/>
          </a:xfrm>
          <a:prstGeom prst="rect">
            <a:avLst/>
          </a:prstGeom>
          <a:noFill/>
          <a:ln>
            <a:noFill/>
          </a:ln>
        </p:spPr>
      </p:pic>
      <p:pic>
        <p:nvPicPr>
          <p:cNvPr id="436" name="Google Shape;436;p14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100218" y="3431493"/>
            <a:ext cx="1991563" cy="3021993"/>
          </a:xfrm>
          <a:prstGeom prst="rect">
            <a:avLst/>
          </a:prstGeom>
          <a:noFill/>
          <a:ln>
            <a:noFill/>
          </a:ln>
        </p:spPr>
      </p:pic>
      <p:sp>
        <p:nvSpPr>
          <p:cNvPr id="437" name="Google Shape;437;p143"/>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38" name="Google Shape;438;p14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439" name="Google Shape;439;p14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934074" y="813707"/>
            <a:ext cx="536121" cy="536121"/>
          </a:xfrm>
          <a:prstGeom prst="rect">
            <a:avLst/>
          </a:prstGeom>
          <a:noFill/>
          <a:ln>
            <a:noFill/>
          </a:ln>
        </p:spPr>
      </p:pic>
      <p:pic>
        <p:nvPicPr>
          <p:cNvPr id="440" name="Google Shape;440;p14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6863" y="2777103"/>
            <a:ext cx="4436079" cy="3927021"/>
          </a:xfrm>
          <a:prstGeom prst="rect">
            <a:avLst/>
          </a:prstGeom>
          <a:noFill/>
          <a:ln>
            <a:noFill/>
          </a:ln>
        </p:spPr>
      </p:pic>
      <p:pic>
        <p:nvPicPr>
          <p:cNvPr id="441" name="Google Shape;441;p14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645401">
            <a:off x="10492162" y="2590571"/>
            <a:ext cx="1252973" cy="1681843"/>
          </a:xfrm>
          <a:prstGeom prst="rect">
            <a:avLst/>
          </a:prstGeom>
          <a:noFill/>
          <a:ln>
            <a:noFill/>
          </a:ln>
        </p:spPr>
      </p:pic>
      <p:pic>
        <p:nvPicPr>
          <p:cNvPr id="442" name="Google Shape;442;p143"/>
          <p:cNvPicPr preferRelativeResize="0"/>
          <p:nvPr/>
        </p:nvPicPr>
        <p:blipFill rotWithShape="1">
          <a:blip r:embed="rId10" cstate="email">
            <a:alphaModFix/>
            <a:extLst>
              <a:ext uri="{28A0092B-C50C-407E-A947-70E740481C1C}">
                <a14:useLocalDpi xmlns:a14="http://schemas.microsoft.com/office/drawing/2010/main"/>
              </a:ext>
            </a:extLst>
          </a:blip>
          <a:srcRect l="1" t="5851" r="40936"/>
          <a:stretch/>
        </p:blipFill>
        <p:spPr>
          <a:xfrm>
            <a:off x="9769285" y="0"/>
            <a:ext cx="2422715" cy="2413605"/>
          </a:xfrm>
          <a:prstGeom prst="rect">
            <a:avLst/>
          </a:prstGeom>
          <a:noFill/>
          <a:ln>
            <a:noFill/>
          </a:ln>
        </p:spPr>
      </p:pic>
      <p:pic>
        <p:nvPicPr>
          <p:cNvPr id="443" name="Google Shape;443;p143"/>
          <p:cNvPicPr preferRelativeResize="0"/>
          <p:nvPr/>
        </p:nvPicPr>
        <p:blipFill rotWithShape="1">
          <a:blip r:embed="rId11">
            <a:alphaModFix/>
          </a:blip>
          <a:srcRect/>
          <a:stretch/>
        </p:blipFill>
        <p:spPr>
          <a:xfrm>
            <a:off x="10166653" y="1206802"/>
            <a:ext cx="952500" cy="95250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More-text-purple">
  <p:cSld name="More-text-purple">
    <p:spTree>
      <p:nvGrpSpPr>
        <p:cNvPr id="1" name="Shape 444"/>
        <p:cNvGrpSpPr/>
        <p:nvPr/>
      </p:nvGrpSpPr>
      <p:grpSpPr>
        <a:xfrm>
          <a:off x="0" y="0"/>
          <a:ext cx="0" cy="0"/>
          <a:chOff x="0" y="0"/>
          <a:chExt cx="0" cy="0"/>
        </a:xfrm>
      </p:grpSpPr>
      <p:pic>
        <p:nvPicPr>
          <p:cNvPr id="445" name="Google Shape;445;p14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396219" y="5673479"/>
            <a:ext cx="4801537" cy="1392445"/>
          </a:xfrm>
          <a:prstGeom prst="rect">
            <a:avLst/>
          </a:prstGeom>
          <a:noFill/>
          <a:ln>
            <a:noFill/>
          </a:ln>
        </p:spPr>
      </p:pic>
      <p:pic>
        <p:nvPicPr>
          <p:cNvPr id="446" name="Google Shape;446;p14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9358960" y="3564409"/>
            <a:ext cx="4937760" cy="728320"/>
          </a:xfrm>
          <a:prstGeom prst="rect">
            <a:avLst/>
          </a:prstGeom>
          <a:noFill/>
          <a:ln>
            <a:noFill/>
          </a:ln>
        </p:spPr>
      </p:pic>
      <p:pic>
        <p:nvPicPr>
          <p:cNvPr id="447" name="Google Shape;447;p14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48" name="Google Shape;448;p1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9" name="Google Shape;449;p1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0" name="Google Shape;450;p14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51" name="Google Shape;451;p14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8467" y="6155874"/>
            <a:ext cx="5535064" cy="130698"/>
          </a:xfrm>
          <a:prstGeom prst="rect">
            <a:avLst/>
          </a:prstGeom>
          <a:noFill/>
          <a:ln>
            <a:noFill/>
          </a:ln>
        </p:spPr>
      </p:pic>
      <p:pic>
        <p:nvPicPr>
          <p:cNvPr id="452" name="Google Shape;452;p14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53" name="Google Shape;453;p144"/>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54" name="Google Shape;454;p144"/>
          <p:cNvPicPr preferRelativeResize="0"/>
          <p:nvPr/>
        </p:nvPicPr>
        <p:blipFill rotWithShape="1">
          <a:blip r:embed="rId7" cstate="email">
            <a:alphaModFix/>
            <a:extLst>
              <a:ext uri="{28A0092B-C50C-407E-A947-70E740481C1C}">
                <a14:useLocalDpi xmlns:a14="http://schemas.microsoft.com/office/drawing/2010/main"/>
              </a:ext>
            </a:extLst>
          </a:blip>
          <a:srcRect t="10129"/>
          <a:stretch/>
        </p:blipFill>
        <p:spPr>
          <a:xfrm>
            <a:off x="-258515" y="0"/>
            <a:ext cx="1135684" cy="4646815"/>
          </a:xfrm>
          <a:prstGeom prst="rect">
            <a:avLst/>
          </a:prstGeom>
          <a:noFill/>
          <a:ln>
            <a:noFill/>
          </a:ln>
        </p:spPr>
      </p:pic>
      <p:pic>
        <p:nvPicPr>
          <p:cNvPr id="455" name="Google Shape;455;p14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9658" y="6419243"/>
            <a:ext cx="239337" cy="239337"/>
          </a:xfrm>
          <a:prstGeom prst="rect">
            <a:avLst/>
          </a:prstGeom>
          <a:noFill/>
          <a:ln>
            <a:noFill/>
          </a:ln>
        </p:spPr>
      </p:pic>
      <p:pic>
        <p:nvPicPr>
          <p:cNvPr id="456" name="Google Shape;456;p14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135961">
            <a:off x="11555838" y="4812463"/>
            <a:ext cx="426027" cy="40046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12_Заголовок раздела">
  <p:cSld name="12_Заголовок раздела">
    <p:spTree>
      <p:nvGrpSpPr>
        <p:cNvPr id="1" name="Shape 457"/>
        <p:cNvGrpSpPr/>
        <p:nvPr/>
      </p:nvGrpSpPr>
      <p:grpSpPr>
        <a:xfrm>
          <a:off x="0" y="0"/>
          <a:ext cx="0" cy="0"/>
          <a:chOff x="0" y="0"/>
          <a:chExt cx="0" cy="0"/>
        </a:xfrm>
      </p:grpSpPr>
      <p:pic>
        <p:nvPicPr>
          <p:cNvPr id="458" name="Google Shape;458;p14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802934" y="2922352"/>
            <a:ext cx="1117547" cy="1176676"/>
          </a:xfrm>
          <a:prstGeom prst="rect">
            <a:avLst/>
          </a:prstGeom>
          <a:noFill/>
          <a:ln>
            <a:noFill/>
          </a:ln>
        </p:spPr>
      </p:pic>
      <p:pic>
        <p:nvPicPr>
          <p:cNvPr id="459" name="Google Shape;459;p145"/>
          <p:cNvPicPr preferRelativeResize="0"/>
          <p:nvPr/>
        </p:nvPicPr>
        <p:blipFill rotWithShape="1">
          <a:blip r:embed="rId3" cstate="email">
            <a:alphaModFix/>
            <a:extLst>
              <a:ext uri="{28A0092B-C50C-407E-A947-70E740481C1C}">
                <a14:useLocalDpi xmlns:a14="http://schemas.microsoft.com/office/drawing/2010/main"/>
              </a:ext>
            </a:extLst>
          </a:blip>
          <a:srcRect l="27270"/>
          <a:stretch/>
        </p:blipFill>
        <p:spPr>
          <a:xfrm flipH="1">
            <a:off x="9176797" y="0"/>
            <a:ext cx="3010756" cy="6858000"/>
          </a:xfrm>
          <a:prstGeom prst="rect">
            <a:avLst/>
          </a:prstGeom>
          <a:noFill/>
          <a:ln>
            <a:noFill/>
          </a:ln>
        </p:spPr>
      </p:pic>
      <p:pic>
        <p:nvPicPr>
          <p:cNvPr id="460" name="Google Shape;460;p14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7224" y="5359968"/>
            <a:ext cx="4697660" cy="1498032"/>
          </a:xfrm>
          <a:prstGeom prst="rect">
            <a:avLst/>
          </a:prstGeom>
          <a:noFill/>
          <a:ln>
            <a:noFill/>
          </a:ln>
        </p:spPr>
      </p:pic>
      <p:pic>
        <p:nvPicPr>
          <p:cNvPr id="461" name="Google Shape;461;p145"/>
          <p:cNvPicPr preferRelativeResize="0"/>
          <p:nvPr/>
        </p:nvPicPr>
        <p:blipFill rotWithShape="1">
          <a:blip r:embed="rId5">
            <a:alphaModFix/>
          </a:blip>
          <a:srcRect r="21520"/>
          <a:stretch/>
        </p:blipFill>
        <p:spPr>
          <a:xfrm rot="-5400000">
            <a:off x="3056" y="-3056"/>
            <a:ext cx="5232638" cy="5238750"/>
          </a:xfrm>
          <a:prstGeom prst="rect">
            <a:avLst/>
          </a:prstGeom>
          <a:noFill/>
          <a:ln>
            <a:noFill/>
          </a:ln>
        </p:spPr>
      </p:pic>
      <p:pic>
        <p:nvPicPr>
          <p:cNvPr id="462" name="Google Shape;462;p14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63" name="Google Shape;463;p1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4" name="Google Shape;464;p1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5" name="Google Shape;465;p14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66" name="Google Shape;466;p14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502008" y="5987346"/>
            <a:ext cx="5535064" cy="369004"/>
          </a:xfrm>
          <a:prstGeom prst="rect">
            <a:avLst/>
          </a:prstGeom>
          <a:noFill/>
          <a:ln>
            <a:noFill/>
          </a:ln>
        </p:spPr>
      </p:pic>
      <p:pic>
        <p:nvPicPr>
          <p:cNvPr id="467" name="Google Shape;467;p145"/>
          <p:cNvPicPr preferRelativeResize="0"/>
          <p:nvPr/>
        </p:nvPicPr>
        <p:blipFill rotWithShape="1">
          <a:blip r:embed="rId8" cstate="email">
            <a:alphaModFix/>
            <a:extLst>
              <a:ext uri="{28A0092B-C50C-407E-A947-70E740481C1C}">
                <a14:useLocalDpi xmlns:a14="http://schemas.microsoft.com/office/drawing/2010/main"/>
              </a:ext>
            </a:extLst>
          </a:blip>
          <a:srcRect b="32565"/>
          <a:stretch/>
        </p:blipFill>
        <p:spPr>
          <a:xfrm rot="10800000">
            <a:off x="-54782" y="0"/>
            <a:ext cx="1991563" cy="2037867"/>
          </a:xfrm>
          <a:prstGeom prst="rect">
            <a:avLst/>
          </a:prstGeom>
          <a:noFill/>
          <a:ln>
            <a:noFill/>
          </a:ln>
        </p:spPr>
      </p:pic>
      <p:pic>
        <p:nvPicPr>
          <p:cNvPr id="468" name="Google Shape;468;p14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69" name="Google Shape;469;p145"/>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0" name="Google Shape;470;p145"/>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471" name="Google Shape;471;p145"/>
          <p:cNvSpPr>
            <a:spLocks noGrp="1"/>
          </p:cNvSpPr>
          <p:nvPr>
            <p:ph type="pic" idx="2"/>
          </p:nvPr>
        </p:nvSpPr>
        <p:spPr>
          <a:xfrm>
            <a:off x="7179597" y="2325182"/>
            <a:ext cx="4179887" cy="3462338"/>
          </a:xfrm>
          <a:prstGeom prst="rect">
            <a:avLst/>
          </a:prstGeom>
          <a:noFill/>
          <a:ln>
            <a:noFill/>
          </a:ln>
        </p:spPr>
      </p:sp>
      <p:pic>
        <p:nvPicPr>
          <p:cNvPr id="472" name="Google Shape;472;p14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769225" y="489857"/>
            <a:ext cx="606829" cy="606829"/>
          </a:xfrm>
          <a:prstGeom prst="rect">
            <a:avLst/>
          </a:prstGeom>
          <a:noFill/>
          <a:ln>
            <a:noFill/>
          </a:ln>
        </p:spPr>
      </p:pic>
      <p:pic>
        <p:nvPicPr>
          <p:cNvPr id="473" name="Google Shape;473;p14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76520" y="5206142"/>
            <a:ext cx="606829" cy="60682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13_Заголовок раздела">
  <p:cSld name="13_Заголовок раздела">
    <p:spTree>
      <p:nvGrpSpPr>
        <p:cNvPr id="1" name="Shape 474"/>
        <p:cNvGrpSpPr/>
        <p:nvPr/>
      </p:nvGrpSpPr>
      <p:grpSpPr>
        <a:xfrm>
          <a:off x="0" y="0"/>
          <a:ext cx="0" cy="0"/>
          <a:chOff x="0" y="0"/>
          <a:chExt cx="0" cy="0"/>
        </a:xfrm>
      </p:grpSpPr>
      <p:pic>
        <p:nvPicPr>
          <p:cNvPr id="475" name="Google Shape;475;p14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2750"/>
            <a:ext cx="5064952" cy="4524690"/>
          </a:xfrm>
          <a:prstGeom prst="rect">
            <a:avLst/>
          </a:prstGeom>
          <a:noFill/>
          <a:ln>
            <a:noFill/>
          </a:ln>
        </p:spPr>
      </p:pic>
      <p:pic>
        <p:nvPicPr>
          <p:cNvPr id="476" name="Google Shape;476;p146"/>
          <p:cNvPicPr preferRelativeResize="0"/>
          <p:nvPr/>
        </p:nvPicPr>
        <p:blipFill rotWithShape="1">
          <a:blip r:embed="rId3" cstate="email">
            <a:alphaModFix/>
            <a:extLst>
              <a:ext uri="{28A0092B-C50C-407E-A947-70E740481C1C}">
                <a14:useLocalDpi xmlns:a14="http://schemas.microsoft.com/office/drawing/2010/main"/>
              </a:ext>
            </a:extLst>
          </a:blip>
          <a:srcRect b="37149"/>
          <a:stretch/>
        </p:blipFill>
        <p:spPr>
          <a:xfrm rot="10800000" flipH="1">
            <a:off x="4239782" y="0"/>
            <a:ext cx="3712436" cy="2333310"/>
          </a:xfrm>
          <a:prstGeom prst="rect">
            <a:avLst/>
          </a:prstGeom>
          <a:noFill/>
          <a:ln>
            <a:noFill/>
          </a:ln>
        </p:spPr>
      </p:pic>
      <p:pic>
        <p:nvPicPr>
          <p:cNvPr id="477" name="Google Shape;477;p146"/>
          <p:cNvPicPr preferRelativeResize="0"/>
          <p:nvPr/>
        </p:nvPicPr>
        <p:blipFill rotWithShape="1">
          <a:blip r:embed="rId4" cstate="email">
            <a:alphaModFix/>
            <a:extLst>
              <a:ext uri="{28A0092B-C50C-407E-A947-70E740481C1C}">
                <a14:useLocalDpi xmlns:a14="http://schemas.microsoft.com/office/drawing/2010/main"/>
              </a:ext>
            </a:extLst>
          </a:blip>
          <a:srcRect b="37149"/>
          <a:stretch/>
        </p:blipFill>
        <p:spPr>
          <a:xfrm>
            <a:off x="5053327" y="5527270"/>
            <a:ext cx="2117271" cy="1330730"/>
          </a:xfrm>
          <a:prstGeom prst="rect">
            <a:avLst/>
          </a:prstGeom>
          <a:noFill/>
          <a:ln>
            <a:noFill/>
          </a:ln>
        </p:spPr>
      </p:pic>
      <p:pic>
        <p:nvPicPr>
          <p:cNvPr id="478" name="Google Shape;478;p14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110570">
            <a:off x="120478" y="4317215"/>
            <a:ext cx="2355886" cy="2384681"/>
          </a:xfrm>
          <a:prstGeom prst="rect">
            <a:avLst/>
          </a:prstGeom>
          <a:noFill/>
          <a:ln>
            <a:noFill/>
          </a:ln>
        </p:spPr>
      </p:pic>
      <p:pic>
        <p:nvPicPr>
          <p:cNvPr id="479" name="Google Shape;479;p14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80" name="Google Shape;480;p1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1" name="Google Shape;481;p1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2" name="Google Shape;482;p14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83" name="Google Shape;483;p14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84" name="Google Shape;484;p146"/>
          <p:cNvSpPr>
            <a:spLocks noGrp="1"/>
          </p:cNvSpPr>
          <p:nvPr>
            <p:ph type="pic" idx="2"/>
          </p:nvPr>
        </p:nvSpPr>
        <p:spPr>
          <a:xfrm>
            <a:off x="1379764" y="739549"/>
            <a:ext cx="9432713" cy="5047971"/>
          </a:xfrm>
          <a:prstGeom prst="rect">
            <a:avLst/>
          </a:prstGeom>
          <a:noFill/>
          <a:ln>
            <a:noFill/>
          </a:ln>
        </p:spPr>
      </p:sp>
      <p:pic>
        <p:nvPicPr>
          <p:cNvPr id="485" name="Google Shape;485;p14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0084" y="2943679"/>
            <a:ext cx="2215318" cy="3412671"/>
          </a:xfrm>
          <a:prstGeom prst="rect">
            <a:avLst/>
          </a:prstGeom>
          <a:noFill/>
          <a:ln>
            <a:noFill/>
          </a:ln>
        </p:spPr>
      </p:pic>
      <p:pic>
        <p:nvPicPr>
          <p:cNvPr id="486" name="Google Shape;486;p14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900923" y="4810805"/>
            <a:ext cx="2291077" cy="343662"/>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14_Заголовок раздела">
  <p:cSld name="14_Заголовок раздела">
    <p:spTree>
      <p:nvGrpSpPr>
        <p:cNvPr id="1" name="Shape 487"/>
        <p:cNvGrpSpPr/>
        <p:nvPr/>
      </p:nvGrpSpPr>
      <p:grpSpPr>
        <a:xfrm>
          <a:off x="0" y="0"/>
          <a:ext cx="0" cy="0"/>
          <a:chOff x="0" y="0"/>
          <a:chExt cx="0" cy="0"/>
        </a:xfrm>
      </p:grpSpPr>
      <p:pic>
        <p:nvPicPr>
          <p:cNvPr id="488" name="Google Shape;488;p147"/>
          <p:cNvPicPr preferRelativeResize="0"/>
          <p:nvPr/>
        </p:nvPicPr>
        <p:blipFill rotWithShape="1">
          <a:blip r:embed="rId2" cstate="email">
            <a:alphaModFix/>
            <a:extLst>
              <a:ext uri="{28A0092B-C50C-407E-A947-70E740481C1C}">
                <a14:useLocalDpi xmlns:a14="http://schemas.microsoft.com/office/drawing/2010/main"/>
              </a:ext>
            </a:extLst>
          </a:blip>
          <a:srcRect b="27133"/>
          <a:stretch/>
        </p:blipFill>
        <p:spPr>
          <a:xfrm>
            <a:off x="-1514180" y="3841352"/>
            <a:ext cx="7530961" cy="2886473"/>
          </a:xfrm>
          <a:prstGeom prst="rect">
            <a:avLst/>
          </a:prstGeom>
          <a:noFill/>
          <a:ln>
            <a:noFill/>
          </a:ln>
        </p:spPr>
      </p:pic>
      <p:pic>
        <p:nvPicPr>
          <p:cNvPr id="489" name="Google Shape;489;p147"/>
          <p:cNvPicPr preferRelativeResize="0"/>
          <p:nvPr/>
        </p:nvPicPr>
        <p:blipFill rotWithShape="1">
          <a:blip r:embed="rId3">
            <a:alphaModFix/>
          </a:blip>
          <a:srcRect l="26208" b="27313"/>
          <a:stretch/>
        </p:blipFill>
        <p:spPr>
          <a:xfrm>
            <a:off x="0" y="1246771"/>
            <a:ext cx="5627738" cy="5611229"/>
          </a:xfrm>
          <a:prstGeom prst="rect">
            <a:avLst/>
          </a:prstGeom>
          <a:noFill/>
          <a:ln>
            <a:noFill/>
          </a:ln>
        </p:spPr>
      </p:pic>
      <p:pic>
        <p:nvPicPr>
          <p:cNvPr id="490" name="Google Shape;490;p14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91" name="Google Shape;491;p1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2" name="Google Shape;492;p1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3" name="Google Shape;493;p14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94" name="Google Shape;494;p14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95" name="Google Shape;495;p147"/>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96" name="Google Shape;496;p147"/>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97" name="Google Shape;497;p14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273423" y="4552117"/>
            <a:ext cx="882393" cy="1804233"/>
          </a:xfrm>
          <a:prstGeom prst="rect">
            <a:avLst/>
          </a:prstGeom>
          <a:noFill/>
          <a:ln>
            <a:noFill/>
          </a:ln>
        </p:spPr>
      </p:pic>
      <p:pic>
        <p:nvPicPr>
          <p:cNvPr id="498" name="Google Shape;498;p14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239574">
            <a:off x="8953994" y="4777960"/>
            <a:ext cx="1261955" cy="2253491"/>
          </a:xfrm>
          <a:prstGeom prst="rect">
            <a:avLst/>
          </a:prstGeom>
          <a:noFill/>
          <a:ln>
            <a:noFill/>
          </a:ln>
        </p:spPr>
      </p:pic>
      <p:pic>
        <p:nvPicPr>
          <p:cNvPr id="499" name="Google Shape;499;p14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281249">
            <a:off x="65761" y="4480771"/>
            <a:ext cx="1544875" cy="2344190"/>
          </a:xfrm>
          <a:prstGeom prst="rect">
            <a:avLst/>
          </a:prstGeom>
          <a:noFill/>
          <a:ln>
            <a:noFill/>
          </a:ln>
        </p:spPr>
      </p:pic>
      <p:pic>
        <p:nvPicPr>
          <p:cNvPr id="500" name="Google Shape;500;p14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841646" y="0"/>
            <a:ext cx="3743325" cy="1193705"/>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15_Заголовок раздела">
  <p:cSld name="15_Заголовок раздела">
    <p:spTree>
      <p:nvGrpSpPr>
        <p:cNvPr id="1" name="Shape 501"/>
        <p:cNvGrpSpPr/>
        <p:nvPr/>
      </p:nvGrpSpPr>
      <p:grpSpPr>
        <a:xfrm>
          <a:off x="0" y="0"/>
          <a:ext cx="0" cy="0"/>
          <a:chOff x="0" y="0"/>
          <a:chExt cx="0" cy="0"/>
        </a:xfrm>
      </p:grpSpPr>
      <p:pic>
        <p:nvPicPr>
          <p:cNvPr id="502" name="Google Shape;502;p14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96244" y="0"/>
            <a:ext cx="10058400" cy="6283853"/>
          </a:xfrm>
          <a:prstGeom prst="rect">
            <a:avLst/>
          </a:prstGeom>
          <a:noFill/>
          <a:ln>
            <a:noFill/>
          </a:ln>
        </p:spPr>
      </p:pic>
      <p:pic>
        <p:nvPicPr>
          <p:cNvPr id="503" name="Google Shape;503;p14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04" name="Google Shape;504;p1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5" name="Google Shape;505;p1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6" name="Google Shape;506;p14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07" name="Google Shape;507;p14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508" name="Google Shape;508;p148"/>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09" name="Google Shape;509;p148"/>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510" name="Google Shape;510;p148"/>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a:off x="9705974" y="1619020"/>
            <a:ext cx="2486025" cy="3629025"/>
          </a:xfrm>
          <a:prstGeom prst="rect">
            <a:avLst/>
          </a:prstGeom>
          <a:noFill/>
          <a:ln>
            <a:noFill/>
          </a:ln>
        </p:spPr>
      </p:pic>
      <p:pic>
        <p:nvPicPr>
          <p:cNvPr id="511" name="Google Shape;511;p148"/>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flipH="1">
            <a:off x="0" y="1619020"/>
            <a:ext cx="2486025" cy="3629025"/>
          </a:xfrm>
          <a:prstGeom prst="rect">
            <a:avLst/>
          </a:prstGeom>
          <a:noFill/>
          <a:ln>
            <a:noFill/>
          </a:ln>
        </p:spPr>
      </p:pic>
      <p:pic>
        <p:nvPicPr>
          <p:cNvPr id="512" name="Google Shape;512;p14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779344" y="1231842"/>
            <a:ext cx="621956" cy="621956"/>
          </a:xfrm>
          <a:prstGeom prst="rect">
            <a:avLst/>
          </a:prstGeom>
          <a:noFill/>
          <a:ln>
            <a:noFill/>
          </a:ln>
        </p:spPr>
      </p:pic>
      <p:pic>
        <p:nvPicPr>
          <p:cNvPr id="513" name="Google Shape;513;p14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890961" y="4991031"/>
            <a:ext cx="801650" cy="80165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01">
  <p:cSld name="title-01">
    <p:spTree>
      <p:nvGrpSpPr>
        <p:cNvPr id="1" name="Shape 69"/>
        <p:cNvGrpSpPr/>
        <p:nvPr/>
      </p:nvGrpSpPr>
      <p:grpSpPr>
        <a:xfrm>
          <a:off x="0" y="0"/>
          <a:ext cx="0" cy="0"/>
          <a:chOff x="0" y="0"/>
          <a:chExt cx="0" cy="0"/>
        </a:xfrm>
      </p:grpSpPr>
      <p:sp>
        <p:nvSpPr>
          <p:cNvPr id="70" name="Google Shape;70;p1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2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3" name="Google Shape;73;p122"/>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grpSp>
        <p:nvGrpSpPr>
          <p:cNvPr id="74" name="Google Shape;74;p122"/>
          <p:cNvGrpSpPr/>
          <p:nvPr/>
        </p:nvGrpSpPr>
        <p:grpSpPr>
          <a:xfrm>
            <a:off x="0" y="-865198"/>
            <a:ext cx="12190413" cy="7723198"/>
            <a:chOff x="0" y="-865198"/>
            <a:chExt cx="12190413" cy="7723198"/>
          </a:xfrm>
        </p:grpSpPr>
        <p:pic>
          <p:nvPicPr>
            <p:cNvPr id="75" name="Google Shape;75;p12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76" name="Google Shape;76;p12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77" name="Google Shape;77;p122"/>
            <p:cNvGrpSpPr/>
            <p:nvPr/>
          </p:nvGrpSpPr>
          <p:grpSpPr>
            <a:xfrm>
              <a:off x="0" y="1587"/>
              <a:ext cx="12176092" cy="5856700"/>
              <a:chOff x="0" y="1587"/>
              <a:chExt cx="12176092" cy="5856700"/>
            </a:xfrm>
          </p:grpSpPr>
          <p:pic>
            <p:nvPicPr>
              <p:cNvPr id="78" name="Google Shape;78;p12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79" name="Google Shape;79;p12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80" name="Google Shape;80;p12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81" name="Google Shape;81;p12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82" name="Google Shape;82;p12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83" name="Google Shape;83;p122"/>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84" name="Google Shape;84;p12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85" name="Google Shape;85;p12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86" name="Google Shape;86;p12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87" name="Google Shape;87;p12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88" name="Google Shape;88;p12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89" name="Google Shape;89;p122"/>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90" name="Google Shape;90;p122"/>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91" name="Google Shape;91;p122"/>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92" name="Google Shape;92;p122"/>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93" name="Google Shape;93;p122"/>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94" name="Google Shape;94;p122"/>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5" name="Google Shape;95;p122"/>
          <p:cNvSpPr txBox="1">
            <a:spLocks noGrp="1"/>
          </p:cNvSpPr>
          <p:nvPr>
            <p:ph type="body" idx="1"/>
          </p:nvPr>
        </p:nvSpPr>
        <p:spPr>
          <a:xfrm>
            <a:off x="236765" y="2975647"/>
            <a:ext cx="3465676" cy="21469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 name="Google Shape;96;p122"/>
          <p:cNvSpPr txBox="1"/>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1200">
                <a:solidFill>
                  <a:schemeClr val="dk1"/>
                </a:solidFill>
                <a:latin typeface="Century Gothic"/>
                <a:ea typeface="Century Gothic"/>
                <a:cs typeface="Century Gothic"/>
                <a:sym typeface="Century Gothic"/>
              </a:rPr>
              <a:t>17.11.2025</a:t>
            </a:r>
            <a:endParaRPr sz="1200">
              <a:solidFill>
                <a:schemeClr val="dk1"/>
              </a:solidFill>
              <a:latin typeface="Century Gothic"/>
              <a:ea typeface="Century Gothic"/>
              <a:cs typeface="Century Gothic"/>
              <a:sym typeface="Century Gothic"/>
            </a:endParaRPr>
          </a:p>
        </p:txBody>
      </p:sp>
      <p:sp>
        <p:nvSpPr>
          <p:cNvPr id="97" name="Google Shape;97;p122"/>
          <p:cNvSpPr txBox="1"/>
          <p:nvPr/>
        </p:nvSpPr>
        <p:spPr>
          <a:xfrm>
            <a:off x="11381363" y="6356350"/>
            <a:ext cx="66472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de-CH" sz="2400" b="0" cap="none">
                <a:solidFill>
                  <a:schemeClr val="dk1"/>
                </a:solidFill>
                <a:latin typeface="Century Gothic"/>
                <a:ea typeface="Century Gothic"/>
                <a:cs typeface="Century Gothic"/>
                <a:sym typeface="Century Gothic"/>
              </a:rPr>
              <a:t>‹Nr.›</a:t>
            </a:fld>
            <a:endParaRPr sz="2400" b="1">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Table_slide_purplr">
  <p:cSld name="Table_slide_purplr">
    <p:spTree>
      <p:nvGrpSpPr>
        <p:cNvPr id="1" name="Shape 514"/>
        <p:cNvGrpSpPr/>
        <p:nvPr/>
      </p:nvGrpSpPr>
      <p:grpSpPr>
        <a:xfrm>
          <a:off x="0" y="0"/>
          <a:ext cx="0" cy="0"/>
          <a:chOff x="0" y="0"/>
          <a:chExt cx="0" cy="0"/>
        </a:xfrm>
      </p:grpSpPr>
      <p:pic>
        <p:nvPicPr>
          <p:cNvPr id="515" name="Google Shape;515;p149"/>
          <p:cNvPicPr preferRelativeResize="0"/>
          <p:nvPr/>
        </p:nvPicPr>
        <p:blipFill rotWithShape="1">
          <a:blip r:embed="rId2" cstate="email">
            <a:alphaModFix/>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a:noFill/>
          <a:ln>
            <a:noFill/>
          </a:ln>
        </p:spPr>
      </p:pic>
      <p:pic>
        <p:nvPicPr>
          <p:cNvPr id="516" name="Google Shape;516;p14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7571362" y="2247599"/>
            <a:ext cx="4620638" cy="4620638"/>
          </a:xfrm>
          <a:prstGeom prst="rect">
            <a:avLst/>
          </a:prstGeom>
          <a:noFill/>
          <a:ln>
            <a:noFill/>
          </a:ln>
        </p:spPr>
      </p:pic>
      <p:pic>
        <p:nvPicPr>
          <p:cNvPr id="517" name="Google Shape;517;p149"/>
          <p:cNvPicPr preferRelativeResize="0"/>
          <p:nvPr/>
        </p:nvPicPr>
        <p:blipFill rotWithShape="1">
          <a:blip r:embed="rId4">
            <a:alphaModFix/>
          </a:blip>
          <a:srcRect r="20863"/>
          <a:stretch/>
        </p:blipFill>
        <p:spPr>
          <a:xfrm rot="-5400000">
            <a:off x="-18847" y="18848"/>
            <a:ext cx="5276445" cy="5238750"/>
          </a:xfrm>
          <a:prstGeom prst="rect">
            <a:avLst/>
          </a:prstGeom>
          <a:noFill/>
          <a:ln>
            <a:noFill/>
          </a:ln>
        </p:spPr>
      </p:pic>
      <p:pic>
        <p:nvPicPr>
          <p:cNvPr id="518" name="Google Shape;518;p14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519" name="Google Shape;519;p149"/>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0" name="Google Shape;520;p149"/>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1" name="Google Shape;521;p14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22" name="Google Shape;522;p14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523" name="Google Shape;523;p14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164043" y="2130357"/>
            <a:ext cx="1166757" cy="1770434"/>
          </a:xfrm>
          <a:prstGeom prst="rect">
            <a:avLst/>
          </a:prstGeom>
          <a:noFill/>
          <a:ln>
            <a:noFill/>
          </a:ln>
        </p:spPr>
      </p:pic>
      <p:pic>
        <p:nvPicPr>
          <p:cNvPr id="524" name="Google Shape;524;p14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44813" y="5523049"/>
            <a:ext cx="798791" cy="798791"/>
          </a:xfrm>
          <a:prstGeom prst="rect">
            <a:avLst/>
          </a:prstGeom>
          <a:noFill/>
          <a:ln>
            <a:noFill/>
          </a:ln>
        </p:spPr>
      </p:pic>
      <p:pic>
        <p:nvPicPr>
          <p:cNvPr id="525" name="Google Shape;525;p149"/>
          <p:cNvPicPr preferRelativeResize="0"/>
          <p:nvPr/>
        </p:nvPicPr>
        <p:blipFill rotWithShape="1">
          <a:blip r:embed="rId9">
            <a:alphaModFix/>
          </a:blip>
          <a:srcRect/>
          <a:stretch/>
        </p:blipFill>
        <p:spPr>
          <a:xfrm>
            <a:off x="3714750" y="6071359"/>
            <a:ext cx="4762500" cy="24765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matchingName="bullet_points_purple">
  <p:cSld name="bullet_points_purple">
    <p:spTree>
      <p:nvGrpSpPr>
        <p:cNvPr id="1" name="Shape 526"/>
        <p:cNvGrpSpPr/>
        <p:nvPr/>
      </p:nvGrpSpPr>
      <p:grpSpPr>
        <a:xfrm>
          <a:off x="0" y="0"/>
          <a:ext cx="0" cy="0"/>
          <a:chOff x="0" y="0"/>
          <a:chExt cx="0" cy="0"/>
        </a:xfrm>
      </p:grpSpPr>
      <p:pic>
        <p:nvPicPr>
          <p:cNvPr id="527" name="Google Shape;527;p15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9362875" y="3653944"/>
            <a:ext cx="4930936" cy="727313"/>
          </a:xfrm>
          <a:prstGeom prst="rect">
            <a:avLst/>
          </a:prstGeom>
          <a:noFill/>
          <a:ln>
            <a:noFill/>
          </a:ln>
        </p:spPr>
      </p:pic>
      <p:pic>
        <p:nvPicPr>
          <p:cNvPr id="528" name="Google Shape;528;p150"/>
          <p:cNvPicPr preferRelativeResize="0"/>
          <p:nvPr/>
        </p:nvPicPr>
        <p:blipFill rotWithShape="1">
          <a:blip r:embed="rId3" cstate="email">
            <a:alphaModFix/>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a:noFill/>
          <a:ln>
            <a:noFill/>
          </a:ln>
        </p:spPr>
      </p:pic>
      <p:pic>
        <p:nvPicPr>
          <p:cNvPr id="529" name="Google Shape;529;p15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530" name="Google Shape;530;p150"/>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1" name="Google Shape;531;p150"/>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2" name="Google Shape;532;p15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533" name="Google Shape;533;p150"/>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4" name="Google Shape;534;p15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535" name="Google Shape;535;p150"/>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6" name="Google Shape;536;p150"/>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7" name="Google Shape;537;p150"/>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8" name="Google Shape;538;p15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556" y="4664734"/>
            <a:ext cx="1268847" cy="1925346"/>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2_Заголовок раздела">
  <p:cSld name="2_Заголовок раздела">
    <p:spTree>
      <p:nvGrpSpPr>
        <p:cNvPr id="1" name="Shape 539"/>
        <p:cNvGrpSpPr/>
        <p:nvPr/>
      </p:nvGrpSpPr>
      <p:grpSpPr>
        <a:xfrm>
          <a:off x="0" y="0"/>
          <a:ext cx="0" cy="0"/>
          <a:chOff x="0" y="0"/>
          <a:chExt cx="0" cy="0"/>
        </a:xfrm>
      </p:grpSpPr>
      <p:pic>
        <p:nvPicPr>
          <p:cNvPr id="540" name="Google Shape;540;p15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482448" y="736116"/>
            <a:ext cx="4466270" cy="342414"/>
          </a:xfrm>
          <a:prstGeom prst="rect">
            <a:avLst/>
          </a:prstGeom>
          <a:noFill/>
          <a:ln>
            <a:noFill/>
          </a:ln>
        </p:spPr>
      </p:pic>
      <p:pic>
        <p:nvPicPr>
          <p:cNvPr id="541" name="Google Shape;541;p15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3724" y="0"/>
            <a:ext cx="7458615" cy="6858000"/>
          </a:xfrm>
          <a:prstGeom prst="rect">
            <a:avLst/>
          </a:prstGeom>
          <a:noFill/>
          <a:ln>
            <a:noFill/>
          </a:ln>
        </p:spPr>
      </p:pic>
      <p:pic>
        <p:nvPicPr>
          <p:cNvPr id="542" name="Google Shape;542;p15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41728" y="1355354"/>
            <a:ext cx="3683260" cy="4686240"/>
          </a:xfrm>
          <a:prstGeom prst="rect">
            <a:avLst/>
          </a:prstGeom>
          <a:noFill/>
          <a:ln>
            <a:noFill/>
          </a:ln>
        </p:spPr>
      </p:pic>
      <p:pic>
        <p:nvPicPr>
          <p:cNvPr id="543" name="Google Shape;543;p15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04974" y="6139499"/>
            <a:ext cx="5976664" cy="216654"/>
          </a:xfrm>
          <a:prstGeom prst="rect">
            <a:avLst/>
          </a:prstGeom>
          <a:noFill/>
          <a:ln>
            <a:noFill/>
          </a:ln>
        </p:spPr>
      </p:pic>
      <p:pic>
        <p:nvPicPr>
          <p:cNvPr id="544" name="Google Shape;544;p15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669156" y="0"/>
            <a:ext cx="2712926" cy="907323"/>
          </a:xfrm>
          <a:prstGeom prst="rect">
            <a:avLst/>
          </a:prstGeom>
          <a:noFill/>
          <a:ln>
            <a:noFill/>
          </a:ln>
        </p:spPr>
      </p:pic>
      <p:pic>
        <p:nvPicPr>
          <p:cNvPr id="545" name="Google Shape;545;p15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46" name="Google Shape;546;p151"/>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7" name="Google Shape;547;p1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8" name="Google Shape;548;p1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9" name="Google Shape;549;p151"/>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matchingName="28_Заголовок раздела">
  <p:cSld name="28_Заголовок раздела">
    <p:spTree>
      <p:nvGrpSpPr>
        <p:cNvPr id="1" name="Shape 550"/>
        <p:cNvGrpSpPr/>
        <p:nvPr/>
      </p:nvGrpSpPr>
      <p:grpSpPr>
        <a:xfrm>
          <a:off x="0" y="0"/>
          <a:ext cx="0" cy="0"/>
          <a:chOff x="0" y="0"/>
          <a:chExt cx="0" cy="0"/>
        </a:xfrm>
      </p:grpSpPr>
      <p:pic>
        <p:nvPicPr>
          <p:cNvPr id="551" name="Google Shape;551;p15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3724" y="0"/>
            <a:ext cx="7458615" cy="6858000"/>
          </a:xfrm>
          <a:prstGeom prst="rect">
            <a:avLst/>
          </a:prstGeom>
          <a:noFill/>
          <a:ln>
            <a:noFill/>
          </a:ln>
        </p:spPr>
      </p:pic>
      <p:pic>
        <p:nvPicPr>
          <p:cNvPr id="552" name="Google Shape;552;p15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41728" y="1355354"/>
            <a:ext cx="3683260" cy="4686240"/>
          </a:xfrm>
          <a:prstGeom prst="rect">
            <a:avLst/>
          </a:prstGeom>
          <a:noFill/>
          <a:ln>
            <a:noFill/>
          </a:ln>
        </p:spPr>
      </p:pic>
      <p:pic>
        <p:nvPicPr>
          <p:cNvPr id="553" name="Google Shape;553;p15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304974" y="6139499"/>
            <a:ext cx="5976664" cy="216654"/>
          </a:xfrm>
          <a:prstGeom prst="rect">
            <a:avLst/>
          </a:prstGeom>
          <a:noFill/>
          <a:ln>
            <a:noFill/>
          </a:ln>
        </p:spPr>
      </p:pic>
      <p:pic>
        <p:nvPicPr>
          <p:cNvPr id="554" name="Google Shape;554;p15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669156" y="0"/>
            <a:ext cx="2712926" cy="907323"/>
          </a:xfrm>
          <a:prstGeom prst="rect">
            <a:avLst/>
          </a:prstGeom>
          <a:noFill/>
          <a:ln>
            <a:noFill/>
          </a:ln>
        </p:spPr>
      </p:pic>
      <p:pic>
        <p:nvPicPr>
          <p:cNvPr id="555" name="Google Shape;555;p15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56" name="Google Shape;556;p152"/>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7" name="Google Shape;557;p1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8" name="Google Shape;558;p1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559" name="Google Shape;559;p15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
        <p:nvSpPr>
          <p:cNvPr id="560" name="Google Shape;560;p152"/>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matchingName="16_Заголовок раздела">
  <p:cSld name="16_Заголовок раздела">
    <p:spTree>
      <p:nvGrpSpPr>
        <p:cNvPr id="1" name="Shape 561"/>
        <p:cNvGrpSpPr/>
        <p:nvPr/>
      </p:nvGrpSpPr>
      <p:grpSpPr>
        <a:xfrm>
          <a:off x="0" y="0"/>
          <a:ext cx="0" cy="0"/>
          <a:chOff x="0" y="0"/>
          <a:chExt cx="0" cy="0"/>
        </a:xfrm>
      </p:grpSpPr>
      <p:pic>
        <p:nvPicPr>
          <p:cNvPr id="562" name="Google Shape;562;p153"/>
          <p:cNvPicPr preferRelativeResize="0"/>
          <p:nvPr/>
        </p:nvPicPr>
        <p:blipFill rotWithShape="1">
          <a:blip r:embed="rId2" cstate="email">
            <a:alphaModFix/>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a:noFill/>
          <a:ln>
            <a:noFill/>
          </a:ln>
        </p:spPr>
      </p:pic>
      <p:pic>
        <p:nvPicPr>
          <p:cNvPr id="563" name="Google Shape;563;p15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2647950" cy="6705199"/>
          </a:xfrm>
          <a:prstGeom prst="rect">
            <a:avLst/>
          </a:prstGeom>
          <a:noFill/>
          <a:ln>
            <a:noFill/>
          </a:ln>
        </p:spPr>
      </p:pic>
      <p:pic>
        <p:nvPicPr>
          <p:cNvPr id="564" name="Google Shape;564;p15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65" name="Google Shape;565;p1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6" name="Google Shape;566;p1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7" name="Google Shape;567;p153"/>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8" name="Google Shape;568;p153"/>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69" name="Google Shape;569;p15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570" name="Google Shape;570;p15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865910" y="5774611"/>
            <a:ext cx="6125690" cy="222056"/>
          </a:xfrm>
          <a:prstGeom prst="rect">
            <a:avLst/>
          </a:prstGeom>
          <a:noFill/>
          <a:ln>
            <a:noFill/>
          </a:ln>
        </p:spPr>
      </p:pic>
      <p:pic>
        <p:nvPicPr>
          <p:cNvPr id="571" name="Google Shape;571;p15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8964" y="1632968"/>
            <a:ext cx="436111" cy="436111"/>
          </a:xfrm>
          <a:prstGeom prst="rect">
            <a:avLst/>
          </a:prstGeom>
          <a:noFill/>
          <a:ln>
            <a:noFill/>
          </a:ln>
        </p:spPr>
      </p:pic>
      <p:pic>
        <p:nvPicPr>
          <p:cNvPr id="572" name="Google Shape;572;p15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728746" y="196623"/>
            <a:ext cx="504825" cy="504825"/>
          </a:xfrm>
          <a:prstGeom prst="rect">
            <a:avLst/>
          </a:prstGeom>
          <a:noFill/>
          <a:ln>
            <a:noFill/>
          </a:ln>
        </p:spPr>
      </p:pic>
      <p:pic>
        <p:nvPicPr>
          <p:cNvPr id="573" name="Google Shape;573;p15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869460" y="6048972"/>
            <a:ext cx="504825" cy="504825"/>
          </a:xfrm>
          <a:prstGeom prst="rect">
            <a:avLst/>
          </a:prstGeom>
          <a:noFill/>
          <a:ln>
            <a:noFill/>
          </a:ln>
        </p:spPr>
      </p:pic>
      <p:pic>
        <p:nvPicPr>
          <p:cNvPr id="574" name="Google Shape;574;p15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20171" y="3754337"/>
            <a:ext cx="2743200" cy="2743200"/>
          </a:xfrm>
          <a:prstGeom prst="rect">
            <a:avLst/>
          </a:prstGeom>
          <a:noFill/>
          <a:ln>
            <a:noFill/>
          </a:ln>
        </p:spPr>
      </p:pic>
      <p:pic>
        <p:nvPicPr>
          <p:cNvPr id="575" name="Google Shape;575;p15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flipH="1">
            <a:off x="0" y="937878"/>
            <a:ext cx="3267075" cy="330338"/>
          </a:xfrm>
          <a:prstGeom prst="rect">
            <a:avLst/>
          </a:prstGeom>
          <a:noFill/>
          <a:ln>
            <a:noFill/>
          </a:ln>
        </p:spPr>
      </p:pic>
      <p:pic>
        <p:nvPicPr>
          <p:cNvPr id="576" name="Google Shape;576;p15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8924925" y="937878"/>
            <a:ext cx="3267075" cy="330338"/>
          </a:xfrm>
          <a:prstGeom prst="rect">
            <a:avLst/>
          </a:prstGeom>
          <a:noFill/>
          <a:ln>
            <a:noFill/>
          </a:ln>
        </p:spPr>
      </p:pic>
      <p:sp>
        <p:nvSpPr>
          <p:cNvPr id="577" name="Google Shape;577;p153"/>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29_Заголовок раздела">
  <p:cSld name="29_Заголовок раздела">
    <p:spTree>
      <p:nvGrpSpPr>
        <p:cNvPr id="1" name="Shape 578"/>
        <p:cNvGrpSpPr/>
        <p:nvPr/>
      </p:nvGrpSpPr>
      <p:grpSpPr>
        <a:xfrm>
          <a:off x="0" y="0"/>
          <a:ext cx="0" cy="0"/>
          <a:chOff x="0" y="0"/>
          <a:chExt cx="0" cy="0"/>
        </a:xfrm>
      </p:grpSpPr>
      <p:pic>
        <p:nvPicPr>
          <p:cNvPr id="579" name="Google Shape;579;p154"/>
          <p:cNvPicPr preferRelativeResize="0"/>
          <p:nvPr/>
        </p:nvPicPr>
        <p:blipFill rotWithShape="1">
          <a:blip r:embed="rId2" cstate="email">
            <a:alphaModFix/>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a:noFill/>
          <a:ln>
            <a:noFill/>
          </a:ln>
        </p:spPr>
      </p:pic>
      <p:pic>
        <p:nvPicPr>
          <p:cNvPr id="580" name="Google Shape;580;p15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2647950" cy="6705199"/>
          </a:xfrm>
          <a:prstGeom prst="rect">
            <a:avLst/>
          </a:prstGeom>
          <a:noFill/>
          <a:ln>
            <a:noFill/>
          </a:ln>
        </p:spPr>
      </p:pic>
      <p:pic>
        <p:nvPicPr>
          <p:cNvPr id="581" name="Google Shape;581;p15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82" name="Google Shape;582;p1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3" name="Google Shape;583;p1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4" name="Google Shape;584;p154"/>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5" name="Google Shape;585;p154"/>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86" name="Google Shape;586;p15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587" name="Google Shape;587;p15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728746" y="196623"/>
            <a:ext cx="504825" cy="504825"/>
          </a:xfrm>
          <a:prstGeom prst="rect">
            <a:avLst/>
          </a:prstGeom>
          <a:noFill/>
          <a:ln>
            <a:noFill/>
          </a:ln>
        </p:spPr>
      </p:pic>
      <p:pic>
        <p:nvPicPr>
          <p:cNvPr id="588" name="Google Shape;588;p15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320171" y="3754337"/>
            <a:ext cx="2743200" cy="2743200"/>
          </a:xfrm>
          <a:prstGeom prst="rect">
            <a:avLst/>
          </a:prstGeom>
          <a:noFill/>
          <a:ln>
            <a:noFill/>
          </a:ln>
        </p:spPr>
      </p:pic>
      <p:sp>
        <p:nvSpPr>
          <p:cNvPr id="589" name="Google Shape;589;p154"/>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More-text_blue">
  <p:cSld name="More-text_blue">
    <p:spTree>
      <p:nvGrpSpPr>
        <p:cNvPr id="1" name="Shape 590"/>
        <p:cNvGrpSpPr/>
        <p:nvPr/>
      </p:nvGrpSpPr>
      <p:grpSpPr>
        <a:xfrm>
          <a:off x="0" y="0"/>
          <a:ext cx="0" cy="0"/>
          <a:chOff x="0" y="0"/>
          <a:chExt cx="0" cy="0"/>
        </a:xfrm>
      </p:grpSpPr>
      <p:pic>
        <p:nvPicPr>
          <p:cNvPr id="591" name="Google Shape;591;p155"/>
          <p:cNvPicPr preferRelativeResize="0"/>
          <p:nvPr/>
        </p:nvPicPr>
        <p:blipFill rotWithShape="1">
          <a:blip r:embed="rId2" cstate="email">
            <a:alphaModFix/>
            <a:extLst>
              <a:ext uri="{28A0092B-C50C-407E-A947-70E740481C1C}">
                <a14:useLocalDpi xmlns:a14="http://schemas.microsoft.com/office/drawing/2010/main"/>
              </a:ext>
            </a:extLst>
          </a:blip>
          <a:srcRect r="7402"/>
          <a:stretch/>
        </p:blipFill>
        <p:spPr>
          <a:xfrm>
            <a:off x="0" y="0"/>
            <a:ext cx="963140" cy="6858000"/>
          </a:xfrm>
          <a:prstGeom prst="rect">
            <a:avLst/>
          </a:prstGeom>
          <a:noFill/>
          <a:ln>
            <a:noFill/>
          </a:ln>
        </p:spPr>
      </p:pic>
      <p:pic>
        <p:nvPicPr>
          <p:cNvPr id="592" name="Google Shape;592;p15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3"/>
            <a:ext cx="968896" cy="809028"/>
          </a:xfrm>
          <a:prstGeom prst="rect">
            <a:avLst/>
          </a:prstGeom>
          <a:noFill/>
          <a:ln>
            <a:noFill/>
          </a:ln>
        </p:spPr>
      </p:pic>
      <p:sp>
        <p:nvSpPr>
          <p:cNvPr id="593" name="Google Shape;593;p155"/>
          <p:cNvSpPr txBox="1">
            <a:spLocks noGrp="1"/>
          </p:cNvSpPr>
          <p:nvPr>
            <p:ph type="dt" idx="10"/>
          </p:nvPr>
        </p:nvSpPr>
        <p:spPr>
          <a:xfrm>
            <a:off x="838200"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4" name="Google Shape;594;p155"/>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595" name="Google Shape;595;p15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228860" y="0"/>
            <a:ext cx="963140" cy="801332"/>
          </a:xfrm>
          <a:prstGeom prst="rect">
            <a:avLst/>
          </a:prstGeom>
          <a:noFill/>
          <a:ln>
            <a:noFill/>
          </a:ln>
        </p:spPr>
      </p:pic>
      <p:sp>
        <p:nvSpPr>
          <p:cNvPr id="596" name="Google Shape;596;p155"/>
          <p:cNvSpPr txBox="1">
            <a:spLocks noGrp="1"/>
          </p:cNvSpPr>
          <p:nvPr>
            <p:ph type="body" idx="1"/>
          </p:nvPr>
        </p:nvSpPr>
        <p:spPr>
          <a:xfrm>
            <a:off x="877169" y="375557"/>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97" name="Google Shape;597;p15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599842" y="1690007"/>
            <a:ext cx="592158" cy="3224893"/>
          </a:xfrm>
          <a:prstGeom prst="rect">
            <a:avLst/>
          </a:prstGeom>
          <a:noFill/>
          <a:ln>
            <a:noFill/>
          </a:ln>
        </p:spPr>
      </p:pic>
      <p:pic>
        <p:nvPicPr>
          <p:cNvPr id="598" name="Google Shape;598;p15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48955" y="4212773"/>
            <a:ext cx="450396" cy="450396"/>
          </a:xfrm>
          <a:prstGeom prst="rect">
            <a:avLst/>
          </a:prstGeom>
          <a:noFill/>
          <a:ln>
            <a:noFill/>
          </a:ln>
        </p:spPr>
      </p:pic>
      <p:sp>
        <p:nvSpPr>
          <p:cNvPr id="599" name="Google Shape;599;p155"/>
          <p:cNvSpPr txBox="1">
            <a:spLocks noGrp="1"/>
          </p:cNvSpPr>
          <p:nvPr>
            <p:ph type="sldNum" idx="12"/>
          </p:nvPr>
        </p:nvSpPr>
        <p:spPr>
          <a:xfrm>
            <a:off x="10897386" y="6330754"/>
            <a:ext cx="126849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matchingName="17_Заголовок раздела">
  <p:cSld name="17_Заголовок раздела">
    <p:spTree>
      <p:nvGrpSpPr>
        <p:cNvPr id="1" name="Shape 600"/>
        <p:cNvGrpSpPr/>
        <p:nvPr/>
      </p:nvGrpSpPr>
      <p:grpSpPr>
        <a:xfrm>
          <a:off x="0" y="0"/>
          <a:ext cx="0" cy="0"/>
          <a:chOff x="0" y="0"/>
          <a:chExt cx="0" cy="0"/>
        </a:xfrm>
      </p:grpSpPr>
      <p:pic>
        <p:nvPicPr>
          <p:cNvPr id="601" name="Google Shape;601;p156"/>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flipH="1">
            <a:off x="9085379" y="3369263"/>
            <a:ext cx="3106621" cy="3494315"/>
          </a:xfrm>
          <a:prstGeom prst="rect">
            <a:avLst/>
          </a:prstGeom>
          <a:noFill/>
          <a:ln>
            <a:noFill/>
          </a:ln>
        </p:spPr>
      </p:pic>
      <p:pic>
        <p:nvPicPr>
          <p:cNvPr id="602" name="Google Shape;602;p156"/>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a:off x="-4736" y="3369264"/>
            <a:ext cx="3106621" cy="3494315"/>
          </a:xfrm>
          <a:prstGeom prst="rect">
            <a:avLst/>
          </a:prstGeom>
          <a:noFill/>
          <a:ln>
            <a:noFill/>
          </a:ln>
        </p:spPr>
      </p:pic>
      <p:grpSp>
        <p:nvGrpSpPr>
          <p:cNvPr id="603" name="Google Shape;603;p156"/>
          <p:cNvGrpSpPr/>
          <p:nvPr/>
        </p:nvGrpSpPr>
        <p:grpSpPr>
          <a:xfrm>
            <a:off x="114206" y="-3847"/>
            <a:ext cx="11889642" cy="6861847"/>
            <a:chOff x="114206" y="-3848"/>
            <a:chExt cx="11889642" cy="6861847"/>
          </a:xfrm>
        </p:grpSpPr>
        <p:pic>
          <p:nvPicPr>
            <p:cNvPr id="604" name="Google Shape;604;p15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4206" y="-1"/>
              <a:ext cx="4139638" cy="6858000"/>
            </a:xfrm>
            <a:prstGeom prst="rect">
              <a:avLst/>
            </a:prstGeom>
            <a:noFill/>
            <a:ln>
              <a:noFill/>
            </a:ln>
          </p:spPr>
        </p:pic>
        <p:pic>
          <p:nvPicPr>
            <p:cNvPr id="605" name="Google Shape;605;p15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864210" y="-3848"/>
              <a:ext cx="4139638" cy="6858000"/>
            </a:xfrm>
            <a:prstGeom prst="rect">
              <a:avLst/>
            </a:prstGeom>
            <a:noFill/>
            <a:ln>
              <a:noFill/>
            </a:ln>
          </p:spPr>
        </p:pic>
      </p:grpSp>
      <p:pic>
        <p:nvPicPr>
          <p:cNvPr id="606" name="Google Shape;606;p15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07" name="Google Shape;607;p1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8" name="Google Shape;608;p1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09" name="Google Shape;609;p15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10" name="Google Shape;610;p15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996182" y="5373849"/>
            <a:ext cx="6125690" cy="222056"/>
          </a:xfrm>
          <a:prstGeom prst="rect">
            <a:avLst/>
          </a:prstGeom>
          <a:noFill/>
          <a:ln>
            <a:noFill/>
          </a:ln>
        </p:spPr>
      </p:pic>
      <p:pic>
        <p:nvPicPr>
          <p:cNvPr id="611" name="Google Shape;611;p15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687427" y="3051953"/>
            <a:ext cx="2743200" cy="2743200"/>
          </a:xfrm>
          <a:prstGeom prst="rect">
            <a:avLst/>
          </a:prstGeom>
          <a:noFill/>
          <a:ln>
            <a:noFill/>
          </a:ln>
        </p:spPr>
      </p:pic>
      <p:sp>
        <p:nvSpPr>
          <p:cNvPr id="612" name="Google Shape;612;p156"/>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613" name="Google Shape;613;p156"/>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matchingName="18_Заголовок раздела">
  <p:cSld name="18_Заголовок раздела">
    <p:spTree>
      <p:nvGrpSpPr>
        <p:cNvPr id="1" name="Shape 614"/>
        <p:cNvGrpSpPr/>
        <p:nvPr/>
      </p:nvGrpSpPr>
      <p:grpSpPr>
        <a:xfrm>
          <a:off x="0" y="0"/>
          <a:ext cx="0" cy="0"/>
          <a:chOff x="0" y="0"/>
          <a:chExt cx="0" cy="0"/>
        </a:xfrm>
      </p:grpSpPr>
      <p:pic>
        <p:nvPicPr>
          <p:cNvPr id="615" name="Google Shape;615;p15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92464" y="3067960"/>
            <a:ext cx="4299535" cy="3790040"/>
          </a:xfrm>
          <a:prstGeom prst="rect">
            <a:avLst/>
          </a:prstGeom>
          <a:noFill/>
          <a:ln>
            <a:noFill/>
          </a:ln>
        </p:spPr>
      </p:pic>
      <p:pic>
        <p:nvPicPr>
          <p:cNvPr id="616" name="Google Shape;616;p15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857578" y="-10948"/>
            <a:ext cx="3314700" cy="1108583"/>
          </a:xfrm>
          <a:prstGeom prst="rect">
            <a:avLst/>
          </a:prstGeom>
          <a:noFill/>
          <a:ln>
            <a:noFill/>
          </a:ln>
        </p:spPr>
      </p:pic>
      <p:pic>
        <p:nvPicPr>
          <p:cNvPr id="617" name="Google Shape;617;p15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18" name="Google Shape;618;p1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9" name="Google Shape;619;p15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20" name="Google Shape;620;p15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sp>
        <p:nvSpPr>
          <p:cNvPr id="621" name="Google Shape;621;p157"/>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2" name="Google Shape;622;p157"/>
          <p:cNvSpPr txBox="1">
            <a:spLocks noGrp="1"/>
          </p:cNvSpPr>
          <p:nvPr>
            <p:ph type="body" idx="1"/>
          </p:nvPr>
        </p:nvSpPr>
        <p:spPr>
          <a:xfrm>
            <a:off x="726616" y="2269039"/>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623" name="Google Shape;623;p157"/>
          <p:cNvPicPr preferRelativeResize="0"/>
          <p:nvPr/>
        </p:nvPicPr>
        <p:blipFill rotWithShape="1">
          <a:blip r:embed="rId6" cstate="email">
            <a:alphaModFix/>
            <a:extLst>
              <a:ext uri="{28A0092B-C50C-407E-A947-70E740481C1C}">
                <a14:useLocalDpi xmlns:a14="http://schemas.microsoft.com/office/drawing/2010/main"/>
              </a:ext>
            </a:extLst>
          </a:blip>
          <a:srcRect r="39972"/>
          <a:stretch/>
        </p:blipFill>
        <p:spPr>
          <a:xfrm>
            <a:off x="10545660" y="3710286"/>
            <a:ext cx="1646698" cy="2743200"/>
          </a:xfrm>
          <a:prstGeom prst="rect">
            <a:avLst/>
          </a:prstGeom>
          <a:noFill/>
          <a:ln>
            <a:noFill/>
          </a:ln>
        </p:spPr>
      </p:pic>
      <p:pic>
        <p:nvPicPr>
          <p:cNvPr id="624" name="Google Shape;624;p15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38687" y="489858"/>
            <a:ext cx="1634833" cy="1638300"/>
          </a:xfrm>
          <a:prstGeom prst="rect">
            <a:avLst/>
          </a:prstGeom>
          <a:noFill/>
          <a:ln>
            <a:noFill/>
          </a:ln>
        </p:spPr>
      </p:pic>
      <p:pic>
        <p:nvPicPr>
          <p:cNvPr id="625" name="Google Shape;625;p157"/>
          <p:cNvPicPr preferRelativeResize="0"/>
          <p:nvPr/>
        </p:nvPicPr>
        <p:blipFill rotWithShape="1">
          <a:blip r:embed="rId8" cstate="email">
            <a:alphaModFix/>
            <a:extLst>
              <a:ext uri="{28A0092B-C50C-407E-A947-70E740481C1C}">
                <a14:useLocalDpi xmlns:a14="http://schemas.microsoft.com/office/drawing/2010/main"/>
              </a:ext>
            </a:extLst>
          </a:blip>
          <a:srcRect t="24697"/>
          <a:stretch/>
        </p:blipFill>
        <p:spPr>
          <a:xfrm>
            <a:off x="510350" y="-10948"/>
            <a:ext cx="862052" cy="652756"/>
          </a:xfrm>
          <a:prstGeom prst="rect">
            <a:avLst/>
          </a:prstGeom>
          <a:noFill/>
          <a:ln>
            <a:noFill/>
          </a:ln>
        </p:spPr>
      </p:pic>
      <p:pic>
        <p:nvPicPr>
          <p:cNvPr id="626" name="Google Shape;626;p15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678210" y="5627361"/>
            <a:ext cx="862052" cy="866841"/>
          </a:xfrm>
          <a:prstGeom prst="rect">
            <a:avLst/>
          </a:prstGeom>
          <a:noFill/>
          <a:ln>
            <a:noFill/>
          </a:ln>
        </p:spPr>
      </p:pic>
      <p:sp>
        <p:nvSpPr>
          <p:cNvPr id="627" name="Google Shape;627;p157"/>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19_Заголовок раздела">
  <p:cSld name="19_Заголовок раздела">
    <p:spTree>
      <p:nvGrpSpPr>
        <p:cNvPr id="1" name="Shape 628"/>
        <p:cNvGrpSpPr/>
        <p:nvPr/>
      </p:nvGrpSpPr>
      <p:grpSpPr>
        <a:xfrm>
          <a:off x="0" y="0"/>
          <a:ext cx="0" cy="0"/>
          <a:chOff x="0" y="0"/>
          <a:chExt cx="0" cy="0"/>
        </a:xfrm>
      </p:grpSpPr>
      <p:pic>
        <p:nvPicPr>
          <p:cNvPr id="629" name="Google Shape;629;p15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0539144" y="5271809"/>
            <a:ext cx="1652856" cy="247928"/>
          </a:xfrm>
          <a:prstGeom prst="rect">
            <a:avLst/>
          </a:prstGeom>
          <a:noFill/>
          <a:ln>
            <a:noFill/>
          </a:ln>
        </p:spPr>
      </p:pic>
      <p:pic>
        <p:nvPicPr>
          <p:cNvPr id="630" name="Google Shape;630;p15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3027" y="0"/>
            <a:ext cx="7779921" cy="6858000"/>
          </a:xfrm>
          <a:prstGeom prst="rect">
            <a:avLst/>
          </a:prstGeom>
          <a:noFill/>
          <a:ln>
            <a:noFill/>
          </a:ln>
        </p:spPr>
      </p:pic>
      <p:pic>
        <p:nvPicPr>
          <p:cNvPr id="631" name="Google Shape;631;p15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32" name="Google Shape;632;p1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3" name="Google Shape;633;p1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34" name="Google Shape;634;p15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35" name="Google Shape;635;p15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70094" y="2828925"/>
            <a:ext cx="2266950" cy="2266950"/>
          </a:xfrm>
          <a:prstGeom prst="rect">
            <a:avLst/>
          </a:prstGeom>
          <a:noFill/>
          <a:ln>
            <a:noFill/>
          </a:ln>
        </p:spPr>
      </p:pic>
      <p:pic>
        <p:nvPicPr>
          <p:cNvPr id="636" name="Google Shape;636;p15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10391091" y="1820349"/>
            <a:ext cx="1675538" cy="3297771"/>
          </a:xfrm>
          <a:prstGeom prst="rect">
            <a:avLst/>
          </a:prstGeom>
          <a:noFill/>
          <a:ln>
            <a:noFill/>
          </a:ln>
        </p:spPr>
      </p:pic>
      <p:pic>
        <p:nvPicPr>
          <p:cNvPr id="637" name="Google Shape;637;p158"/>
          <p:cNvPicPr preferRelativeResize="0"/>
          <p:nvPr/>
        </p:nvPicPr>
        <p:blipFill rotWithShape="1">
          <a:blip r:embed="rId8" cstate="email">
            <a:alphaModFix/>
            <a:extLst>
              <a:ext uri="{28A0092B-C50C-407E-A947-70E740481C1C}">
                <a14:useLocalDpi xmlns:a14="http://schemas.microsoft.com/office/drawing/2010/main"/>
              </a:ext>
            </a:extLst>
          </a:blip>
          <a:srcRect r="18280"/>
          <a:stretch/>
        </p:blipFill>
        <p:spPr>
          <a:xfrm>
            <a:off x="11131392" y="4716518"/>
            <a:ext cx="1066364" cy="490868"/>
          </a:xfrm>
          <a:prstGeom prst="rect">
            <a:avLst/>
          </a:prstGeom>
          <a:noFill/>
          <a:ln>
            <a:noFill/>
          </a:ln>
        </p:spPr>
      </p:pic>
      <p:sp>
        <p:nvSpPr>
          <p:cNvPr id="638" name="Google Shape;638;p158"/>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_title-02">
  <p:cSld name="1_title-02">
    <p:spTree>
      <p:nvGrpSpPr>
        <p:cNvPr id="1" name="Shape 98"/>
        <p:cNvGrpSpPr/>
        <p:nvPr/>
      </p:nvGrpSpPr>
      <p:grpSpPr>
        <a:xfrm>
          <a:off x="0" y="0"/>
          <a:ext cx="0" cy="0"/>
          <a:chOff x="0" y="0"/>
          <a:chExt cx="0" cy="0"/>
        </a:xfrm>
      </p:grpSpPr>
      <p:pic>
        <p:nvPicPr>
          <p:cNvPr id="99" name="Google Shape;99;p12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100" name="Google Shape;100;p12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101" name="Google Shape;101;p12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102" name="Google Shape;102;p123"/>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1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 name="Google Shape;104;p1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12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06" name="Google Shape;106;p12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107" name="Google Shape;107;p123"/>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08" name="Google Shape;108;p123"/>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9" name="Google Shape;109;p12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110" name="Google Shape;110;p12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111" name="Google Shape;111;p12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112" name="Google Shape;112;p12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113" name="Google Shape;113;p12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114" name="Google Shape;114;p12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20_Заголовок раздела">
  <p:cSld name="20_Заголовок раздела">
    <p:spTree>
      <p:nvGrpSpPr>
        <p:cNvPr id="1" name="Shape 639"/>
        <p:cNvGrpSpPr/>
        <p:nvPr/>
      </p:nvGrpSpPr>
      <p:grpSpPr>
        <a:xfrm>
          <a:off x="0" y="0"/>
          <a:ext cx="0" cy="0"/>
          <a:chOff x="0" y="0"/>
          <a:chExt cx="0" cy="0"/>
        </a:xfrm>
      </p:grpSpPr>
      <p:pic>
        <p:nvPicPr>
          <p:cNvPr id="640" name="Google Shape;640;p159"/>
          <p:cNvPicPr preferRelativeResize="0"/>
          <p:nvPr/>
        </p:nvPicPr>
        <p:blipFill rotWithShape="1">
          <a:blip r:embed="rId2" cstate="email">
            <a:alphaModFix/>
            <a:extLst>
              <a:ext uri="{28A0092B-C50C-407E-A947-70E740481C1C}">
                <a14:useLocalDpi xmlns:a14="http://schemas.microsoft.com/office/drawing/2010/main"/>
              </a:ext>
            </a:extLst>
          </a:blip>
          <a:srcRect r="57066"/>
          <a:stretch/>
        </p:blipFill>
        <p:spPr>
          <a:xfrm flipH="1">
            <a:off x="0" y="0"/>
            <a:ext cx="2657475" cy="3866889"/>
          </a:xfrm>
          <a:prstGeom prst="rect">
            <a:avLst/>
          </a:prstGeom>
          <a:noFill/>
          <a:ln>
            <a:noFill/>
          </a:ln>
        </p:spPr>
      </p:pic>
      <p:pic>
        <p:nvPicPr>
          <p:cNvPr id="641" name="Google Shape;641;p159"/>
          <p:cNvPicPr preferRelativeResize="0"/>
          <p:nvPr/>
        </p:nvPicPr>
        <p:blipFill rotWithShape="1">
          <a:blip r:embed="rId3" cstate="email">
            <a:alphaModFix/>
            <a:extLst>
              <a:ext uri="{28A0092B-C50C-407E-A947-70E740481C1C}">
                <a14:useLocalDpi xmlns:a14="http://schemas.microsoft.com/office/drawing/2010/main"/>
              </a:ext>
            </a:extLst>
          </a:blip>
          <a:srcRect l="35314"/>
          <a:stretch/>
        </p:blipFill>
        <p:spPr>
          <a:xfrm>
            <a:off x="0" y="0"/>
            <a:ext cx="4824682" cy="6858000"/>
          </a:xfrm>
          <a:prstGeom prst="rect">
            <a:avLst/>
          </a:prstGeom>
          <a:noFill/>
          <a:ln>
            <a:noFill/>
          </a:ln>
        </p:spPr>
      </p:pic>
      <p:pic>
        <p:nvPicPr>
          <p:cNvPr id="642" name="Google Shape;642;p15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43" name="Google Shape;643;p1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4" name="Google Shape;644;p1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5" name="Google Shape;645;p159"/>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46" name="Google Shape;646;p159"/>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47" name="Google Shape;647;p15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48" name="Google Shape;648;p15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7940689" y="4638674"/>
            <a:ext cx="1628775" cy="1628775"/>
          </a:xfrm>
          <a:prstGeom prst="rect">
            <a:avLst/>
          </a:prstGeom>
          <a:noFill/>
          <a:ln>
            <a:noFill/>
          </a:ln>
        </p:spPr>
      </p:pic>
      <p:pic>
        <p:nvPicPr>
          <p:cNvPr id="649" name="Google Shape;649;p15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5844" y="652099"/>
            <a:ext cx="298464" cy="298464"/>
          </a:xfrm>
          <a:prstGeom prst="rect">
            <a:avLst/>
          </a:prstGeom>
          <a:noFill/>
          <a:ln>
            <a:noFill/>
          </a:ln>
        </p:spPr>
      </p:pic>
      <p:pic>
        <p:nvPicPr>
          <p:cNvPr id="650" name="Google Shape;650;p159"/>
          <p:cNvPicPr preferRelativeResize="0"/>
          <p:nvPr/>
        </p:nvPicPr>
        <p:blipFill rotWithShape="1">
          <a:blip r:embed="rId8" cstate="email">
            <a:alphaModFix/>
            <a:extLst>
              <a:ext uri="{28A0092B-C50C-407E-A947-70E740481C1C}">
                <a14:useLocalDpi xmlns:a14="http://schemas.microsoft.com/office/drawing/2010/main"/>
              </a:ext>
            </a:extLst>
          </a:blip>
          <a:srcRect r="40696"/>
          <a:stretch/>
        </p:blipFill>
        <p:spPr>
          <a:xfrm>
            <a:off x="10623550" y="2397444"/>
            <a:ext cx="1568450" cy="1972622"/>
          </a:xfrm>
          <a:prstGeom prst="rect">
            <a:avLst/>
          </a:prstGeom>
          <a:noFill/>
          <a:ln>
            <a:noFill/>
          </a:ln>
        </p:spPr>
      </p:pic>
      <p:sp>
        <p:nvSpPr>
          <p:cNvPr id="651" name="Google Shape;651;p159"/>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21_Заголовок раздела">
  <p:cSld name="21_Заголовок раздела">
    <p:spTree>
      <p:nvGrpSpPr>
        <p:cNvPr id="1" name="Shape 652"/>
        <p:cNvGrpSpPr/>
        <p:nvPr/>
      </p:nvGrpSpPr>
      <p:grpSpPr>
        <a:xfrm>
          <a:off x="0" y="0"/>
          <a:ext cx="0" cy="0"/>
          <a:chOff x="0" y="0"/>
          <a:chExt cx="0" cy="0"/>
        </a:xfrm>
      </p:grpSpPr>
      <p:pic>
        <p:nvPicPr>
          <p:cNvPr id="653" name="Google Shape;653;p160"/>
          <p:cNvPicPr preferRelativeResize="0"/>
          <p:nvPr/>
        </p:nvPicPr>
        <p:blipFill rotWithShape="1">
          <a:blip r:embed="rId2" cstate="email">
            <a:alphaModFix/>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a:noFill/>
          <a:ln>
            <a:noFill/>
          </a:ln>
        </p:spPr>
      </p:pic>
      <p:pic>
        <p:nvPicPr>
          <p:cNvPr id="654" name="Google Shape;654;p160"/>
          <p:cNvPicPr preferRelativeResize="0"/>
          <p:nvPr/>
        </p:nvPicPr>
        <p:blipFill rotWithShape="1">
          <a:blip r:embed="rId3" cstate="email">
            <a:alphaModFix/>
            <a:extLst>
              <a:ext uri="{28A0092B-C50C-407E-A947-70E740481C1C}">
                <a14:useLocalDpi xmlns:a14="http://schemas.microsoft.com/office/drawing/2010/main"/>
              </a:ext>
            </a:extLst>
          </a:blip>
          <a:srcRect l="31603" t="16879"/>
          <a:stretch/>
        </p:blipFill>
        <p:spPr>
          <a:xfrm>
            <a:off x="-11695" y="0"/>
            <a:ext cx="3237901" cy="5700483"/>
          </a:xfrm>
          <a:prstGeom prst="rect">
            <a:avLst/>
          </a:prstGeom>
          <a:noFill/>
          <a:ln>
            <a:noFill/>
          </a:ln>
        </p:spPr>
      </p:pic>
      <p:pic>
        <p:nvPicPr>
          <p:cNvPr id="655" name="Google Shape;655;p16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56" name="Google Shape;656;p1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7" name="Google Shape;657;p1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8" name="Google Shape;658;p160"/>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59" name="Google Shape;659;p160"/>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660" name="Google Shape;660;p16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61" name="Google Shape;661;p16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66410" y="2101927"/>
            <a:ext cx="4963941" cy="4963941"/>
          </a:xfrm>
          <a:prstGeom prst="rect">
            <a:avLst/>
          </a:prstGeom>
          <a:noFill/>
          <a:ln>
            <a:noFill/>
          </a:ln>
        </p:spPr>
      </p:pic>
      <p:pic>
        <p:nvPicPr>
          <p:cNvPr id="662" name="Google Shape;662;p16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7590" y="4239222"/>
            <a:ext cx="1809750" cy="1809750"/>
          </a:xfrm>
          <a:prstGeom prst="rect">
            <a:avLst/>
          </a:prstGeom>
          <a:noFill/>
          <a:ln>
            <a:noFill/>
          </a:ln>
        </p:spPr>
      </p:pic>
      <p:pic>
        <p:nvPicPr>
          <p:cNvPr id="663" name="Google Shape;663;p16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80530" y="1156300"/>
            <a:ext cx="628650" cy="628650"/>
          </a:xfrm>
          <a:prstGeom prst="rect">
            <a:avLst/>
          </a:prstGeom>
          <a:noFill/>
          <a:ln>
            <a:noFill/>
          </a:ln>
        </p:spPr>
      </p:pic>
      <p:pic>
        <p:nvPicPr>
          <p:cNvPr id="664" name="Google Shape;664;p16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42875" y="5727700"/>
            <a:ext cx="628650" cy="628650"/>
          </a:xfrm>
          <a:prstGeom prst="rect">
            <a:avLst/>
          </a:prstGeom>
          <a:noFill/>
          <a:ln>
            <a:noFill/>
          </a:ln>
        </p:spPr>
      </p:pic>
      <p:pic>
        <p:nvPicPr>
          <p:cNvPr id="665" name="Google Shape;665;p16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098251" y="1877543"/>
            <a:ext cx="319089" cy="319089"/>
          </a:xfrm>
          <a:prstGeom prst="rect">
            <a:avLst/>
          </a:prstGeom>
          <a:noFill/>
          <a:ln>
            <a:noFill/>
          </a:ln>
        </p:spPr>
      </p:pic>
      <p:pic>
        <p:nvPicPr>
          <p:cNvPr id="666" name="Google Shape;666;p16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747573" y="736542"/>
            <a:ext cx="319089" cy="319089"/>
          </a:xfrm>
          <a:prstGeom prst="rect">
            <a:avLst/>
          </a:prstGeom>
          <a:noFill/>
          <a:ln>
            <a:noFill/>
          </a:ln>
        </p:spPr>
      </p:pic>
      <p:sp>
        <p:nvSpPr>
          <p:cNvPr id="667" name="Google Shape;667;p160"/>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Table_slide_blue">
  <p:cSld name="Table_slide_blue">
    <p:spTree>
      <p:nvGrpSpPr>
        <p:cNvPr id="1" name="Shape 668"/>
        <p:cNvGrpSpPr/>
        <p:nvPr/>
      </p:nvGrpSpPr>
      <p:grpSpPr>
        <a:xfrm>
          <a:off x="0" y="0"/>
          <a:ext cx="0" cy="0"/>
          <a:chOff x="0" y="0"/>
          <a:chExt cx="0" cy="0"/>
        </a:xfrm>
      </p:grpSpPr>
      <p:pic>
        <p:nvPicPr>
          <p:cNvPr id="669" name="Google Shape;669;p16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61500" y="4304006"/>
            <a:ext cx="2725731" cy="2402732"/>
          </a:xfrm>
          <a:prstGeom prst="rect">
            <a:avLst/>
          </a:prstGeom>
          <a:noFill/>
          <a:ln>
            <a:noFill/>
          </a:ln>
        </p:spPr>
      </p:pic>
      <p:pic>
        <p:nvPicPr>
          <p:cNvPr id="670" name="Google Shape;670;p16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671" name="Google Shape;671;p161"/>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2" name="Google Shape;672;p161"/>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73" name="Google Shape;673;p161"/>
          <p:cNvPicPr preferRelativeResize="0"/>
          <p:nvPr/>
        </p:nvPicPr>
        <p:blipFill rotWithShape="1">
          <a:blip r:embed="rId4" cstate="email">
            <a:alphaModFix/>
            <a:extLst>
              <a:ext uri="{28A0092B-C50C-407E-A947-70E740481C1C}">
                <a14:useLocalDpi xmlns:a14="http://schemas.microsoft.com/office/drawing/2010/main"/>
              </a:ext>
            </a:extLst>
          </a:blip>
          <a:srcRect r="33044"/>
          <a:stretch/>
        </p:blipFill>
        <p:spPr>
          <a:xfrm rot="5400000">
            <a:off x="9624386" y="4936789"/>
            <a:ext cx="1547205" cy="2315693"/>
          </a:xfrm>
          <a:prstGeom prst="rect">
            <a:avLst/>
          </a:prstGeom>
          <a:noFill/>
          <a:ln>
            <a:noFill/>
          </a:ln>
        </p:spPr>
      </p:pic>
      <p:pic>
        <p:nvPicPr>
          <p:cNvPr id="674" name="Google Shape;674;p16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75" name="Google Shape;675;p161"/>
          <p:cNvPicPr preferRelativeResize="0"/>
          <p:nvPr/>
        </p:nvPicPr>
        <p:blipFill rotWithShape="1">
          <a:blip r:embed="rId6" cstate="email">
            <a:alphaModFix/>
            <a:extLst>
              <a:ext uri="{28A0092B-C50C-407E-A947-70E740481C1C}">
                <a14:useLocalDpi xmlns:a14="http://schemas.microsoft.com/office/drawing/2010/main"/>
              </a:ext>
            </a:extLst>
          </a:blip>
          <a:srcRect l="32736"/>
          <a:stretch/>
        </p:blipFill>
        <p:spPr>
          <a:xfrm>
            <a:off x="0" y="4333878"/>
            <a:ext cx="1419874" cy="2110896"/>
          </a:xfrm>
          <a:prstGeom prst="rect">
            <a:avLst/>
          </a:prstGeom>
          <a:noFill/>
          <a:ln>
            <a:noFill/>
          </a:ln>
        </p:spPr>
      </p:pic>
      <p:sp>
        <p:nvSpPr>
          <p:cNvPr id="676" name="Google Shape;676;p161"/>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1_Table_slide_blue">
  <p:cSld name="1_Table_slide_blue">
    <p:spTree>
      <p:nvGrpSpPr>
        <p:cNvPr id="1" name="Shape 677"/>
        <p:cNvGrpSpPr/>
        <p:nvPr/>
      </p:nvGrpSpPr>
      <p:grpSpPr>
        <a:xfrm>
          <a:off x="0" y="0"/>
          <a:ext cx="0" cy="0"/>
          <a:chOff x="0" y="0"/>
          <a:chExt cx="0" cy="0"/>
        </a:xfrm>
      </p:grpSpPr>
      <p:pic>
        <p:nvPicPr>
          <p:cNvPr id="678" name="Google Shape;678;p16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679" name="Google Shape;679;p162"/>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680" name="Google Shape;680;p16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matchingName="bullet_points_blue">
  <p:cSld name="bullet_points_blue">
    <p:spTree>
      <p:nvGrpSpPr>
        <p:cNvPr id="1" name="Shape 681"/>
        <p:cNvGrpSpPr/>
        <p:nvPr/>
      </p:nvGrpSpPr>
      <p:grpSpPr>
        <a:xfrm>
          <a:off x="0" y="0"/>
          <a:ext cx="0" cy="0"/>
          <a:chOff x="0" y="0"/>
          <a:chExt cx="0" cy="0"/>
        </a:xfrm>
      </p:grpSpPr>
      <p:pic>
        <p:nvPicPr>
          <p:cNvPr id="682" name="Google Shape;682;p163"/>
          <p:cNvPicPr preferRelativeResize="0"/>
          <p:nvPr/>
        </p:nvPicPr>
        <p:blipFill rotWithShape="1">
          <a:blip r:embed="rId2" cstate="email">
            <a:alphaModFix/>
            <a:extLst>
              <a:ext uri="{28A0092B-C50C-407E-A947-70E740481C1C}">
                <a14:useLocalDpi xmlns:a14="http://schemas.microsoft.com/office/drawing/2010/main"/>
              </a:ext>
            </a:extLst>
          </a:blip>
          <a:srcRect r="66671"/>
          <a:stretch/>
        </p:blipFill>
        <p:spPr>
          <a:xfrm>
            <a:off x="11202039" y="2130441"/>
            <a:ext cx="989961" cy="4302951"/>
          </a:xfrm>
          <a:prstGeom prst="rect">
            <a:avLst/>
          </a:prstGeom>
          <a:noFill/>
          <a:ln>
            <a:noFill/>
          </a:ln>
        </p:spPr>
      </p:pic>
      <p:pic>
        <p:nvPicPr>
          <p:cNvPr id="683" name="Google Shape;683;p163"/>
          <p:cNvPicPr preferRelativeResize="0"/>
          <p:nvPr/>
        </p:nvPicPr>
        <p:blipFill rotWithShape="1">
          <a:blip r:embed="rId3" cstate="email">
            <a:alphaModFix/>
            <a:extLst>
              <a:ext uri="{28A0092B-C50C-407E-A947-70E740481C1C}">
                <a14:useLocalDpi xmlns:a14="http://schemas.microsoft.com/office/drawing/2010/main"/>
              </a:ext>
            </a:extLst>
          </a:blip>
          <a:srcRect l="22969"/>
          <a:stretch/>
        </p:blipFill>
        <p:spPr>
          <a:xfrm>
            <a:off x="0" y="-136527"/>
            <a:ext cx="2086210" cy="6858000"/>
          </a:xfrm>
          <a:prstGeom prst="rect">
            <a:avLst/>
          </a:prstGeom>
          <a:noFill/>
          <a:ln>
            <a:noFill/>
          </a:ln>
        </p:spPr>
      </p:pic>
      <p:pic>
        <p:nvPicPr>
          <p:cNvPr id="684" name="Google Shape;684;p16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685" name="Google Shape;685;p163"/>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6" name="Google Shape;686;p163"/>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7" name="Google Shape;687;p163"/>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8" name="Google Shape;688;p163"/>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9" name="Google Shape;689;p163"/>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0" name="Google Shape;690;p163"/>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91" name="Google Shape;691;p16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92" name="Google Shape;692;p16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33535" y="4104551"/>
            <a:ext cx="1384489" cy="1761496"/>
          </a:xfrm>
          <a:prstGeom prst="rect">
            <a:avLst/>
          </a:prstGeom>
          <a:noFill/>
          <a:ln>
            <a:noFill/>
          </a:ln>
        </p:spPr>
      </p:pic>
      <p:pic>
        <p:nvPicPr>
          <p:cNvPr id="693" name="Google Shape;693;p16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23675" y="3116035"/>
            <a:ext cx="502104" cy="502104"/>
          </a:xfrm>
          <a:prstGeom prst="rect">
            <a:avLst/>
          </a:prstGeom>
          <a:noFill/>
          <a:ln>
            <a:noFill/>
          </a:ln>
        </p:spPr>
      </p:pic>
      <p:pic>
        <p:nvPicPr>
          <p:cNvPr id="694" name="Google Shape;694;p16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737945" y="5742792"/>
            <a:ext cx="502104" cy="502104"/>
          </a:xfrm>
          <a:prstGeom prst="rect">
            <a:avLst/>
          </a:prstGeom>
          <a:noFill/>
          <a:ln>
            <a:noFill/>
          </a:ln>
        </p:spPr>
      </p:pic>
      <p:pic>
        <p:nvPicPr>
          <p:cNvPr id="695" name="Google Shape;695;p16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710430" y="2220927"/>
            <a:ext cx="409575" cy="409575"/>
          </a:xfrm>
          <a:prstGeom prst="rect">
            <a:avLst/>
          </a:prstGeom>
          <a:noFill/>
          <a:ln>
            <a:noFill/>
          </a:ln>
        </p:spPr>
      </p:pic>
      <p:sp>
        <p:nvSpPr>
          <p:cNvPr id="696" name="Google Shape;696;p163"/>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matchingName="3_Заголовок раздела">
  <p:cSld name="3_Заголовок раздела">
    <p:spTree>
      <p:nvGrpSpPr>
        <p:cNvPr id="1" name="Shape 697"/>
        <p:cNvGrpSpPr/>
        <p:nvPr/>
      </p:nvGrpSpPr>
      <p:grpSpPr>
        <a:xfrm>
          <a:off x="0" y="0"/>
          <a:ext cx="0" cy="0"/>
          <a:chOff x="0" y="0"/>
          <a:chExt cx="0" cy="0"/>
        </a:xfrm>
      </p:grpSpPr>
      <p:pic>
        <p:nvPicPr>
          <p:cNvPr id="698" name="Google Shape;698;p16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12192000" cy="6858000"/>
          </a:xfrm>
          <a:prstGeom prst="rect">
            <a:avLst/>
          </a:prstGeom>
          <a:noFill/>
          <a:ln>
            <a:noFill/>
          </a:ln>
        </p:spPr>
      </p:pic>
      <p:grpSp>
        <p:nvGrpSpPr>
          <p:cNvPr id="699" name="Google Shape;699;p164"/>
          <p:cNvGrpSpPr/>
          <p:nvPr/>
        </p:nvGrpSpPr>
        <p:grpSpPr>
          <a:xfrm>
            <a:off x="0" y="1152497"/>
            <a:ext cx="4988476" cy="5568978"/>
            <a:chOff x="7185" y="1103455"/>
            <a:chExt cx="4988476" cy="5568978"/>
          </a:xfrm>
        </p:grpSpPr>
        <p:pic>
          <p:nvPicPr>
            <p:cNvPr id="700" name="Google Shape;700;p16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94606" y="1103455"/>
              <a:ext cx="4021096" cy="4057956"/>
            </a:xfrm>
            <a:prstGeom prst="rect">
              <a:avLst/>
            </a:prstGeom>
            <a:noFill/>
            <a:ln>
              <a:noFill/>
            </a:ln>
          </p:spPr>
        </p:pic>
        <p:pic>
          <p:nvPicPr>
            <p:cNvPr id="701" name="Google Shape;701;p16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694606" y="5661248"/>
              <a:ext cx="4301055" cy="511348"/>
            </a:xfrm>
            <a:prstGeom prst="rect">
              <a:avLst/>
            </a:prstGeom>
            <a:noFill/>
            <a:ln>
              <a:noFill/>
            </a:ln>
          </p:spPr>
        </p:pic>
        <p:pic>
          <p:nvPicPr>
            <p:cNvPr id="702" name="Google Shape;702;p16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7185" y="6226376"/>
              <a:ext cx="2973710" cy="446057"/>
            </a:xfrm>
            <a:prstGeom prst="rect">
              <a:avLst/>
            </a:prstGeom>
            <a:noFill/>
            <a:ln>
              <a:noFill/>
            </a:ln>
          </p:spPr>
        </p:pic>
      </p:grpSp>
      <p:pic>
        <p:nvPicPr>
          <p:cNvPr id="703" name="Google Shape;703;p16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04" name="Google Shape;704;p164"/>
          <p:cNvSpPr txBox="1">
            <a:spLocks noGrp="1"/>
          </p:cNvSpPr>
          <p:nvPr>
            <p:ph type="body" idx="1"/>
          </p:nvPr>
        </p:nvSpPr>
        <p:spPr>
          <a:xfrm>
            <a:off x="7246149" y="2154404"/>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705" name="Google Shape;705;p1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6" name="Google Shape;706;p1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7" name="Google Shape;707;p16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708" name="Google Shape;708;p16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matchingName="22_Заголовок раздела">
  <p:cSld name="22_Заголовок раздела">
    <p:spTree>
      <p:nvGrpSpPr>
        <p:cNvPr id="1" name="Shape 709"/>
        <p:cNvGrpSpPr/>
        <p:nvPr/>
      </p:nvGrpSpPr>
      <p:grpSpPr>
        <a:xfrm>
          <a:off x="0" y="0"/>
          <a:ext cx="0" cy="0"/>
          <a:chOff x="0" y="0"/>
          <a:chExt cx="0" cy="0"/>
        </a:xfrm>
      </p:grpSpPr>
      <p:pic>
        <p:nvPicPr>
          <p:cNvPr id="710" name="Google Shape;710;p16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085395"/>
            <a:ext cx="2743200" cy="411480"/>
          </a:xfrm>
          <a:prstGeom prst="rect">
            <a:avLst/>
          </a:prstGeom>
          <a:noFill/>
          <a:ln>
            <a:noFill/>
          </a:ln>
        </p:spPr>
      </p:pic>
      <p:pic>
        <p:nvPicPr>
          <p:cNvPr id="711" name="Google Shape;711;p16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656" y="0"/>
            <a:ext cx="3679723" cy="1901190"/>
          </a:xfrm>
          <a:prstGeom prst="rect">
            <a:avLst/>
          </a:prstGeom>
          <a:noFill/>
          <a:ln>
            <a:noFill/>
          </a:ln>
        </p:spPr>
      </p:pic>
      <p:pic>
        <p:nvPicPr>
          <p:cNvPr id="712" name="Google Shape;712;p16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133600" y="2291487"/>
            <a:ext cx="10058400" cy="4566513"/>
          </a:xfrm>
          <a:prstGeom prst="rect">
            <a:avLst/>
          </a:prstGeom>
          <a:noFill/>
          <a:ln>
            <a:noFill/>
          </a:ln>
        </p:spPr>
      </p:pic>
      <p:pic>
        <p:nvPicPr>
          <p:cNvPr id="713" name="Google Shape;713;p16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14" name="Google Shape;714;p16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5" name="Google Shape;715;p16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6" name="Google Shape;716;p16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17" name="Google Shape;717;p165"/>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8" name="Google Shape;718;p165"/>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19" name="Google Shape;719;p16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47770" y="5538980"/>
            <a:ext cx="4289653" cy="509992"/>
          </a:xfrm>
          <a:prstGeom prst="rect">
            <a:avLst/>
          </a:prstGeom>
          <a:noFill/>
          <a:ln>
            <a:noFill/>
          </a:ln>
        </p:spPr>
      </p:pic>
      <p:pic>
        <p:nvPicPr>
          <p:cNvPr id="720" name="Google Shape;720;p16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656" y="2727265"/>
            <a:ext cx="1941591" cy="4130735"/>
          </a:xfrm>
          <a:prstGeom prst="rect">
            <a:avLst/>
          </a:prstGeom>
          <a:noFill/>
          <a:ln>
            <a:noFill/>
          </a:ln>
        </p:spPr>
      </p:pic>
      <p:pic>
        <p:nvPicPr>
          <p:cNvPr id="721" name="Google Shape;721;p16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22" name="Google Shape;722;p16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066243" y="765590"/>
            <a:ext cx="993253" cy="1961675"/>
          </a:xfrm>
          <a:prstGeom prst="rect">
            <a:avLst/>
          </a:prstGeom>
          <a:noFill/>
          <a:ln>
            <a:noFill/>
          </a:ln>
        </p:spPr>
      </p:pic>
      <p:pic>
        <p:nvPicPr>
          <p:cNvPr id="723" name="Google Shape;723;p16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10601325" y="2699913"/>
            <a:ext cx="1593553" cy="239033"/>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matchingName="23_Заголовок раздела">
  <p:cSld name="23_Заголовок раздела">
    <p:spTree>
      <p:nvGrpSpPr>
        <p:cNvPr id="1" name="Shape 724"/>
        <p:cNvGrpSpPr/>
        <p:nvPr/>
      </p:nvGrpSpPr>
      <p:grpSpPr>
        <a:xfrm>
          <a:off x="0" y="0"/>
          <a:ext cx="0" cy="0"/>
          <a:chOff x="0" y="0"/>
          <a:chExt cx="0" cy="0"/>
        </a:xfrm>
      </p:grpSpPr>
      <p:pic>
        <p:nvPicPr>
          <p:cNvPr id="725" name="Google Shape;725;p16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2112431" y="-2110977"/>
            <a:ext cx="2633137" cy="6858000"/>
          </a:xfrm>
          <a:prstGeom prst="rect">
            <a:avLst/>
          </a:prstGeom>
          <a:noFill/>
          <a:ln>
            <a:noFill/>
          </a:ln>
        </p:spPr>
      </p:pic>
      <p:pic>
        <p:nvPicPr>
          <p:cNvPr id="726" name="Google Shape;726;p16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27" name="Google Shape;727;p16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8" name="Google Shape;728;p16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9" name="Google Shape;729;p16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30" name="Google Shape;730;p166"/>
          <p:cNvSpPr txBox="1">
            <a:spLocks noGrp="1"/>
          </p:cNvSpPr>
          <p:nvPr>
            <p:ph type="body" idx="1"/>
          </p:nvPr>
        </p:nvSpPr>
        <p:spPr>
          <a:xfrm>
            <a:off x="2209800" y="226772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31" name="Google Shape;731;p16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81312" y="1615416"/>
            <a:ext cx="504825" cy="504825"/>
          </a:xfrm>
          <a:prstGeom prst="rect">
            <a:avLst/>
          </a:prstGeom>
          <a:noFill/>
          <a:ln>
            <a:noFill/>
          </a:ln>
        </p:spPr>
      </p:pic>
      <p:pic>
        <p:nvPicPr>
          <p:cNvPr id="732" name="Google Shape;732;p16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33" name="Google Shape;733;p16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77235" y="1062615"/>
            <a:ext cx="1078099" cy="2130323"/>
          </a:xfrm>
          <a:prstGeom prst="rect">
            <a:avLst/>
          </a:prstGeom>
          <a:noFill/>
          <a:ln>
            <a:noFill/>
          </a:ln>
        </p:spPr>
      </p:pic>
      <p:pic>
        <p:nvPicPr>
          <p:cNvPr id="734" name="Google Shape;734;p166"/>
          <p:cNvPicPr preferRelativeResize="0"/>
          <p:nvPr/>
        </p:nvPicPr>
        <p:blipFill rotWithShape="1">
          <a:blip r:embed="rId7" cstate="email">
            <a:alphaModFix/>
            <a:extLst>
              <a:ext uri="{28A0092B-C50C-407E-A947-70E740481C1C}">
                <a14:useLocalDpi xmlns:a14="http://schemas.microsoft.com/office/drawing/2010/main"/>
              </a:ext>
            </a:extLst>
          </a:blip>
          <a:srcRect l="47333"/>
          <a:stretch/>
        </p:blipFill>
        <p:spPr>
          <a:xfrm>
            <a:off x="0" y="5514957"/>
            <a:ext cx="2204044" cy="497537"/>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matchingName="More_text_orange">
  <p:cSld name="More_text_orange">
    <p:spTree>
      <p:nvGrpSpPr>
        <p:cNvPr id="1" name="Shape 735"/>
        <p:cNvGrpSpPr/>
        <p:nvPr/>
      </p:nvGrpSpPr>
      <p:grpSpPr>
        <a:xfrm>
          <a:off x="0" y="0"/>
          <a:ext cx="0" cy="0"/>
          <a:chOff x="0" y="0"/>
          <a:chExt cx="0" cy="0"/>
        </a:xfrm>
      </p:grpSpPr>
      <p:pic>
        <p:nvPicPr>
          <p:cNvPr id="736" name="Google Shape;736;p167"/>
          <p:cNvPicPr preferRelativeResize="0"/>
          <p:nvPr/>
        </p:nvPicPr>
        <p:blipFill rotWithShape="1">
          <a:blip r:embed="rId2" cstate="email">
            <a:alphaModFix/>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a:noFill/>
          <a:ln>
            <a:noFill/>
          </a:ln>
        </p:spPr>
      </p:pic>
      <p:pic>
        <p:nvPicPr>
          <p:cNvPr id="737" name="Google Shape;737;p167"/>
          <p:cNvPicPr preferRelativeResize="0"/>
          <p:nvPr/>
        </p:nvPicPr>
        <p:blipFill rotWithShape="1">
          <a:blip r:embed="rId3" cstate="email">
            <a:alphaModFix/>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a:noFill/>
          <a:ln>
            <a:noFill/>
          </a:ln>
        </p:spPr>
      </p:pic>
      <p:pic>
        <p:nvPicPr>
          <p:cNvPr id="738" name="Google Shape;738;p16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39" name="Google Shape;739;p16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0" name="Google Shape;740;p16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1" name="Google Shape;741;p16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742" name="Google Shape;742;p16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
        <p:nvSpPr>
          <p:cNvPr id="743" name="Google Shape;743;p167"/>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matchingName="24_Заголовок раздела">
  <p:cSld name="24_Заголовок раздела">
    <p:spTree>
      <p:nvGrpSpPr>
        <p:cNvPr id="1" name="Shape 744"/>
        <p:cNvGrpSpPr/>
        <p:nvPr/>
      </p:nvGrpSpPr>
      <p:grpSpPr>
        <a:xfrm>
          <a:off x="0" y="0"/>
          <a:ext cx="0" cy="0"/>
          <a:chOff x="0" y="0"/>
          <a:chExt cx="0" cy="0"/>
        </a:xfrm>
      </p:grpSpPr>
      <p:pic>
        <p:nvPicPr>
          <p:cNvPr id="745" name="Google Shape;745;p16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89312" y="889311"/>
            <a:ext cx="3257553" cy="1478929"/>
          </a:xfrm>
          <a:prstGeom prst="rect">
            <a:avLst/>
          </a:prstGeom>
          <a:noFill/>
          <a:ln>
            <a:noFill/>
          </a:ln>
        </p:spPr>
      </p:pic>
      <p:pic>
        <p:nvPicPr>
          <p:cNvPr id="746" name="Google Shape;746;p16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6854152" y="-2483291"/>
            <a:ext cx="1891417" cy="6858000"/>
          </a:xfrm>
          <a:prstGeom prst="rect">
            <a:avLst/>
          </a:prstGeom>
          <a:noFill/>
          <a:ln>
            <a:noFill/>
          </a:ln>
        </p:spPr>
      </p:pic>
      <p:pic>
        <p:nvPicPr>
          <p:cNvPr id="747" name="Google Shape;747;p16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414013" y="5081886"/>
            <a:ext cx="4427985" cy="1776114"/>
          </a:xfrm>
          <a:prstGeom prst="rect">
            <a:avLst/>
          </a:prstGeom>
          <a:noFill/>
          <a:ln>
            <a:noFill/>
          </a:ln>
        </p:spPr>
      </p:pic>
      <p:pic>
        <p:nvPicPr>
          <p:cNvPr id="748" name="Google Shape;748;p16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49" name="Google Shape;749;p16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0" name="Google Shape;750;p168"/>
          <p:cNvSpPr txBox="1">
            <a:spLocks noGrp="1"/>
          </p:cNvSpPr>
          <p:nvPr>
            <p:ph type="ftr" idx="11"/>
          </p:nvPr>
        </p:nvSpPr>
        <p:spPr>
          <a:xfrm>
            <a:off x="4570605" y="635000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1" name="Google Shape;751;p16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752" name="Google Shape;752;p168"/>
          <p:cNvPicPr preferRelativeResize="0"/>
          <p:nvPr/>
        </p:nvPicPr>
        <p:blipFill rotWithShape="1">
          <a:blip r:embed="rId6" cstate="email">
            <a:alphaModFix/>
            <a:extLst>
              <a:ext uri="{28A0092B-C50C-407E-A947-70E740481C1C}">
                <a14:useLocalDpi xmlns:a14="http://schemas.microsoft.com/office/drawing/2010/main"/>
              </a:ext>
            </a:extLst>
          </a:blip>
          <a:srcRect l="40300"/>
          <a:stretch/>
        </p:blipFill>
        <p:spPr>
          <a:xfrm>
            <a:off x="0" y="5344149"/>
            <a:ext cx="529385" cy="886742"/>
          </a:xfrm>
          <a:prstGeom prst="rect">
            <a:avLst/>
          </a:prstGeom>
          <a:noFill/>
          <a:ln>
            <a:noFill/>
          </a:ln>
        </p:spPr>
      </p:pic>
      <p:sp>
        <p:nvSpPr>
          <p:cNvPr id="753" name="Google Shape;753;p168"/>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4" name="Google Shape;754;p168"/>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755" name="Google Shape;755;p168"/>
          <p:cNvSpPr>
            <a:spLocks noGrp="1"/>
          </p:cNvSpPr>
          <p:nvPr>
            <p:ph type="pic" idx="2"/>
          </p:nvPr>
        </p:nvSpPr>
        <p:spPr>
          <a:xfrm>
            <a:off x="7179597" y="2325182"/>
            <a:ext cx="4179887" cy="3462338"/>
          </a:xfrm>
          <a:prstGeom prst="rect">
            <a:avLst/>
          </a:prstGeom>
          <a:noFill/>
          <a:ln>
            <a:noFill/>
          </a:ln>
        </p:spPr>
      </p:sp>
      <p:pic>
        <p:nvPicPr>
          <p:cNvPr id="756" name="Google Shape;756;p16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612335" y="587363"/>
            <a:ext cx="504825" cy="504825"/>
          </a:xfrm>
          <a:prstGeom prst="rect">
            <a:avLst/>
          </a:prstGeom>
          <a:noFill/>
          <a:ln>
            <a:noFill/>
          </a:ln>
        </p:spPr>
      </p:pic>
      <p:pic>
        <p:nvPicPr>
          <p:cNvPr id="757" name="Google Shape;757;p16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520241" y="1092188"/>
            <a:ext cx="862052" cy="866841"/>
          </a:xfrm>
          <a:prstGeom prst="rect">
            <a:avLst/>
          </a:prstGeom>
          <a:noFill/>
          <a:ln>
            <a:noFill/>
          </a:ln>
        </p:spPr>
      </p:pic>
      <p:pic>
        <p:nvPicPr>
          <p:cNvPr id="758" name="Google Shape;758;p16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1_title-03">
  <p:cSld name="1_title-03">
    <p:spTree>
      <p:nvGrpSpPr>
        <p:cNvPr id="1" name="Shape 115"/>
        <p:cNvGrpSpPr/>
        <p:nvPr/>
      </p:nvGrpSpPr>
      <p:grpSpPr>
        <a:xfrm>
          <a:off x="0" y="0"/>
          <a:ext cx="0" cy="0"/>
          <a:chOff x="0" y="0"/>
          <a:chExt cx="0" cy="0"/>
        </a:xfrm>
      </p:grpSpPr>
      <p:pic>
        <p:nvPicPr>
          <p:cNvPr id="116" name="Google Shape;116;p12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376307" cy="3518221"/>
          </a:xfrm>
          <a:prstGeom prst="rect">
            <a:avLst/>
          </a:prstGeom>
          <a:noFill/>
          <a:ln>
            <a:noFill/>
          </a:ln>
        </p:spPr>
      </p:pic>
      <p:pic>
        <p:nvPicPr>
          <p:cNvPr id="117" name="Google Shape;117;p12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736529" flipH="1">
            <a:off x="382567" y="1475867"/>
            <a:ext cx="4872218" cy="4024993"/>
          </a:xfrm>
          <a:prstGeom prst="rect">
            <a:avLst/>
          </a:prstGeom>
          <a:noFill/>
          <a:ln>
            <a:noFill/>
          </a:ln>
        </p:spPr>
      </p:pic>
      <p:pic>
        <p:nvPicPr>
          <p:cNvPr id="118" name="Google Shape;118;p12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540325" y="4458656"/>
            <a:ext cx="4305300" cy="1372912"/>
          </a:xfrm>
          <a:prstGeom prst="rect">
            <a:avLst/>
          </a:prstGeom>
          <a:noFill/>
          <a:ln>
            <a:noFill/>
          </a:ln>
        </p:spPr>
      </p:pic>
      <p:pic>
        <p:nvPicPr>
          <p:cNvPr id="119" name="Google Shape;119;p12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47765" y="0"/>
            <a:ext cx="8742647" cy="5306786"/>
          </a:xfrm>
          <a:prstGeom prst="rect">
            <a:avLst/>
          </a:prstGeom>
          <a:noFill/>
          <a:ln>
            <a:noFill/>
          </a:ln>
        </p:spPr>
      </p:pic>
      <p:sp>
        <p:nvSpPr>
          <p:cNvPr id="120" name="Google Shape;120;p124"/>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1" name="Google Shape;121;p1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 name="Google Shape;122;p1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3" name="Google Shape;123;p12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4" name="Google Shape;124;p124"/>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5" name="Google Shape;125;p12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7013" y="902667"/>
            <a:ext cx="6773645" cy="4630915"/>
          </a:xfrm>
          <a:prstGeom prst="rect">
            <a:avLst/>
          </a:prstGeom>
          <a:noFill/>
          <a:ln>
            <a:noFill/>
          </a:ln>
        </p:spPr>
      </p:pic>
      <p:sp>
        <p:nvSpPr>
          <p:cNvPr id="126" name="Google Shape;126;p124"/>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27" name="Google Shape;127;p12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93320" y="0"/>
            <a:ext cx="1736561" cy="2506436"/>
          </a:xfrm>
          <a:prstGeom prst="rect">
            <a:avLst/>
          </a:prstGeom>
          <a:noFill/>
          <a:ln>
            <a:noFill/>
          </a:ln>
        </p:spPr>
      </p:pic>
      <p:pic>
        <p:nvPicPr>
          <p:cNvPr id="128" name="Google Shape;128;p12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064845" y="2774391"/>
            <a:ext cx="2990850" cy="155524"/>
          </a:xfrm>
          <a:prstGeom prst="rect">
            <a:avLst/>
          </a:prstGeom>
          <a:noFill/>
          <a:ln>
            <a:noFill/>
          </a:ln>
        </p:spPr>
      </p:pic>
      <p:pic>
        <p:nvPicPr>
          <p:cNvPr id="129" name="Google Shape;129;p12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932337">
            <a:off x="335257" y="62979"/>
            <a:ext cx="1119420" cy="1223153"/>
          </a:xfrm>
          <a:prstGeom prst="rect">
            <a:avLst/>
          </a:prstGeom>
          <a:noFill/>
          <a:ln>
            <a:noFill/>
          </a:ln>
        </p:spPr>
      </p:pic>
      <p:pic>
        <p:nvPicPr>
          <p:cNvPr id="130" name="Google Shape;130;p12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107368" y="3851205"/>
            <a:ext cx="732419" cy="732419"/>
          </a:xfrm>
          <a:prstGeom prst="rect">
            <a:avLst/>
          </a:prstGeom>
          <a:noFill/>
          <a:ln>
            <a:noFill/>
          </a:ln>
        </p:spPr>
      </p:pic>
      <p:pic>
        <p:nvPicPr>
          <p:cNvPr id="131" name="Google Shape;131;p124"/>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625277" y="187457"/>
            <a:ext cx="900634" cy="905638"/>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matchingName="25_Заголовок раздела">
  <p:cSld name="25_Заголовок раздела">
    <p:spTree>
      <p:nvGrpSpPr>
        <p:cNvPr id="1" name="Shape 759"/>
        <p:cNvGrpSpPr/>
        <p:nvPr/>
      </p:nvGrpSpPr>
      <p:grpSpPr>
        <a:xfrm>
          <a:off x="0" y="0"/>
          <a:ext cx="0" cy="0"/>
          <a:chOff x="0" y="0"/>
          <a:chExt cx="0" cy="0"/>
        </a:xfrm>
      </p:grpSpPr>
      <p:pic>
        <p:nvPicPr>
          <p:cNvPr id="760" name="Google Shape;760;p16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4943475" y="0"/>
            <a:ext cx="7248525" cy="3745071"/>
          </a:xfrm>
          <a:prstGeom prst="rect">
            <a:avLst/>
          </a:prstGeom>
          <a:noFill/>
          <a:ln>
            <a:noFill/>
          </a:ln>
        </p:spPr>
      </p:pic>
      <p:pic>
        <p:nvPicPr>
          <p:cNvPr id="761" name="Google Shape;761;p169"/>
          <p:cNvPicPr preferRelativeResize="0"/>
          <p:nvPr/>
        </p:nvPicPr>
        <p:blipFill rotWithShape="1">
          <a:blip r:embed="rId3" cstate="email">
            <a:alphaModFix/>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a:noFill/>
          <a:ln>
            <a:noFill/>
          </a:ln>
        </p:spPr>
      </p:pic>
      <p:pic>
        <p:nvPicPr>
          <p:cNvPr id="762" name="Google Shape;762;p16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63" name="Google Shape;763;p1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4" name="Google Shape;764;p16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5" name="Google Shape;765;p16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66" name="Google Shape;766;p169"/>
          <p:cNvSpPr>
            <a:spLocks noGrp="1"/>
          </p:cNvSpPr>
          <p:nvPr>
            <p:ph type="pic" idx="2"/>
          </p:nvPr>
        </p:nvSpPr>
        <p:spPr>
          <a:xfrm>
            <a:off x="1379764" y="739549"/>
            <a:ext cx="9432713" cy="5047971"/>
          </a:xfrm>
          <a:prstGeom prst="rect">
            <a:avLst/>
          </a:prstGeom>
          <a:noFill/>
          <a:ln>
            <a:noFill/>
          </a:ln>
        </p:spPr>
      </p:sp>
      <p:pic>
        <p:nvPicPr>
          <p:cNvPr id="767" name="Google Shape;767;p16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68" name="Google Shape;768;p16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811081" y="3876675"/>
            <a:ext cx="2954244" cy="2981325"/>
          </a:xfrm>
          <a:prstGeom prst="rect">
            <a:avLst/>
          </a:prstGeom>
          <a:noFill/>
          <a:ln>
            <a:noFill/>
          </a:ln>
        </p:spPr>
      </p:pic>
      <p:pic>
        <p:nvPicPr>
          <p:cNvPr id="769" name="Google Shape;769;p16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929062" y="5824364"/>
            <a:ext cx="4333875" cy="332264"/>
          </a:xfrm>
          <a:prstGeom prst="rect">
            <a:avLst/>
          </a:prstGeom>
          <a:noFill/>
          <a:ln>
            <a:noFill/>
          </a:ln>
        </p:spPr>
      </p:pic>
      <p:pic>
        <p:nvPicPr>
          <p:cNvPr id="770" name="Google Shape;770;p16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6164" y="311035"/>
            <a:ext cx="10058400" cy="138303"/>
          </a:xfrm>
          <a:prstGeom prst="rect">
            <a:avLst/>
          </a:prstGeom>
          <a:noFill/>
          <a:ln>
            <a:noFill/>
          </a:ln>
        </p:spPr>
      </p:pic>
      <p:pic>
        <p:nvPicPr>
          <p:cNvPr id="771" name="Google Shape;771;p16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74503" y="4272891"/>
            <a:ext cx="504825" cy="504825"/>
          </a:xfrm>
          <a:prstGeom prst="rect">
            <a:avLst/>
          </a:prstGeom>
          <a:noFill/>
          <a:ln>
            <a:noFill/>
          </a:ln>
        </p:spPr>
      </p:pic>
      <p:pic>
        <p:nvPicPr>
          <p:cNvPr id="772" name="Google Shape;772;p16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460895" y="3011121"/>
            <a:ext cx="504825" cy="504825"/>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26_Заголовок раздела">
  <p:cSld name="26_Заголовок раздела">
    <p:spTree>
      <p:nvGrpSpPr>
        <p:cNvPr id="1" name="Shape 773"/>
        <p:cNvGrpSpPr/>
        <p:nvPr/>
      </p:nvGrpSpPr>
      <p:grpSpPr>
        <a:xfrm>
          <a:off x="0" y="0"/>
          <a:ext cx="0" cy="0"/>
          <a:chOff x="0" y="0"/>
          <a:chExt cx="0" cy="0"/>
        </a:xfrm>
      </p:grpSpPr>
      <p:pic>
        <p:nvPicPr>
          <p:cNvPr id="774" name="Google Shape;774;p17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7069465" y="3401933"/>
            <a:ext cx="5122535" cy="3460557"/>
          </a:xfrm>
          <a:prstGeom prst="rect">
            <a:avLst/>
          </a:prstGeom>
          <a:noFill/>
          <a:ln>
            <a:noFill/>
          </a:ln>
        </p:spPr>
      </p:pic>
      <p:pic>
        <p:nvPicPr>
          <p:cNvPr id="775" name="Google Shape;775;p170"/>
          <p:cNvPicPr preferRelativeResize="0"/>
          <p:nvPr/>
        </p:nvPicPr>
        <p:blipFill rotWithShape="1">
          <a:blip r:embed="rId3" cstate="email">
            <a:alphaModFix/>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a:noFill/>
          <a:ln>
            <a:noFill/>
          </a:ln>
        </p:spPr>
      </p:pic>
      <p:pic>
        <p:nvPicPr>
          <p:cNvPr id="776" name="Google Shape;776;p17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77" name="Google Shape;777;p17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8" name="Google Shape;778;p1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9" name="Google Shape;779;p17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80" name="Google Shape;780;p170"/>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81" name="Google Shape;781;p170"/>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82" name="Google Shape;782;p17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83" name="Google Shape;783;p17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576986" y="4281249"/>
            <a:ext cx="2167339" cy="2023753"/>
          </a:xfrm>
          <a:prstGeom prst="rect">
            <a:avLst/>
          </a:prstGeom>
          <a:noFill/>
          <a:ln>
            <a:noFill/>
          </a:ln>
        </p:spPr>
      </p:pic>
      <p:pic>
        <p:nvPicPr>
          <p:cNvPr id="784" name="Google Shape;784;p17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515166" y="589583"/>
            <a:ext cx="479821" cy="479821"/>
          </a:xfrm>
          <a:prstGeom prst="rect">
            <a:avLst/>
          </a:prstGeom>
          <a:noFill/>
          <a:ln>
            <a:noFill/>
          </a:ln>
        </p:spPr>
      </p:pic>
      <p:pic>
        <p:nvPicPr>
          <p:cNvPr id="785" name="Google Shape;785;p17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45921" y="5538980"/>
            <a:ext cx="4289653" cy="509992"/>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matchingName="27_Заголовок раздела">
  <p:cSld name="27_Заголовок раздела">
    <p:spTree>
      <p:nvGrpSpPr>
        <p:cNvPr id="1" name="Shape 786"/>
        <p:cNvGrpSpPr/>
        <p:nvPr/>
      </p:nvGrpSpPr>
      <p:grpSpPr>
        <a:xfrm>
          <a:off x="0" y="0"/>
          <a:ext cx="0" cy="0"/>
          <a:chOff x="0" y="0"/>
          <a:chExt cx="0" cy="0"/>
        </a:xfrm>
      </p:grpSpPr>
      <p:pic>
        <p:nvPicPr>
          <p:cNvPr id="787" name="Google Shape;787;p171"/>
          <p:cNvPicPr preferRelativeResize="0"/>
          <p:nvPr/>
        </p:nvPicPr>
        <p:blipFill rotWithShape="1">
          <a:blip r:embed="rId2" cstate="email">
            <a:alphaModFix/>
            <a:extLst>
              <a:ext uri="{28A0092B-C50C-407E-A947-70E740481C1C}">
                <a14:useLocalDpi xmlns:a14="http://schemas.microsoft.com/office/drawing/2010/main"/>
              </a:ext>
            </a:extLst>
          </a:blip>
          <a:srcRect l="26858"/>
          <a:stretch/>
        </p:blipFill>
        <p:spPr>
          <a:xfrm>
            <a:off x="0" y="0"/>
            <a:ext cx="7810336" cy="6856546"/>
          </a:xfrm>
          <a:prstGeom prst="rect">
            <a:avLst/>
          </a:prstGeom>
          <a:noFill/>
          <a:ln>
            <a:noFill/>
          </a:ln>
        </p:spPr>
      </p:pic>
      <p:pic>
        <p:nvPicPr>
          <p:cNvPr id="788" name="Google Shape;788;p17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89" name="Google Shape;789;p17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0" name="Google Shape;790;p17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1" name="Google Shape;791;p17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92" name="Google Shape;792;p171"/>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93" name="Google Shape;793;p171"/>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794" name="Google Shape;794;p17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95" name="Google Shape;795;p17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27308" y="489858"/>
            <a:ext cx="953552" cy="1884218"/>
          </a:xfrm>
          <a:prstGeom prst="rect">
            <a:avLst/>
          </a:prstGeom>
          <a:noFill/>
          <a:ln>
            <a:noFill/>
          </a:ln>
        </p:spPr>
      </p:pic>
      <p:pic>
        <p:nvPicPr>
          <p:cNvPr id="796" name="Google Shape;796;p17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18259" y="2508757"/>
            <a:ext cx="1771650" cy="210630"/>
          </a:xfrm>
          <a:prstGeom prst="rect">
            <a:avLst/>
          </a:prstGeom>
          <a:noFill/>
          <a:ln>
            <a:noFill/>
          </a:ln>
        </p:spPr>
      </p:pic>
      <p:pic>
        <p:nvPicPr>
          <p:cNvPr id="797" name="Google Shape;797;p17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179243" y="3035913"/>
            <a:ext cx="2873086" cy="1152427"/>
          </a:xfrm>
          <a:prstGeom prst="rect">
            <a:avLst/>
          </a:prstGeom>
          <a:noFill/>
          <a:ln>
            <a:noFill/>
          </a:ln>
        </p:spPr>
      </p:pic>
      <p:pic>
        <p:nvPicPr>
          <p:cNvPr id="798" name="Google Shape;798;p17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452570" y="2174169"/>
            <a:ext cx="2905845" cy="4683832"/>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matchingName="Table_slide_orange">
  <p:cSld name="Table_slide_orange">
    <p:spTree>
      <p:nvGrpSpPr>
        <p:cNvPr id="1" name="Shape 799"/>
        <p:cNvGrpSpPr/>
        <p:nvPr/>
      </p:nvGrpSpPr>
      <p:grpSpPr>
        <a:xfrm>
          <a:off x="0" y="0"/>
          <a:ext cx="0" cy="0"/>
          <a:chOff x="0" y="0"/>
          <a:chExt cx="0" cy="0"/>
        </a:xfrm>
      </p:grpSpPr>
      <p:pic>
        <p:nvPicPr>
          <p:cNvPr id="800" name="Google Shape;800;p17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0" y="0"/>
            <a:ext cx="5437762" cy="2468744"/>
          </a:xfrm>
          <a:prstGeom prst="rect">
            <a:avLst/>
          </a:prstGeom>
          <a:noFill/>
          <a:ln>
            <a:noFill/>
          </a:ln>
        </p:spPr>
      </p:pic>
      <p:pic>
        <p:nvPicPr>
          <p:cNvPr id="801" name="Google Shape;801;p17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802" name="Google Shape;802;p172"/>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3" name="Google Shape;803;p172"/>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4" name="Google Shape;804;p17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05" name="Google Shape;805;p17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806" name="Google Shape;806;p17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91573"/>
            <a:ext cx="1399137" cy="2976664"/>
          </a:xfrm>
          <a:prstGeom prst="rect">
            <a:avLst/>
          </a:prstGeom>
          <a:noFill/>
          <a:ln>
            <a:noFill/>
          </a:ln>
        </p:spPr>
      </p:pic>
      <p:pic>
        <p:nvPicPr>
          <p:cNvPr id="807" name="Google Shape;807;p17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379270" y="6093118"/>
            <a:ext cx="3433459" cy="263232"/>
          </a:xfrm>
          <a:prstGeom prst="rect">
            <a:avLst/>
          </a:prstGeom>
          <a:noFill/>
          <a:ln>
            <a:noFill/>
          </a:ln>
        </p:spPr>
      </p:pic>
      <p:pic>
        <p:nvPicPr>
          <p:cNvPr id="808" name="Google Shape;808;p17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370632" y="1730702"/>
            <a:ext cx="747385" cy="1476086"/>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bullet_points_orange">
  <p:cSld name="bullet_points_orange">
    <p:spTree>
      <p:nvGrpSpPr>
        <p:cNvPr id="1" name="Shape 809"/>
        <p:cNvGrpSpPr/>
        <p:nvPr/>
      </p:nvGrpSpPr>
      <p:grpSpPr>
        <a:xfrm>
          <a:off x="0" y="0"/>
          <a:ext cx="0" cy="0"/>
          <a:chOff x="0" y="0"/>
          <a:chExt cx="0" cy="0"/>
        </a:xfrm>
      </p:grpSpPr>
      <p:pic>
        <p:nvPicPr>
          <p:cNvPr id="810" name="Google Shape;810;p17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811" name="Google Shape;811;p173"/>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2" name="Google Shape;812;p173"/>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3" name="Google Shape;813;p17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14" name="Google Shape;814;p173"/>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5" name="Google Shape;815;p173"/>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6" name="Google Shape;816;p173"/>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7" name="Google Shape;817;p173"/>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18" name="Google Shape;818;p17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matchingName="2_bullet_points_orange">
  <p:cSld name="2_bullet_points_orange">
    <p:spTree>
      <p:nvGrpSpPr>
        <p:cNvPr id="1" name="Shape 819"/>
        <p:cNvGrpSpPr/>
        <p:nvPr/>
      </p:nvGrpSpPr>
      <p:grpSpPr>
        <a:xfrm>
          <a:off x="0" y="0"/>
          <a:ext cx="0" cy="0"/>
          <a:chOff x="0" y="0"/>
          <a:chExt cx="0" cy="0"/>
        </a:xfrm>
      </p:grpSpPr>
      <p:pic>
        <p:nvPicPr>
          <p:cNvPr id="820" name="Google Shape;820;p17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917382" y="-917381"/>
            <a:ext cx="2289621" cy="4124382"/>
          </a:xfrm>
          <a:prstGeom prst="rect">
            <a:avLst/>
          </a:prstGeom>
          <a:noFill/>
          <a:ln>
            <a:noFill/>
          </a:ln>
        </p:spPr>
      </p:pic>
      <p:pic>
        <p:nvPicPr>
          <p:cNvPr id="821" name="Google Shape;821;p17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429813" y="4703591"/>
            <a:ext cx="4767943" cy="2164646"/>
          </a:xfrm>
          <a:prstGeom prst="rect">
            <a:avLst/>
          </a:prstGeom>
          <a:noFill/>
          <a:ln>
            <a:noFill/>
          </a:ln>
        </p:spPr>
      </p:pic>
      <p:pic>
        <p:nvPicPr>
          <p:cNvPr id="822" name="Google Shape;822;p17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823" name="Google Shape;823;p174"/>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4" name="Google Shape;824;p174"/>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5" name="Google Shape;825;p17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26" name="Google Shape;826;p174"/>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7" name="Google Shape;827;p174"/>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8" name="Google Shape;828;p174"/>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9" name="Google Shape;829;p174"/>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30" name="Google Shape;830;p17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831" name="Google Shape;831;p17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64972" y="854730"/>
            <a:ext cx="921617" cy="1821115"/>
          </a:xfrm>
          <a:prstGeom prst="rect">
            <a:avLst/>
          </a:prstGeom>
          <a:noFill/>
          <a:ln>
            <a:noFill/>
          </a:ln>
        </p:spPr>
      </p:pic>
      <p:pic>
        <p:nvPicPr>
          <p:cNvPr id="832" name="Google Shape;832;p17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903490" y="4929562"/>
            <a:ext cx="1486403" cy="1387929"/>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matchingName="Два объекта" type="twoObj">
  <p:cSld name="TWO_OBJECTS">
    <p:spTree>
      <p:nvGrpSpPr>
        <p:cNvPr id="1" name="Shape 833"/>
        <p:cNvGrpSpPr/>
        <p:nvPr/>
      </p:nvGrpSpPr>
      <p:grpSpPr>
        <a:xfrm>
          <a:off x="0" y="0"/>
          <a:ext cx="0" cy="0"/>
          <a:chOff x="0" y="0"/>
          <a:chExt cx="0" cy="0"/>
        </a:xfrm>
      </p:grpSpPr>
      <p:pic>
        <p:nvPicPr>
          <p:cNvPr id="834" name="Google Shape;834;p17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958672" y="0"/>
            <a:ext cx="2767693" cy="615404"/>
          </a:xfrm>
          <a:prstGeom prst="rect">
            <a:avLst/>
          </a:prstGeom>
          <a:noFill/>
          <a:ln>
            <a:noFill/>
          </a:ln>
        </p:spPr>
      </p:pic>
      <p:pic>
        <p:nvPicPr>
          <p:cNvPr id="835" name="Google Shape;835;p17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1975756"/>
            <a:ext cx="4344992" cy="4882243"/>
          </a:xfrm>
          <a:prstGeom prst="rect">
            <a:avLst/>
          </a:prstGeom>
          <a:noFill/>
          <a:ln>
            <a:noFill/>
          </a:ln>
        </p:spPr>
      </p:pic>
      <p:pic>
        <p:nvPicPr>
          <p:cNvPr id="836" name="Google Shape;836;p17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37" name="Google Shape;837;p175"/>
          <p:cNvSpPr txBox="1">
            <a:spLocks noGrp="1"/>
          </p:cNvSpPr>
          <p:nvPr>
            <p:ph type="title"/>
          </p:nvPr>
        </p:nvSpPr>
        <p:spPr>
          <a:xfrm>
            <a:off x="0" y="365125"/>
            <a:ext cx="12192000" cy="7794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8" name="Google Shape;838;p17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9" name="Google Shape;839;p17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0" name="Google Shape;840;p1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1" name="Google Shape;841;p17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2" name="Google Shape;842;p17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43" name="Google Shape;843;p17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841792" y="1240320"/>
            <a:ext cx="330408" cy="330408"/>
          </a:xfrm>
          <a:prstGeom prst="rect">
            <a:avLst/>
          </a:prstGeom>
          <a:noFill/>
          <a:ln>
            <a:noFill/>
          </a:ln>
        </p:spPr>
      </p:pic>
      <p:pic>
        <p:nvPicPr>
          <p:cNvPr id="844" name="Google Shape;844;p17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224889" y="1330334"/>
            <a:ext cx="10058400" cy="138302"/>
          </a:xfrm>
          <a:prstGeom prst="rect">
            <a:avLst/>
          </a:prstGeom>
          <a:noFill/>
          <a:ln>
            <a:noFill/>
          </a:ln>
        </p:spPr>
      </p:pic>
      <p:pic>
        <p:nvPicPr>
          <p:cNvPr id="845" name="Google Shape;845;p17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3747975"/>
            <a:ext cx="2233743" cy="2192791"/>
          </a:xfrm>
          <a:prstGeom prst="rect">
            <a:avLst/>
          </a:prstGeom>
          <a:noFill/>
          <a:ln>
            <a:noFill/>
          </a:ln>
        </p:spPr>
      </p:pic>
      <p:pic>
        <p:nvPicPr>
          <p:cNvPr id="846" name="Google Shape;846;p17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767126" flipH="1">
            <a:off x="938553" y="4866917"/>
            <a:ext cx="1556017" cy="1616529"/>
          </a:xfrm>
          <a:prstGeom prst="rect">
            <a:avLst/>
          </a:prstGeom>
          <a:noFill/>
          <a:ln>
            <a:noFill/>
          </a:ln>
        </p:spPr>
      </p:pic>
      <p:pic>
        <p:nvPicPr>
          <p:cNvPr id="847" name="Google Shape;847;p17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794034" y="3469729"/>
            <a:ext cx="1265178" cy="2490107"/>
          </a:xfrm>
          <a:prstGeom prst="rect">
            <a:avLst/>
          </a:prstGeom>
          <a:noFill/>
          <a:ln>
            <a:noFill/>
          </a:ln>
        </p:spPr>
      </p:pic>
      <p:pic>
        <p:nvPicPr>
          <p:cNvPr id="848" name="Google Shape;848;p17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0122" y="76215"/>
            <a:ext cx="751114" cy="751114"/>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matchingName="Сравнение" type="twoTxTwoObj">
  <p:cSld name="TWO_OBJECTS_WITH_TEXT">
    <p:spTree>
      <p:nvGrpSpPr>
        <p:cNvPr id="1" name="Shape 849"/>
        <p:cNvGrpSpPr/>
        <p:nvPr/>
      </p:nvGrpSpPr>
      <p:grpSpPr>
        <a:xfrm>
          <a:off x="0" y="0"/>
          <a:ext cx="0" cy="0"/>
          <a:chOff x="0" y="0"/>
          <a:chExt cx="0" cy="0"/>
        </a:xfrm>
      </p:grpSpPr>
      <p:pic>
        <p:nvPicPr>
          <p:cNvPr id="850" name="Google Shape;850;p17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76" y="1690688"/>
            <a:ext cx="2475652" cy="5167312"/>
          </a:xfrm>
          <a:prstGeom prst="rect">
            <a:avLst/>
          </a:prstGeom>
          <a:noFill/>
          <a:ln>
            <a:noFill/>
          </a:ln>
        </p:spPr>
      </p:pic>
      <p:pic>
        <p:nvPicPr>
          <p:cNvPr id="851" name="Google Shape;851;p17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899924" y="0"/>
            <a:ext cx="2392152" cy="1044765"/>
          </a:xfrm>
          <a:prstGeom prst="rect">
            <a:avLst/>
          </a:prstGeom>
          <a:noFill/>
          <a:ln>
            <a:noFill/>
          </a:ln>
        </p:spPr>
      </p:pic>
      <p:pic>
        <p:nvPicPr>
          <p:cNvPr id="852" name="Google Shape;852;p17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53" name="Google Shape;853;p176"/>
          <p:cNvSpPr txBox="1">
            <a:spLocks noGrp="1"/>
          </p:cNvSpPr>
          <p:nvPr>
            <p:ph type="title"/>
          </p:nvPr>
        </p:nvSpPr>
        <p:spPr>
          <a:xfrm>
            <a:off x="839788" y="800100"/>
            <a:ext cx="10515600" cy="890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54" name="Google Shape;854;p176"/>
          <p:cNvSpPr txBox="1">
            <a:spLocks noGrp="1"/>
          </p:cNvSpPr>
          <p:nvPr>
            <p:ph type="body" idx="1"/>
          </p:nvPr>
        </p:nvSpPr>
        <p:spPr>
          <a:xfrm>
            <a:off x="839788" y="1844865"/>
            <a:ext cx="5157787" cy="504825"/>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55" name="Google Shape;855;p176"/>
          <p:cNvSpPr txBox="1">
            <a:spLocks noGrp="1"/>
          </p:cNvSpPr>
          <p:nvPr>
            <p:ph type="body" idx="2"/>
          </p:nvPr>
        </p:nvSpPr>
        <p:spPr>
          <a:xfrm>
            <a:off x="839788" y="2645229"/>
            <a:ext cx="5157787"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6" name="Google Shape;856;p176"/>
          <p:cNvSpPr txBox="1">
            <a:spLocks noGrp="1"/>
          </p:cNvSpPr>
          <p:nvPr>
            <p:ph type="body" idx="3"/>
          </p:nvPr>
        </p:nvSpPr>
        <p:spPr>
          <a:xfrm>
            <a:off x="6172200" y="1836738"/>
            <a:ext cx="5183188" cy="512952"/>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57" name="Google Shape;857;p176"/>
          <p:cNvSpPr txBox="1">
            <a:spLocks noGrp="1"/>
          </p:cNvSpPr>
          <p:nvPr>
            <p:ph type="body" idx="4"/>
          </p:nvPr>
        </p:nvSpPr>
        <p:spPr>
          <a:xfrm>
            <a:off x="6172200" y="2645229"/>
            <a:ext cx="5183188"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8" name="Google Shape;858;p17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9" name="Google Shape;859;p1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0" name="Google Shape;860;p17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61" name="Google Shape;861;p17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151164" y="5286489"/>
            <a:ext cx="4301613" cy="333375"/>
          </a:xfrm>
          <a:prstGeom prst="rect">
            <a:avLst/>
          </a:prstGeom>
          <a:noFill/>
          <a:ln>
            <a:noFill/>
          </a:ln>
        </p:spPr>
      </p:pic>
      <p:pic>
        <p:nvPicPr>
          <p:cNvPr id="862" name="Google Shape;862;p17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733222" y="5286489"/>
            <a:ext cx="4301613" cy="333375"/>
          </a:xfrm>
          <a:prstGeom prst="rect">
            <a:avLst/>
          </a:prstGeom>
          <a:noFill/>
          <a:ln>
            <a:noFill/>
          </a:ln>
        </p:spPr>
      </p:pic>
      <p:pic>
        <p:nvPicPr>
          <p:cNvPr id="863" name="Google Shape;863;p17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0" y="1135877"/>
            <a:ext cx="2166257" cy="219033"/>
          </a:xfrm>
          <a:prstGeom prst="rect">
            <a:avLst/>
          </a:prstGeom>
          <a:noFill/>
          <a:ln>
            <a:noFill/>
          </a:ln>
        </p:spPr>
      </p:pic>
      <p:pic>
        <p:nvPicPr>
          <p:cNvPr id="864" name="Google Shape;864;p17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a:off x="10025743" y="1135877"/>
            <a:ext cx="2166257" cy="219033"/>
          </a:xfrm>
          <a:prstGeom prst="rect">
            <a:avLst/>
          </a:prstGeom>
          <a:noFill/>
          <a:ln>
            <a:noFill/>
          </a:ln>
        </p:spPr>
      </p:pic>
      <p:pic>
        <p:nvPicPr>
          <p:cNvPr id="865" name="Google Shape;865;p17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783590" y="4558958"/>
            <a:ext cx="2844800" cy="2121812"/>
          </a:xfrm>
          <a:prstGeom prst="rect">
            <a:avLst/>
          </a:prstGeom>
          <a:noFill/>
          <a:ln>
            <a:noFill/>
          </a:ln>
        </p:spPr>
      </p:pic>
      <p:pic>
        <p:nvPicPr>
          <p:cNvPr id="866" name="Google Shape;866;p17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419063" y="-94776"/>
            <a:ext cx="1761092" cy="1764827"/>
          </a:xfrm>
          <a:prstGeom prst="rect">
            <a:avLst/>
          </a:prstGeom>
          <a:noFill/>
          <a:ln>
            <a:noFill/>
          </a:ln>
        </p:spPr>
      </p:pic>
      <p:pic>
        <p:nvPicPr>
          <p:cNvPr id="867" name="Google Shape;867;p17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369" y="4833257"/>
            <a:ext cx="2020458" cy="2024743"/>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matchingName="Только заголовок" type="titleOnly">
  <p:cSld name="TITLE_ONLY">
    <p:spTree>
      <p:nvGrpSpPr>
        <p:cNvPr id="1" name="Shape 868"/>
        <p:cNvGrpSpPr/>
        <p:nvPr/>
      </p:nvGrpSpPr>
      <p:grpSpPr>
        <a:xfrm>
          <a:off x="0" y="0"/>
          <a:ext cx="0" cy="0"/>
          <a:chOff x="0" y="0"/>
          <a:chExt cx="0" cy="0"/>
        </a:xfrm>
      </p:grpSpPr>
      <p:grpSp>
        <p:nvGrpSpPr>
          <p:cNvPr id="869" name="Google Shape;869;p177"/>
          <p:cNvGrpSpPr/>
          <p:nvPr/>
        </p:nvGrpSpPr>
        <p:grpSpPr>
          <a:xfrm>
            <a:off x="1662" y="0"/>
            <a:ext cx="12203414" cy="7137412"/>
            <a:chOff x="1662" y="0"/>
            <a:chExt cx="12203414" cy="7137412"/>
          </a:xfrm>
        </p:grpSpPr>
        <p:pic>
          <p:nvPicPr>
            <p:cNvPr id="870" name="Google Shape;870;p17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8542" y="5514125"/>
              <a:ext cx="4214242" cy="1343875"/>
            </a:xfrm>
            <a:prstGeom prst="rect">
              <a:avLst/>
            </a:prstGeom>
            <a:noFill/>
            <a:ln>
              <a:noFill/>
            </a:ln>
          </p:spPr>
        </p:pic>
        <p:pic>
          <p:nvPicPr>
            <p:cNvPr id="871" name="Google Shape;871;p17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15130" y="0"/>
              <a:ext cx="9485477" cy="6858000"/>
            </a:xfrm>
            <a:prstGeom prst="rect">
              <a:avLst/>
            </a:prstGeom>
            <a:noFill/>
            <a:ln>
              <a:noFill/>
            </a:ln>
          </p:spPr>
        </p:pic>
        <p:sp>
          <p:nvSpPr>
            <p:cNvPr id="872" name="Google Shape;872;p177"/>
            <p:cNvSpPr txBox="1"/>
            <p:nvPr/>
          </p:nvSpPr>
          <p:spPr>
            <a:xfrm>
              <a:off x="11632479" y="6374324"/>
              <a:ext cx="557934" cy="763088"/>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None/>
              </a:pPr>
              <a:r>
                <a:rPr lang="de-CH" sz="2400" b="1">
                  <a:solidFill>
                    <a:schemeClr val="lt1"/>
                  </a:solidFill>
                  <a:latin typeface="Century Gothic"/>
                  <a:ea typeface="Century Gothic"/>
                  <a:cs typeface="Century Gothic"/>
                  <a:sym typeface="Century Gothic"/>
                </a:rPr>
                <a:t>14</a:t>
              </a:r>
              <a:endParaRPr sz="2400" b="1">
                <a:solidFill>
                  <a:schemeClr val="lt1"/>
                </a:solidFill>
                <a:latin typeface="Century Gothic"/>
                <a:ea typeface="Century Gothic"/>
                <a:cs typeface="Century Gothic"/>
                <a:sym typeface="Century Gothic"/>
              </a:endParaRPr>
            </a:p>
          </p:txBody>
        </p:sp>
        <p:pic>
          <p:nvPicPr>
            <p:cNvPr id="873" name="Google Shape;873;p17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662" y="1344991"/>
              <a:ext cx="4716524" cy="5513009"/>
            </a:xfrm>
            <a:prstGeom prst="rect">
              <a:avLst/>
            </a:prstGeom>
            <a:noFill/>
            <a:ln>
              <a:noFill/>
            </a:ln>
          </p:spPr>
        </p:pic>
        <p:pic>
          <p:nvPicPr>
            <p:cNvPr id="874" name="Google Shape;874;p17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280880" y="0"/>
              <a:ext cx="8301547" cy="6858000"/>
            </a:xfrm>
            <a:prstGeom prst="rect">
              <a:avLst/>
            </a:prstGeom>
            <a:noFill/>
            <a:ln>
              <a:noFill/>
            </a:ln>
          </p:spPr>
        </p:pic>
        <p:pic>
          <p:nvPicPr>
            <p:cNvPr id="875" name="Google Shape;875;p17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02859" y="4014069"/>
              <a:ext cx="2046230" cy="2008716"/>
            </a:xfrm>
            <a:prstGeom prst="rect">
              <a:avLst/>
            </a:prstGeom>
            <a:noFill/>
            <a:ln>
              <a:noFill/>
            </a:ln>
          </p:spPr>
        </p:pic>
        <p:pic>
          <p:nvPicPr>
            <p:cNvPr id="876" name="Google Shape;876;p177"/>
            <p:cNvPicPr preferRelativeResize="0"/>
            <p:nvPr/>
          </p:nvPicPr>
          <p:blipFill rotWithShape="1">
            <a:blip r:embed="rId7">
              <a:alphaModFix/>
            </a:blip>
            <a:srcRect/>
            <a:stretch/>
          </p:blipFill>
          <p:spPr>
            <a:xfrm>
              <a:off x="4281558" y="4593980"/>
              <a:ext cx="4762500" cy="247650"/>
            </a:xfrm>
            <a:prstGeom prst="rect">
              <a:avLst/>
            </a:prstGeom>
            <a:noFill/>
            <a:ln>
              <a:noFill/>
            </a:ln>
          </p:spPr>
        </p:pic>
        <p:pic>
          <p:nvPicPr>
            <p:cNvPr id="877" name="Google Shape;877;p17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662" y="620688"/>
              <a:ext cx="3280880" cy="853029"/>
            </a:xfrm>
            <a:prstGeom prst="rect">
              <a:avLst/>
            </a:prstGeom>
            <a:noFill/>
            <a:ln>
              <a:noFill/>
            </a:ln>
          </p:spPr>
        </p:pic>
        <p:pic>
          <p:nvPicPr>
            <p:cNvPr id="878" name="Google Shape;878;p17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49030" y="1344991"/>
              <a:ext cx="2856046" cy="4262649"/>
            </a:xfrm>
            <a:prstGeom prst="rect">
              <a:avLst/>
            </a:prstGeom>
            <a:noFill/>
            <a:ln>
              <a:noFill/>
            </a:ln>
          </p:spPr>
        </p:pic>
      </p:grpSp>
      <p:pic>
        <p:nvPicPr>
          <p:cNvPr id="879" name="Google Shape;879;p17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80" name="Google Shape;880;p177"/>
          <p:cNvSpPr txBox="1">
            <a:spLocks noGrp="1"/>
          </p:cNvSpPr>
          <p:nvPr>
            <p:ph type="title"/>
          </p:nvPr>
        </p:nvSpPr>
        <p:spPr>
          <a:xfrm>
            <a:off x="930729" y="2680792"/>
            <a:ext cx="11259684"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1" name="Google Shape;881;p17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2" name="Google Shape;882;p17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3" name="Google Shape;883;p17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matchingName="More_text_green">
  <p:cSld name="More_text_green">
    <p:spTree>
      <p:nvGrpSpPr>
        <p:cNvPr id="1" name="Shape 884"/>
        <p:cNvGrpSpPr/>
        <p:nvPr/>
      </p:nvGrpSpPr>
      <p:grpSpPr>
        <a:xfrm>
          <a:off x="0" y="0"/>
          <a:ext cx="0" cy="0"/>
          <a:chOff x="0" y="0"/>
          <a:chExt cx="0" cy="0"/>
        </a:xfrm>
      </p:grpSpPr>
      <p:pic>
        <p:nvPicPr>
          <p:cNvPr id="885" name="Google Shape;885;p17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86" name="Google Shape;886;p17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7" name="Google Shape;887;p17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8" name="Google Shape;888;p17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89" name="Google Shape;889;p178"/>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890" name="Google Shape;890;p17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255138" y="4566010"/>
            <a:ext cx="3228040" cy="717764"/>
          </a:xfrm>
          <a:prstGeom prst="rect">
            <a:avLst/>
          </a:prstGeom>
          <a:noFill/>
          <a:ln>
            <a:noFill/>
          </a:ln>
        </p:spPr>
      </p:pic>
      <p:pic>
        <p:nvPicPr>
          <p:cNvPr id="891" name="Google Shape;891;p17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11026374" y="0"/>
            <a:ext cx="1165626" cy="2432957"/>
          </a:xfrm>
          <a:prstGeom prst="rect">
            <a:avLst/>
          </a:prstGeom>
          <a:noFill/>
          <a:ln>
            <a:noFill/>
          </a:ln>
        </p:spPr>
      </p:pic>
      <p:pic>
        <p:nvPicPr>
          <p:cNvPr id="892" name="Google Shape;892;p17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3639" y="3061607"/>
            <a:ext cx="745042" cy="731383"/>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sub-topic-01" type="title">
  <p:cSld name="TITLE">
    <p:spTree>
      <p:nvGrpSpPr>
        <p:cNvPr id="1" name="Shape 132"/>
        <p:cNvGrpSpPr/>
        <p:nvPr/>
      </p:nvGrpSpPr>
      <p:grpSpPr>
        <a:xfrm>
          <a:off x="0" y="0"/>
          <a:ext cx="0" cy="0"/>
          <a:chOff x="0" y="0"/>
          <a:chExt cx="0" cy="0"/>
        </a:xfrm>
      </p:grpSpPr>
      <p:grpSp>
        <p:nvGrpSpPr>
          <p:cNvPr id="133" name="Google Shape;133;p125"/>
          <p:cNvGrpSpPr/>
          <p:nvPr/>
        </p:nvGrpSpPr>
        <p:grpSpPr>
          <a:xfrm>
            <a:off x="0" y="0"/>
            <a:ext cx="12190413" cy="6871807"/>
            <a:chOff x="0" y="0"/>
            <a:chExt cx="12190413" cy="6871807"/>
          </a:xfrm>
        </p:grpSpPr>
        <p:pic>
          <p:nvPicPr>
            <p:cNvPr id="134" name="Google Shape;134;p12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7707874" y="0"/>
              <a:ext cx="4147972" cy="6871807"/>
            </a:xfrm>
            <a:prstGeom prst="rect">
              <a:avLst/>
            </a:prstGeom>
            <a:noFill/>
            <a:ln>
              <a:noFill/>
            </a:ln>
          </p:spPr>
        </p:pic>
        <p:pic>
          <p:nvPicPr>
            <p:cNvPr id="135" name="Google Shape;135;p12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27376" y="0"/>
              <a:ext cx="4139638" cy="6858000"/>
            </a:xfrm>
            <a:prstGeom prst="rect">
              <a:avLst/>
            </a:prstGeom>
            <a:noFill/>
            <a:ln>
              <a:noFill/>
            </a:ln>
          </p:spPr>
        </p:pic>
        <p:pic>
          <p:nvPicPr>
            <p:cNvPr id="136" name="Google Shape;136;p12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37" name="Google Shape;137;p12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019762" y="2929662"/>
              <a:ext cx="3693546" cy="3812642"/>
            </a:xfrm>
            <a:prstGeom prst="rect">
              <a:avLst/>
            </a:prstGeom>
            <a:noFill/>
            <a:ln>
              <a:noFill/>
            </a:ln>
          </p:spPr>
        </p:pic>
        <p:pic>
          <p:nvPicPr>
            <p:cNvPr id="138" name="Google Shape;138;p12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55493" y="2708920"/>
              <a:ext cx="3538656" cy="3779194"/>
            </a:xfrm>
            <a:prstGeom prst="rect">
              <a:avLst/>
            </a:prstGeom>
            <a:noFill/>
            <a:ln>
              <a:noFill/>
            </a:ln>
          </p:spPr>
        </p:pic>
        <p:pic>
          <p:nvPicPr>
            <p:cNvPr id="139" name="Google Shape;139;p12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905918" y="0"/>
              <a:ext cx="2314457" cy="1010832"/>
            </a:xfrm>
            <a:prstGeom prst="rect">
              <a:avLst/>
            </a:prstGeom>
            <a:noFill/>
            <a:ln>
              <a:noFill/>
            </a:ln>
          </p:spPr>
        </p:pic>
        <p:pic>
          <p:nvPicPr>
            <p:cNvPr id="140" name="Google Shape;140;p12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4216885" y="5243007"/>
              <a:ext cx="3729391" cy="1628800"/>
            </a:xfrm>
            <a:prstGeom prst="rect">
              <a:avLst/>
            </a:prstGeom>
            <a:noFill/>
            <a:ln>
              <a:noFill/>
            </a:ln>
          </p:spPr>
        </p:pic>
        <p:pic>
          <p:nvPicPr>
            <p:cNvPr id="141" name="Google Shape;141;p12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365969"/>
              <a:ext cx="2598973" cy="262785"/>
            </a:xfrm>
            <a:prstGeom prst="rect">
              <a:avLst/>
            </a:prstGeom>
            <a:noFill/>
            <a:ln>
              <a:noFill/>
            </a:ln>
          </p:spPr>
        </p:pic>
        <p:pic>
          <p:nvPicPr>
            <p:cNvPr id="142" name="Google Shape;142;p12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591440" y="1365969"/>
              <a:ext cx="2598973" cy="262785"/>
            </a:xfrm>
            <a:prstGeom prst="rect">
              <a:avLst/>
            </a:prstGeom>
            <a:noFill/>
            <a:ln>
              <a:noFill/>
            </a:ln>
          </p:spPr>
        </p:pic>
      </p:grpSp>
      <p:pic>
        <p:nvPicPr>
          <p:cNvPr id="143" name="Google Shape;143;p12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44" name="Google Shape;144;p125"/>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5" name="Google Shape;145;p125"/>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6" name="Google Shape;146;p1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7" name="Google Shape;147;p1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8" name="Google Shape;148;p12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matchingName="1_More_text_green">
  <p:cSld name="1_More_text_green">
    <p:spTree>
      <p:nvGrpSpPr>
        <p:cNvPr id="1" name="Shape 893"/>
        <p:cNvGrpSpPr/>
        <p:nvPr/>
      </p:nvGrpSpPr>
      <p:grpSpPr>
        <a:xfrm>
          <a:off x="0" y="0"/>
          <a:ext cx="0" cy="0"/>
          <a:chOff x="0" y="0"/>
          <a:chExt cx="0" cy="0"/>
        </a:xfrm>
      </p:grpSpPr>
      <p:pic>
        <p:nvPicPr>
          <p:cNvPr id="894" name="Google Shape;894;p17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95" name="Google Shape;895;p17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6" name="Google Shape;896;p17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7" name="Google Shape;897;p17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98" name="Google Shape;898;p179"/>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899" name="Google Shape;899;p17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11026374" y="0"/>
            <a:ext cx="1165626" cy="2432957"/>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matchingName="1_bullet_points_orange">
  <p:cSld name="1_bullet_points_orange">
    <p:spTree>
      <p:nvGrpSpPr>
        <p:cNvPr id="1" name="Shape 900"/>
        <p:cNvGrpSpPr/>
        <p:nvPr/>
      </p:nvGrpSpPr>
      <p:grpSpPr>
        <a:xfrm>
          <a:off x="0" y="0"/>
          <a:ext cx="0" cy="0"/>
          <a:chOff x="0" y="0"/>
          <a:chExt cx="0" cy="0"/>
        </a:xfrm>
      </p:grpSpPr>
      <p:pic>
        <p:nvPicPr>
          <p:cNvPr id="901" name="Google Shape;901;p18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8542137" y="1683882"/>
            <a:ext cx="3646161" cy="5184355"/>
          </a:xfrm>
          <a:prstGeom prst="rect">
            <a:avLst/>
          </a:prstGeom>
          <a:noFill/>
          <a:ln>
            <a:noFill/>
          </a:ln>
        </p:spPr>
      </p:pic>
      <p:pic>
        <p:nvPicPr>
          <p:cNvPr id="902" name="Google Shape;902;p180"/>
          <p:cNvPicPr preferRelativeResize="0"/>
          <p:nvPr/>
        </p:nvPicPr>
        <p:blipFill rotWithShape="1">
          <a:blip r:embed="rId3" cstate="email">
            <a:alphaModFix/>
            <a:extLst>
              <a:ext uri="{28A0092B-C50C-407E-A947-70E740481C1C}">
                <a14:useLocalDpi xmlns:a14="http://schemas.microsoft.com/office/drawing/2010/main"/>
              </a:ext>
            </a:extLst>
          </a:blip>
          <a:srcRect l="40196"/>
          <a:stretch/>
        </p:blipFill>
        <p:spPr>
          <a:xfrm>
            <a:off x="0" y="0"/>
            <a:ext cx="2676825" cy="6868237"/>
          </a:xfrm>
          <a:prstGeom prst="rect">
            <a:avLst/>
          </a:prstGeom>
          <a:noFill/>
          <a:ln>
            <a:noFill/>
          </a:ln>
        </p:spPr>
      </p:pic>
      <p:pic>
        <p:nvPicPr>
          <p:cNvPr id="903" name="Google Shape;903;p18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904" name="Google Shape;904;p180"/>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5" name="Google Shape;905;p180"/>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6" name="Google Shape;906;p18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907" name="Google Shape;907;p180"/>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8" name="Google Shape;908;p180"/>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9" name="Google Shape;909;p180"/>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0" name="Google Shape;910;p180"/>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911" name="Google Shape;911;p18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91223" y="3580588"/>
            <a:ext cx="1469114" cy="1442181"/>
          </a:xfrm>
          <a:prstGeom prst="rect">
            <a:avLst/>
          </a:prstGeom>
          <a:noFill/>
          <a:ln>
            <a:noFill/>
          </a:ln>
        </p:spPr>
      </p:pic>
      <p:pic>
        <p:nvPicPr>
          <p:cNvPr id="912" name="Google Shape;912;p18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12672" y="5480877"/>
            <a:ext cx="5502728" cy="426461"/>
          </a:xfrm>
          <a:prstGeom prst="rect">
            <a:avLst/>
          </a:prstGeom>
          <a:noFill/>
          <a:ln>
            <a:noFill/>
          </a:ln>
        </p:spPr>
      </p:pic>
      <p:pic>
        <p:nvPicPr>
          <p:cNvPr id="913" name="Google Shape;913;p180"/>
          <p:cNvPicPr preferRelativeResize="0"/>
          <p:nvPr/>
        </p:nvPicPr>
        <p:blipFill rotWithShape="1">
          <a:blip r:embed="rId7" cstate="email">
            <a:alphaModFix/>
            <a:extLst>
              <a:ext uri="{28A0092B-C50C-407E-A947-70E740481C1C}">
                <a14:useLocalDpi xmlns:a14="http://schemas.microsoft.com/office/drawing/2010/main"/>
              </a:ext>
            </a:extLst>
          </a:blip>
          <a:srcRect t="52060"/>
          <a:stretch/>
        </p:blipFill>
        <p:spPr>
          <a:xfrm>
            <a:off x="9312208" y="-7790"/>
            <a:ext cx="2419661" cy="1162436"/>
          </a:xfrm>
          <a:prstGeom prst="rect">
            <a:avLst/>
          </a:prstGeom>
          <a:noFill/>
          <a:ln>
            <a:noFill/>
          </a:ln>
        </p:spPr>
      </p:pic>
      <p:pic>
        <p:nvPicPr>
          <p:cNvPr id="914" name="Google Shape;914;p18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732146">
            <a:off x="1071856" y="4648048"/>
            <a:ext cx="883356" cy="965214"/>
          </a:xfrm>
          <a:prstGeom prst="rect">
            <a:avLst/>
          </a:prstGeom>
          <a:noFill/>
          <a:ln>
            <a:noFill/>
          </a:ln>
        </p:spPr>
      </p:pic>
      <p:pic>
        <p:nvPicPr>
          <p:cNvPr id="915" name="Google Shape;915;p18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10796628" y="432393"/>
            <a:ext cx="1267035" cy="1384447"/>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matchingName="3_Только заголовок">
  <p:cSld name="3_Только заголовок">
    <p:spTree>
      <p:nvGrpSpPr>
        <p:cNvPr id="1" name="Shape 916"/>
        <p:cNvGrpSpPr/>
        <p:nvPr/>
      </p:nvGrpSpPr>
      <p:grpSpPr>
        <a:xfrm>
          <a:off x="0" y="0"/>
          <a:ext cx="0" cy="0"/>
          <a:chOff x="0" y="0"/>
          <a:chExt cx="0" cy="0"/>
        </a:xfrm>
      </p:grpSpPr>
      <p:pic>
        <p:nvPicPr>
          <p:cNvPr id="917" name="Google Shape;917;p18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5963211" y="0"/>
            <a:ext cx="6234545" cy="6858000"/>
          </a:xfrm>
          <a:prstGeom prst="rect">
            <a:avLst/>
          </a:prstGeom>
          <a:noFill/>
          <a:ln>
            <a:noFill/>
          </a:ln>
        </p:spPr>
      </p:pic>
      <p:pic>
        <p:nvPicPr>
          <p:cNvPr id="918" name="Google Shape;918;p18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919" name="Google Shape;919;p18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20" name="Google Shape;920;p181"/>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21" name="Google Shape;921;p18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2" name="Google Shape;922;p18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3" name="Google Shape;923;p18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24" name="Google Shape;924;p181"/>
          <p:cNvPicPr preferRelativeResize="0"/>
          <p:nvPr/>
        </p:nvPicPr>
        <p:blipFill rotWithShape="1">
          <a:blip r:embed="rId4">
            <a:alphaModFix/>
          </a:blip>
          <a:srcRect/>
          <a:stretch/>
        </p:blipFill>
        <p:spPr>
          <a:xfrm>
            <a:off x="3714750" y="4638614"/>
            <a:ext cx="4762500" cy="247650"/>
          </a:xfrm>
          <a:prstGeom prst="rect">
            <a:avLst/>
          </a:prstGeom>
          <a:noFill/>
          <a:ln>
            <a:noFill/>
          </a:ln>
        </p:spPr>
      </p:pic>
      <p:pic>
        <p:nvPicPr>
          <p:cNvPr id="925" name="Google Shape;925;p18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728173" y="781667"/>
            <a:ext cx="2049912" cy="1528940"/>
          </a:xfrm>
          <a:prstGeom prst="rect">
            <a:avLst/>
          </a:prstGeom>
          <a:noFill/>
          <a:ln>
            <a:noFill/>
          </a:ln>
        </p:spPr>
      </p:pic>
      <p:pic>
        <p:nvPicPr>
          <p:cNvPr id="926" name="Google Shape;926;p18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753768">
            <a:off x="2613168" y="2819398"/>
            <a:ext cx="1217239" cy="1330036"/>
          </a:xfrm>
          <a:prstGeom prst="rect">
            <a:avLst/>
          </a:prstGeom>
          <a:noFill/>
          <a:ln>
            <a:noFill/>
          </a:ln>
        </p:spPr>
      </p:pic>
      <p:pic>
        <p:nvPicPr>
          <p:cNvPr id="927" name="Google Shape;927;p18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6774727" y="3365255"/>
            <a:ext cx="3485354" cy="3492745"/>
          </a:xfrm>
          <a:prstGeom prst="rect">
            <a:avLst/>
          </a:prstGeom>
          <a:noFill/>
          <a:ln>
            <a:noFill/>
          </a:ln>
        </p:spPr>
      </p:pic>
      <p:pic>
        <p:nvPicPr>
          <p:cNvPr id="928" name="Google Shape;928;p18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284770" y="2089915"/>
            <a:ext cx="1526459" cy="1498474"/>
          </a:xfrm>
          <a:prstGeom prst="rect">
            <a:avLst/>
          </a:prstGeom>
          <a:noFill/>
          <a:ln>
            <a:noFill/>
          </a:ln>
        </p:spPr>
      </p:pic>
      <p:pic>
        <p:nvPicPr>
          <p:cNvPr id="929" name="Google Shape;929;p18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432630">
            <a:off x="60942" y="3700067"/>
            <a:ext cx="2393137" cy="2519758"/>
          </a:xfrm>
          <a:prstGeom prst="rect">
            <a:avLst/>
          </a:prstGeom>
          <a:noFill/>
          <a:ln>
            <a:noFill/>
          </a:ln>
        </p:spPr>
      </p:pic>
      <p:pic>
        <p:nvPicPr>
          <p:cNvPr id="930" name="Google Shape;930;p18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91171" y="219861"/>
            <a:ext cx="3171808" cy="5436172"/>
          </a:xfrm>
          <a:prstGeom prst="rect">
            <a:avLst/>
          </a:prstGeom>
          <a:noFill/>
          <a:ln>
            <a:noFill/>
          </a:ln>
        </p:spPr>
      </p:pic>
      <p:pic>
        <p:nvPicPr>
          <p:cNvPr id="931" name="Google Shape;931;p181"/>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5259153" y="796258"/>
            <a:ext cx="1771650" cy="179134"/>
          </a:xfrm>
          <a:prstGeom prst="rect">
            <a:avLst/>
          </a:prstGeom>
          <a:noFill/>
          <a:ln>
            <a:noFill/>
          </a:ln>
        </p:spPr>
      </p:pic>
      <p:pic>
        <p:nvPicPr>
          <p:cNvPr id="932" name="Google Shape;932;p181"/>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9728173" y="244303"/>
            <a:ext cx="293061" cy="293061"/>
          </a:xfrm>
          <a:prstGeom prst="rect">
            <a:avLst/>
          </a:prstGeom>
          <a:noFill/>
          <a:ln>
            <a:noFill/>
          </a:ln>
        </p:spPr>
      </p:pic>
      <p:pic>
        <p:nvPicPr>
          <p:cNvPr id="933" name="Google Shape;933;p181"/>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109313" y="5902441"/>
            <a:ext cx="293061" cy="293061"/>
          </a:xfrm>
          <a:prstGeom prst="rect">
            <a:avLst/>
          </a:prstGeom>
          <a:noFill/>
          <a:ln>
            <a:noFill/>
          </a:ln>
        </p:spPr>
      </p:pic>
      <p:pic>
        <p:nvPicPr>
          <p:cNvPr id="934" name="Google Shape;934;p181"/>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412377" y="302507"/>
            <a:ext cx="293061" cy="293061"/>
          </a:xfrm>
          <a:prstGeom prst="rect">
            <a:avLst/>
          </a:prstGeom>
          <a:noFill/>
          <a:ln>
            <a:noFill/>
          </a:ln>
        </p:spPr>
      </p:pic>
      <p:pic>
        <p:nvPicPr>
          <p:cNvPr id="935" name="Google Shape;935;p181"/>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97353" y="3365255"/>
            <a:ext cx="425845" cy="425845"/>
          </a:xfrm>
          <a:prstGeom prst="rect">
            <a:avLst/>
          </a:prstGeom>
          <a:noFill/>
          <a:ln>
            <a:noFill/>
          </a:ln>
        </p:spPr>
      </p:pic>
      <p:pic>
        <p:nvPicPr>
          <p:cNvPr id="936" name="Google Shape;936;p181"/>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1497371" y="281212"/>
            <a:ext cx="425845" cy="425845"/>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matchingName="5_Только заголовок">
  <p:cSld name="5_Только заголовок">
    <p:spTree>
      <p:nvGrpSpPr>
        <p:cNvPr id="1" name="Shape 937"/>
        <p:cNvGrpSpPr/>
        <p:nvPr/>
      </p:nvGrpSpPr>
      <p:grpSpPr>
        <a:xfrm>
          <a:off x="0" y="0"/>
          <a:ext cx="0" cy="0"/>
          <a:chOff x="0" y="0"/>
          <a:chExt cx="0" cy="0"/>
        </a:xfrm>
      </p:grpSpPr>
      <p:pic>
        <p:nvPicPr>
          <p:cNvPr id="938" name="Google Shape;938;p18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5963211" y="0"/>
            <a:ext cx="6234545" cy="6858000"/>
          </a:xfrm>
          <a:prstGeom prst="rect">
            <a:avLst/>
          </a:prstGeom>
          <a:noFill/>
          <a:ln>
            <a:noFill/>
          </a:ln>
        </p:spPr>
      </p:pic>
      <p:pic>
        <p:nvPicPr>
          <p:cNvPr id="939" name="Google Shape;939;p18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940" name="Google Shape;940;p18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41" name="Google Shape;941;p182"/>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2" name="Google Shape;942;p18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3" name="Google Shape;943;p1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4" name="Google Shape;944;p18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45" name="Google Shape;945;p18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9728173" y="781667"/>
            <a:ext cx="2049912" cy="1528940"/>
          </a:xfrm>
          <a:prstGeom prst="rect">
            <a:avLst/>
          </a:prstGeom>
          <a:noFill/>
          <a:ln>
            <a:noFill/>
          </a:ln>
        </p:spPr>
      </p:pic>
      <p:pic>
        <p:nvPicPr>
          <p:cNvPr id="946" name="Google Shape;946;p18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2753768">
            <a:off x="2613168" y="2819398"/>
            <a:ext cx="1217239" cy="1330036"/>
          </a:xfrm>
          <a:prstGeom prst="rect">
            <a:avLst/>
          </a:prstGeom>
          <a:noFill/>
          <a:ln>
            <a:noFill/>
          </a:ln>
        </p:spPr>
      </p:pic>
      <p:pic>
        <p:nvPicPr>
          <p:cNvPr id="947" name="Google Shape;947;p18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6774727" y="3365255"/>
            <a:ext cx="3485354" cy="3492745"/>
          </a:xfrm>
          <a:prstGeom prst="rect">
            <a:avLst/>
          </a:prstGeom>
          <a:noFill/>
          <a:ln>
            <a:noFill/>
          </a:ln>
        </p:spPr>
      </p:pic>
      <p:pic>
        <p:nvPicPr>
          <p:cNvPr id="948" name="Google Shape;948;p18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284770" y="2089915"/>
            <a:ext cx="1526459" cy="1498474"/>
          </a:xfrm>
          <a:prstGeom prst="rect">
            <a:avLst/>
          </a:prstGeom>
          <a:noFill/>
          <a:ln>
            <a:noFill/>
          </a:ln>
        </p:spPr>
      </p:pic>
      <p:pic>
        <p:nvPicPr>
          <p:cNvPr id="949" name="Google Shape;949;p18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432630">
            <a:off x="60942" y="3700067"/>
            <a:ext cx="2393137" cy="2519758"/>
          </a:xfrm>
          <a:prstGeom prst="rect">
            <a:avLst/>
          </a:prstGeom>
          <a:noFill/>
          <a:ln>
            <a:noFill/>
          </a:ln>
        </p:spPr>
      </p:pic>
      <p:pic>
        <p:nvPicPr>
          <p:cNvPr id="950" name="Google Shape;950;p18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91171" y="219861"/>
            <a:ext cx="3171808" cy="5436172"/>
          </a:xfrm>
          <a:prstGeom prst="rect">
            <a:avLst/>
          </a:prstGeom>
          <a:noFill/>
          <a:ln>
            <a:noFill/>
          </a:ln>
        </p:spPr>
      </p:pic>
      <p:pic>
        <p:nvPicPr>
          <p:cNvPr id="951" name="Google Shape;951;p18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8173" y="244303"/>
            <a:ext cx="293061" cy="293061"/>
          </a:xfrm>
          <a:prstGeom prst="rect">
            <a:avLst/>
          </a:prstGeom>
          <a:noFill/>
          <a:ln>
            <a:noFill/>
          </a:ln>
        </p:spPr>
      </p:pic>
      <p:pic>
        <p:nvPicPr>
          <p:cNvPr id="952" name="Google Shape;952;p18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3109313" y="5902441"/>
            <a:ext cx="293061" cy="293061"/>
          </a:xfrm>
          <a:prstGeom prst="rect">
            <a:avLst/>
          </a:prstGeom>
          <a:noFill/>
          <a:ln>
            <a:noFill/>
          </a:ln>
        </p:spPr>
      </p:pic>
      <p:pic>
        <p:nvPicPr>
          <p:cNvPr id="953" name="Google Shape;953;p18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412377" y="302507"/>
            <a:ext cx="293061" cy="293061"/>
          </a:xfrm>
          <a:prstGeom prst="rect">
            <a:avLst/>
          </a:prstGeom>
          <a:noFill/>
          <a:ln>
            <a:noFill/>
          </a:ln>
        </p:spPr>
      </p:pic>
      <p:pic>
        <p:nvPicPr>
          <p:cNvPr id="954" name="Google Shape;954;p18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97353" y="3365255"/>
            <a:ext cx="425845" cy="425845"/>
          </a:xfrm>
          <a:prstGeom prst="rect">
            <a:avLst/>
          </a:prstGeom>
          <a:noFill/>
          <a:ln>
            <a:noFill/>
          </a:ln>
        </p:spPr>
      </p:pic>
      <p:pic>
        <p:nvPicPr>
          <p:cNvPr id="955" name="Google Shape;955;p18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497371" y="281212"/>
            <a:ext cx="425845" cy="425845"/>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matchingName="4_Только заголовок">
  <p:cSld name="4_Только заголовок">
    <p:spTree>
      <p:nvGrpSpPr>
        <p:cNvPr id="1" name="Shape 956"/>
        <p:cNvGrpSpPr/>
        <p:nvPr/>
      </p:nvGrpSpPr>
      <p:grpSpPr>
        <a:xfrm>
          <a:off x="0" y="0"/>
          <a:ext cx="0" cy="0"/>
          <a:chOff x="0" y="0"/>
          <a:chExt cx="0" cy="0"/>
        </a:xfrm>
      </p:grpSpPr>
      <p:pic>
        <p:nvPicPr>
          <p:cNvPr id="957" name="Google Shape;957;p18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721" y="-4824"/>
            <a:ext cx="4208232" cy="3633107"/>
          </a:xfrm>
          <a:prstGeom prst="rect">
            <a:avLst/>
          </a:prstGeom>
          <a:noFill/>
          <a:ln>
            <a:noFill/>
          </a:ln>
        </p:spPr>
      </p:pic>
      <p:pic>
        <p:nvPicPr>
          <p:cNvPr id="958" name="Google Shape;958;p18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870976" y="4919648"/>
            <a:ext cx="4463143" cy="223157"/>
          </a:xfrm>
          <a:prstGeom prst="rect">
            <a:avLst/>
          </a:prstGeom>
          <a:noFill/>
          <a:ln>
            <a:noFill/>
          </a:ln>
        </p:spPr>
      </p:pic>
      <p:pic>
        <p:nvPicPr>
          <p:cNvPr id="959" name="Google Shape;959;p18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876170" y="1589976"/>
            <a:ext cx="8452757" cy="2625637"/>
          </a:xfrm>
          <a:prstGeom prst="rect">
            <a:avLst/>
          </a:prstGeom>
          <a:noFill/>
          <a:ln>
            <a:noFill/>
          </a:ln>
        </p:spPr>
      </p:pic>
      <p:pic>
        <p:nvPicPr>
          <p:cNvPr id="960" name="Google Shape;960;p18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516826" y="-4824"/>
            <a:ext cx="5675174" cy="6858000"/>
          </a:xfrm>
          <a:prstGeom prst="rect">
            <a:avLst/>
          </a:prstGeom>
          <a:noFill/>
          <a:ln>
            <a:noFill/>
          </a:ln>
        </p:spPr>
      </p:pic>
      <p:pic>
        <p:nvPicPr>
          <p:cNvPr id="961" name="Google Shape;961;p18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62" name="Google Shape;962;p183"/>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63" name="Google Shape;963;p18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4" name="Google Shape;964;p18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5" name="Google Shape;965;p18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66" name="Google Shape;966;p18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2721" y="2442748"/>
            <a:ext cx="4035879" cy="4415252"/>
          </a:xfrm>
          <a:prstGeom prst="rect">
            <a:avLst/>
          </a:prstGeom>
          <a:noFill/>
          <a:ln>
            <a:noFill/>
          </a:ln>
        </p:spPr>
      </p:pic>
      <p:pic>
        <p:nvPicPr>
          <p:cNvPr id="967" name="Google Shape;967;p18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80311" y="819166"/>
            <a:ext cx="476250" cy="447675"/>
          </a:xfrm>
          <a:prstGeom prst="rect">
            <a:avLst/>
          </a:prstGeom>
          <a:noFill/>
          <a:ln>
            <a:noFill/>
          </a:ln>
        </p:spPr>
      </p:pic>
      <p:pic>
        <p:nvPicPr>
          <p:cNvPr id="968" name="Google Shape;968;p18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540334">
            <a:off x="10752610" y="493330"/>
            <a:ext cx="476250" cy="447675"/>
          </a:xfrm>
          <a:prstGeom prst="rect">
            <a:avLst/>
          </a:prstGeom>
          <a:noFill/>
          <a:ln>
            <a:noFill/>
          </a:ln>
        </p:spPr>
      </p:pic>
      <p:pic>
        <p:nvPicPr>
          <p:cNvPr id="969" name="Google Shape;969;p18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579591">
            <a:off x="3595910" y="5758549"/>
            <a:ext cx="476250" cy="447675"/>
          </a:xfrm>
          <a:prstGeom prst="rect">
            <a:avLst/>
          </a:prstGeom>
          <a:noFill/>
          <a:ln>
            <a:noFill/>
          </a:ln>
        </p:spPr>
      </p:pic>
      <p:pic>
        <p:nvPicPr>
          <p:cNvPr id="970" name="Google Shape;970;p18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3030128" y="1069610"/>
            <a:ext cx="982421" cy="987879"/>
          </a:xfrm>
          <a:prstGeom prst="rect">
            <a:avLst/>
          </a:prstGeom>
          <a:noFill/>
          <a:ln>
            <a:noFill/>
          </a:ln>
        </p:spPr>
      </p:pic>
      <p:pic>
        <p:nvPicPr>
          <p:cNvPr id="971" name="Google Shape;971;p18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3739829">
            <a:off x="9421231" y="5794673"/>
            <a:ext cx="982421" cy="987879"/>
          </a:xfrm>
          <a:prstGeom prst="rect">
            <a:avLst/>
          </a:prstGeom>
          <a:noFill/>
          <a:ln>
            <a:noFill/>
          </a:ln>
        </p:spPr>
      </p:pic>
      <p:pic>
        <p:nvPicPr>
          <p:cNvPr id="972" name="Google Shape;972;p183"/>
          <p:cNvPicPr preferRelativeResize="0"/>
          <p:nvPr/>
        </p:nvPicPr>
        <p:blipFill rotWithShape="1">
          <a:blip r:embed="rId10">
            <a:alphaModFix/>
          </a:blip>
          <a:srcRect/>
          <a:stretch/>
        </p:blipFill>
        <p:spPr>
          <a:xfrm>
            <a:off x="5815499" y="5665000"/>
            <a:ext cx="4762500" cy="247650"/>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1_Только заголовок">
  <p:cSld name="1_Только заголовок">
    <p:spTree>
      <p:nvGrpSpPr>
        <p:cNvPr id="1" name="Shape 973"/>
        <p:cNvGrpSpPr/>
        <p:nvPr/>
      </p:nvGrpSpPr>
      <p:grpSpPr>
        <a:xfrm>
          <a:off x="0" y="0"/>
          <a:ext cx="0" cy="0"/>
          <a:chOff x="0" y="0"/>
          <a:chExt cx="0" cy="0"/>
        </a:xfrm>
      </p:grpSpPr>
      <p:grpSp>
        <p:nvGrpSpPr>
          <p:cNvPr id="974" name="Google Shape;974;p184"/>
          <p:cNvGrpSpPr/>
          <p:nvPr/>
        </p:nvGrpSpPr>
        <p:grpSpPr>
          <a:xfrm>
            <a:off x="-3645" y="0"/>
            <a:ext cx="12194058" cy="6857999"/>
            <a:chOff x="-3645" y="0"/>
            <a:chExt cx="12194058" cy="6857999"/>
          </a:xfrm>
        </p:grpSpPr>
        <p:pic>
          <p:nvPicPr>
            <p:cNvPr id="975" name="Google Shape;975;p18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79997" y="0"/>
              <a:ext cx="10058400" cy="6613398"/>
            </a:xfrm>
            <a:prstGeom prst="rect">
              <a:avLst/>
            </a:prstGeom>
            <a:noFill/>
            <a:ln>
              <a:noFill/>
            </a:ln>
          </p:spPr>
        </p:pic>
        <p:cxnSp>
          <p:nvCxnSpPr>
            <p:cNvPr id="976" name="Google Shape;976;p184"/>
            <p:cNvCxnSpPr/>
            <p:nvPr/>
          </p:nvCxnSpPr>
          <p:spPr>
            <a:xfrm>
              <a:off x="3755206" y="1682932"/>
              <a:ext cx="1620000" cy="0"/>
            </a:xfrm>
            <a:prstGeom prst="straightConnector1">
              <a:avLst/>
            </a:prstGeom>
            <a:noFill/>
            <a:ln w="25400" cap="flat" cmpd="sng">
              <a:solidFill>
                <a:srgbClr val="083551"/>
              </a:solidFill>
              <a:prstDash val="solid"/>
              <a:miter lim="800000"/>
              <a:headEnd type="none" w="sm" len="sm"/>
              <a:tailEnd type="none" w="sm" len="sm"/>
            </a:ln>
          </p:spPr>
        </p:cxnSp>
        <p:cxnSp>
          <p:nvCxnSpPr>
            <p:cNvPr id="977" name="Google Shape;977;p184"/>
            <p:cNvCxnSpPr/>
            <p:nvPr/>
          </p:nvCxnSpPr>
          <p:spPr>
            <a:xfrm>
              <a:off x="6815206" y="1682932"/>
              <a:ext cx="1620000" cy="0"/>
            </a:xfrm>
            <a:prstGeom prst="straightConnector1">
              <a:avLst/>
            </a:prstGeom>
            <a:noFill/>
            <a:ln w="25400" cap="flat" cmpd="sng">
              <a:solidFill>
                <a:srgbClr val="083551"/>
              </a:solidFill>
              <a:prstDash val="solid"/>
              <a:miter lim="800000"/>
              <a:headEnd type="none" w="sm" len="sm"/>
              <a:tailEnd type="none" w="sm" len="sm"/>
            </a:ln>
          </p:spPr>
        </p:cxnSp>
        <p:grpSp>
          <p:nvGrpSpPr>
            <p:cNvPr id="978" name="Google Shape;978;p184"/>
            <p:cNvGrpSpPr/>
            <p:nvPr/>
          </p:nvGrpSpPr>
          <p:grpSpPr>
            <a:xfrm>
              <a:off x="5771170" y="1357295"/>
              <a:ext cx="648072" cy="543406"/>
              <a:chOff x="537029" y="1572196"/>
              <a:chExt cx="1010860" cy="847602"/>
            </a:xfrm>
          </p:grpSpPr>
          <p:sp>
            <p:nvSpPr>
              <p:cNvPr id="979" name="Google Shape;979;p184"/>
              <p:cNvSpPr/>
              <p:nvPr/>
            </p:nvSpPr>
            <p:spPr>
              <a:xfrm>
                <a:off x="537029"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980" name="Google Shape;980;p184"/>
              <p:cNvSpPr/>
              <p:nvPr/>
            </p:nvSpPr>
            <p:spPr>
              <a:xfrm>
                <a:off x="1081091"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grpSp>
        <p:pic>
          <p:nvPicPr>
            <p:cNvPr id="981" name="Google Shape;981;p18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982" name="Google Shape;982;p18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5" y="2828916"/>
              <a:ext cx="3290539" cy="4029083"/>
            </a:xfrm>
            <a:prstGeom prst="rect">
              <a:avLst/>
            </a:prstGeom>
            <a:noFill/>
            <a:ln>
              <a:noFill/>
            </a:ln>
          </p:spPr>
        </p:pic>
        <p:pic>
          <p:nvPicPr>
            <p:cNvPr id="983" name="Google Shape;983;p18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123835" y="922847"/>
              <a:ext cx="864096" cy="868896"/>
            </a:xfrm>
            <a:prstGeom prst="rect">
              <a:avLst/>
            </a:prstGeom>
            <a:noFill/>
            <a:ln>
              <a:noFill/>
            </a:ln>
          </p:spPr>
        </p:pic>
        <p:pic>
          <p:nvPicPr>
            <p:cNvPr id="984" name="Google Shape;984;p18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938131" flipH="1">
              <a:off x="1384363" y="73698"/>
              <a:ext cx="685654" cy="2316366"/>
            </a:xfrm>
            <a:prstGeom prst="rect">
              <a:avLst/>
            </a:prstGeom>
            <a:noFill/>
            <a:ln>
              <a:noFill/>
            </a:ln>
          </p:spPr>
        </p:pic>
        <p:pic>
          <p:nvPicPr>
            <p:cNvPr id="985" name="Google Shape;985;p18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99655" y="1892377"/>
              <a:ext cx="454572" cy="427298"/>
            </a:xfrm>
            <a:prstGeom prst="rect">
              <a:avLst/>
            </a:prstGeom>
            <a:noFill/>
            <a:ln>
              <a:noFill/>
            </a:ln>
          </p:spPr>
        </p:pic>
        <p:pic>
          <p:nvPicPr>
            <p:cNvPr id="986" name="Google Shape;986;p18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030417">
              <a:off x="10143269" y="5805264"/>
              <a:ext cx="454572" cy="427298"/>
            </a:xfrm>
            <a:prstGeom prst="rect">
              <a:avLst/>
            </a:prstGeom>
            <a:noFill/>
            <a:ln>
              <a:noFill/>
            </a:ln>
          </p:spPr>
        </p:pic>
        <p:pic>
          <p:nvPicPr>
            <p:cNvPr id="987" name="Google Shape;987;p18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58642">
              <a:off x="7319342" y="168829"/>
              <a:ext cx="454572" cy="427298"/>
            </a:xfrm>
            <a:prstGeom prst="rect">
              <a:avLst/>
            </a:prstGeom>
            <a:noFill/>
            <a:ln>
              <a:noFill/>
            </a:ln>
          </p:spPr>
        </p:pic>
        <p:pic>
          <p:nvPicPr>
            <p:cNvPr id="988" name="Google Shape;988;p18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05348" y="2828916"/>
              <a:ext cx="1586211" cy="1586211"/>
            </a:xfrm>
            <a:prstGeom prst="rect">
              <a:avLst/>
            </a:prstGeom>
            <a:noFill/>
            <a:ln>
              <a:noFill/>
            </a:ln>
          </p:spPr>
        </p:pic>
      </p:grpSp>
      <p:pic>
        <p:nvPicPr>
          <p:cNvPr id="989" name="Google Shape;989;p18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90" name="Google Shape;990;p184"/>
          <p:cNvSpPr txBox="1">
            <a:spLocks noGrp="1"/>
          </p:cNvSpPr>
          <p:nvPr>
            <p:ph type="title"/>
          </p:nvPr>
        </p:nvSpPr>
        <p:spPr>
          <a:xfrm>
            <a:off x="2176337" y="2122106"/>
            <a:ext cx="7947498" cy="227177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2400"/>
              <a:buFont typeface="Century Gothic"/>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91" name="Google Shape;991;p18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2" name="Google Shape;992;p18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3" name="Google Shape;993;p18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matchingName="2_Только заголовок">
  <p:cSld name="2_Только заголовок">
    <p:spTree>
      <p:nvGrpSpPr>
        <p:cNvPr id="1" name="Shape 994"/>
        <p:cNvGrpSpPr/>
        <p:nvPr/>
      </p:nvGrpSpPr>
      <p:grpSpPr>
        <a:xfrm>
          <a:off x="0" y="0"/>
          <a:ext cx="0" cy="0"/>
          <a:chOff x="0" y="0"/>
          <a:chExt cx="0" cy="0"/>
        </a:xfrm>
      </p:grpSpPr>
      <p:grpSp>
        <p:nvGrpSpPr>
          <p:cNvPr id="995" name="Google Shape;995;p185"/>
          <p:cNvGrpSpPr/>
          <p:nvPr/>
        </p:nvGrpSpPr>
        <p:grpSpPr>
          <a:xfrm>
            <a:off x="1773909" y="1035687"/>
            <a:ext cx="9793906" cy="5054351"/>
            <a:chOff x="1773909" y="1035687"/>
            <a:chExt cx="9793906" cy="5054351"/>
          </a:xfrm>
        </p:grpSpPr>
        <p:pic>
          <p:nvPicPr>
            <p:cNvPr id="996" name="Google Shape;996;p18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70619" y="3056386"/>
              <a:ext cx="1010782" cy="4981192"/>
            </a:xfrm>
            <a:prstGeom prst="rect">
              <a:avLst/>
            </a:prstGeom>
            <a:noFill/>
            <a:ln>
              <a:noFill/>
            </a:ln>
          </p:spPr>
        </p:pic>
        <p:pic>
          <p:nvPicPr>
            <p:cNvPr id="997" name="Google Shape;997;p185"/>
            <p:cNvPicPr preferRelativeResize="0"/>
            <p:nvPr/>
          </p:nvPicPr>
          <p:blipFill rotWithShape="1">
            <a:blip r:embed="rId3">
              <a:alphaModFix/>
            </a:blip>
            <a:srcRect/>
            <a:stretch/>
          </p:blipFill>
          <p:spPr>
            <a:xfrm rot="-5400000">
              <a:off x="8571567" y="1731302"/>
              <a:ext cx="1010095" cy="4982400"/>
            </a:xfrm>
            <a:prstGeom prst="rect">
              <a:avLst/>
            </a:prstGeom>
            <a:noFill/>
            <a:ln>
              <a:noFill/>
            </a:ln>
          </p:spPr>
        </p:pic>
        <p:pic>
          <p:nvPicPr>
            <p:cNvPr id="998" name="Google Shape;998;p185"/>
            <p:cNvPicPr preferRelativeResize="0"/>
            <p:nvPr/>
          </p:nvPicPr>
          <p:blipFill rotWithShape="1">
            <a:blip r:embed="rId4">
              <a:alphaModFix/>
            </a:blip>
            <a:srcRect/>
            <a:stretch/>
          </p:blipFill>
          <p:spPr>
            <a:xfrm rot="5400000">
              <a:off x="8563375" y="399375"/>
              <a:ext cx="1025673" cy="4982400"/>
            </a:xfrm>
            <a:prstGeom prst="rect">
              <a:avLst/>
            </a:prstGeom>
            <a:noFill/>
            <a:ln>
              <a:noFill/>
            </a:ln>
          </p:spPr>
        </p:pic>
        <p:pic>
          <p:nvPicPr>
            <p:cNvPr id="999" name="Google Shape;999;p185"/>
            <p:cNvPicPr preferRelativeResize="0"/>
            <p:nvPr/>
          </p:nvPicPr>
          <p:blipFill rotWithShape="1">
            <a:blip r:embed="rId5">
              <a:alphaModFix/>
            </a:blip>
            <a:srcRect/>
            <a:stretch/>
          </p:blipFill>
          <p:spPr>
            <a:xfrm rot="5400000">
              <a:off x="8561805" y="-941509"/>
              <a:ext cx="1028008" cy="4982400"/>
            </a:xfrm>
            <a:prstGeom prst="rect">
              <a:avLst/>
            </a:prstGeom>
            <a:noFill/>
            <a:ln>
              <a:noFill/>
            </a:ln>
          </p:spPr>
        </p:pic>
        <p:pic>
          <p:nvPicPr>
            <p:cNvPr id="1000" name="Google Shape;1000;p18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293817" y="5036673"/>
              <a:ext cx="1007721" cy="1020619"/>
            </a:xfrm>
            <a:prstGeom prst="rect">
              <a:avLst/>
            </a:prstGeom>
            <a:noFill/>
            <a:ln>
              <a:noFill/>
            </a:ln>
          </p:spPr>
        </p:pic>
        <p:pic>
          <p:nvPicPr>
            <p:cNvPr id="1001" name="Google Shape;1001;p18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3854030" y="5064725"/>
              <a:ext cx="80797" cy="1025313"/>
            </a:xfrm>
            <a:prstGeom prst="rect">
              <a:avLst/>
            </a:prstGeom>
            <a:noFill/>
            <a:ln>
              <a:noFill/>
            </a:ln>
          </p:spPr>
        </p:pic>
        <p:pic>
          <p:nvPicPr>
            <p:cNvPr id="1002" name="Google Shape;1002;p18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306194" y="1039204"/>
              <a:ext cx="982966" cy="982966"/>
            </a:xfrm>
            <a:prstGeom prst="rect">
              <a:avLst/>
            </a:prstGeom>
            <a:noFill/>
            <a:ln>
              <a:noFill/>
            </a:ln>
          </p:spPr>
        </p:pic>
        <p:pic>
          <p:nvPicPr>
            <p:cNvPr id="1003" name="Google Shape;1003;p18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304234" y="2365680"/>
              <a:ext cx="986886" cy="986886"/>
            </a:xfrm>
            <a:prstGeom prst="rect">
              <a:avLst/>
            </a:prstGeom>
            <a:noFill/>
            <a:ln>
              <a:noFill/>
            </a:ln>
          </p:spPr>
        </p:pic>
        <p:pic>
          <p:nvPicPr>
            <p:cNvPr id="1004" name="Google Shape;1004;p18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292932" y="3701015"/>
              <a:ext cx="1009490" cy="1009490"/>
            </a:xfrm>
            <a:prstGeom prst="rect">
              <a:avLst/>
            </a:prstGeom>
            <a:noFill/>
            <a:ln>
              <a:noFill/>
            </a:ln>
          </p:spPr>
        </p:pic>
        <p:pic>
          <p:nvPicPr>
            <p:cNvPr id="1005" name="Google Shape;1005;p18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853388" y="3692760"/>
              <a:ext cx="82080" cy="1026000"/>
            </a:xfrm>
            <a:prstGeom prst="rect">
              <a:avLst/>
            </a:prstGeom>
            <a:noFill/>
            <a:ln>
              <a:noFill/>
            </a:ln>
          </p:spPr>
        </p:pic>
        <p:pic>
          <p:nvPicPr>
            <p:cNvPr id="1006" name="Google Shape;1006;p18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854828" y="1035687"/>
              <a:ext cx="79200" cy="990000"/>
            </a:xfrm>
            <a:prstGeom prst="rect">
              <a:avLst/>
            </a:prstGeom>
            <a:noFill/>
            <a:ln>
              <a:noFill/>
            </a:ln>
          </p:spPr>
        </p:pic>
        <p:pic>
          <p:nvPicPr>
            <p:cNvPr id="1007" name="Google Shape;1007;p18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773909" y="1431007"/>
              <a:ext cx="310376" cy="2827527"/>
            </a:xfrm>
            <a:prstGeom prst="rect">
              <a:avLst/>
            </a:prstGeom>
            <a:noFill/>
            <a:ln>
              <a:noFill/>
            </a:ln>
          </p:spPr>
        </p:pic>
        <p:pic>
          <p:nvPicPr>
            <p:cNvPr id="1008" name="Google Shape;1008;p185"/>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3854828" y="2364123"/>
              <a:ext cx="79200" cy="990000"/>
            </a:xfrm>
            <a:prstGeom prst="rect">
              <a:avLst/>
            </a:prstGeom>
            <a:noFill/>
            <a:ln>
              <a:noFill/>
            </a:ln>
          </p:spPr>
        </p:pic>
      </p:grpSp>
      <p:grpSp>
        <p:nvGrpSpPr>
          <p:cNvPr id="1009" name="Google Shape;1009;p185"/>
          <p:cNvGrpSpPr/>
          <p:nvPr/>
        </p:nvGrpSpPr>
        <p:grpSpPr>
          <a:xfrm>
            <a:off x="0" y="345746"/>
            <a:ext cx="12197756" cy="269562"/>
            <a:chOff x="0" y="345746"/>
            <a:chExt cx="12197756" cy="269562"/>
          </a:xfrm>
        </p:grpSpPr>
        <p:pic>
          <p:nvPicPr>
            <p:cNvPr id="1010" name="Google Shape;1010;p185"/>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0" y="345746"/>
              <a:ext cx="2666000" cy="269562"/>
            </a:xfrm>
            <a:prstGeom prst="rect">
              <a:avLst/>
            </a:prstGeom>
            <a:noFill/>
            <a:ln>
              <a:noFill/>
            </a:ln>
          </p:spPr>
        </p:pic>
        <p:pic>
          <p:nvPicPr>
            <p:cNvPr id="1011" name="Google Shape;1011;p185"/>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flipH="1">
              <a:off x="9531756" y="345746"/>
              <a:ext cx="2666000" cy="269562"/>
            </a:xfrm>
            <a:prstGeom prst="rect">
              <a:avLst/>
            </a:prstGeom>
            <a:noFill/>
            <a:ln>
              <a:noFill/>
            </a:ln>
          </p:spPr>
        </p:pic>
      </p:grpSp>
      <p:pic>
        <p:nvPicPr>
          <p:cNvPr id="1012" name="Google Shape;1012;p185"/>
          <p:cNvPicPr preferRelativeResize="0"/>
          <p:nvPr/>
        </p:nvPicPr>
        <p:blipFill rotWithShape="1">
          <a:blip r:embed="rId16" cstate="email">
            <a:alphaModFix/>
            <a:extLst>
              <a:ext uri="{28A0092B-C50C-407E-A947-70E740481C1C}">
                <a14:useLocalDpi xmlns:a14="http://schemas.microsoft.com/office/drawing/2010/main"/>
              </a:ext>
            </a:extLst>
          </a:blip>
          <a:srcRect/>
          <a:stretch/>
        </p:blipFill>
        <p:spPr>
          <a:xfrm rot="10800000">
            <a:off x="5177281" y="6130057"/>
            <a:ext cx="1689259" cy="737779"/>
          </a:xfrm>
          <a:prstGeom prst="rect">
            <a:avLst/>
          </a:prstGeom>
          <a:noFill/>
          <a:ln>
            <a:noFill/>
          </a:ln>
        </p:spPr>
      </p:pic>
      <p:pic>
        <p:nvPicPr>
          <p:cNvPr id="1013" name="Google Shape;1013;p185"/>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14" name="Google Shape;1014;p185"/>
          <p:cNvSpPr txBox="1">
            <a:spLocks noGrp="1"/>
          </p:cNvSpPr>
          <p:nvPr>
            <p:ph type="title"/>
          </p:nvPr>
        </p:nvSpPr>
        <p:spPr>
          <a:xfrm>
            <a:off x="0" y="187780"/>
            <a:ext cx="12190413" cy="62865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15" name="Google Shape;1015;p18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6" name="Google Shape;1016;p18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7" name="Google Shape;1017;p18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18" name="Google Shape;1018;p185"/>
          <p:cNvSpPr txBox="1">
            <a:spLocks noGrp="1"/>
          </p:cNvSpPr>
          <p:nvPr>
            <p:ph type="body" idx="1"/>
          </p:nvPr>
        </p:nvSpPr>
        <p:spPr>
          <a:xfrm>
            <a:off x="6767513" y="115093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9" name="Google Shape;1019;p185"/>
          <p:cNvSpPr txBox="1">
            <a:spLocks noGrp="1"/>
          </p:cNvSpPr>
          <p:nvPr>
            <p:ph type="body" idx="2"/>
          </p:nvPr>
        </p:nvSpPr>
        <p:spPr>
          <a:xfrm>
            <a:off x="6767512" y="253840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0" name="Google Shape;1020;p185"/>
          <p:cNvSpPr txBox="1">
            <a:spLocks noGrp="1"/>
          </p:cNvSpPr>
          <p:nvPr>
            <p:ph type="body" idx="3"/>
          </p:nvPr>
        </p:nvSpPr>
        <p:spPr>
          <a:xfrm>
            <a:off x="6767512" y="3838319"/>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1" name="Google Shape;1021;p185"/>
          <p:cNvSpPr txBox="1">
            <a:spLocks noGrp="1"/>
          </p:cNvSpPr>
          <p:nvPr>
            <p:ph type="body" idx="4"/>
          </p:nvPr>
        </p:nvSpPr>
        <p:spPr>
          <a:xfrm>
            <a:off x="6767511" y="5145150"/>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2" name="Google Shape;1022;p185"/>
          <p:cNvSpPr txBox="1">
            <a:spLocks noGrp="1"/>
          </p:cNvSpPr>
          <p:nvPr>
            <p:ph type="body" idx="5"/>
          </p:nvPr>
        </p:nvSpPr>
        <p:spPr>
          <a:xfrm>
            <a:off x="143356" y="2480271"/>
            <a:ext cx="1480518" cy="729000"/>
          </a:xfrm>
          <a:prstGeom prst="rect">
            <a:avLst/>
          </a:prstGeom>
          <a:noFill/>
          <a:ln>
            <a:noFill/>
          </a:ln>
        </p:spPr>
        <p:txBody>
          <a:bodyPr spcFirstLastPara="1" wrap="square" lIns="91425" tIns="45700" rIns="91425" bIns="45700" anchor="t" anchorCtr="0">
            <a:no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3" name="Google Shape;1023;p185"/>
          <p:cNvSpPr txBox="1">
            <a:spLocks noGrp="1"/>
          </p:cNvSpPr>
          <p:nvPr>
            <p:ph type="body" idx="6"/>
          </p:nvPr>
        </p:nvSpPr>
        <p:spPr>
          <a:xfrm>
            <a:off x="143356" y="5189146"/>
            <a:ext cx="1480518" cy="795276"/>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4" name="Google Shape;1024;p185"/>
          <p:cNvSpPr txBox="1">
            <a:spLocks noGrp="1"/>
          </p:cNvSpPr>
          <p:nvPr>
            <p:ph type="body" idx="7"/>
          </p:nvPr>
        </p:nvSpPr>
        <p:spPr>
          <a:xfrm>
            <a:off x="4455284" y="1198225"/>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5" name="Google Shape;1025;p185"/>
          <p:cNvSpPr txBox="1">
            <a:spLocks noGrp="1"/>
          </p:cNvSpPr>
          <p:nvPr>
            <p:ph type="body" idx="8"/>
          </p:nvPr>
        </p:nvSpPr>
        <p:spPr>
          <a:xfrm>
            <a:off x="4457804" y="2480270"/>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6" name="Google Shape;1026;p185"/>
          <p:cNvSpPr txBox="1">
            <a:spLocks noGrp="1"/>
          </p:cNvSpPr>
          <p:nvPr>
            <p:ph type="body" idx="9"/>
          </p:nvPr>
        </p:nvSpPr>
        <p:spPr>
          <a:xfrm>
            <a:off x="4455284" y="3791491"/>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7" name="Google Shape;1027;p185"/>
          <p:cNvSpPr txBox="1">
            <a:spLocks noGrp="1"/>
          </p:cNvSpPr>
          <p:nvPr>
            <p:ph type="body" idx="13"/>
          </p:nvPr>
        </p:nvSpPr>
        <p:spPr>
          <a:xfrm>
            <a:off x="4455284" y="5192437"/>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matchingName="Пустой слайд" type="blank">
  <p:cSld name="BLANK">
    <p:spTree>
      <p:nvGrpSpPr>
        <p:cNvPr id="1" name="Shape 1028"/>
        <p:cNvGrpSpPr/>
        <p:nvPr/>
      </p:nvGrpSpPr>
      <p:grpSpPr>
        <a:xfrm>
          <a:off x="0" y="0"/>
          <a:ext cx="0" cy="0"/>
          <a:chOff x="0" y="0"/>
          <a:chExt cx="0" cy="0"/>
        </a:xfrm>
      </p:grpSpPr>
      <p:grpSp>
        <p:nvGrpSpPr>
          <p:cNvPr id="1029" name="Google Shape;1029;p186"/>
          <p:cNvGrpSpPr/>
          <p:nvPr/>
        </p:nvGrpSpPr>
        <p:grpSpPr>
          <a:xfrm>
            <a:off x="0" y="-17325"/>
            <a:ext cx="10997251" cy="6867251"/>
            <a:chOff x="0" y="-17325"/>
            <a:chExt cx="10997251" cy="6867251"/>
          </a:xfrm>
        </p:grpSpPr>
        <p:pic>
          <p:nvPicPr>
            <p:cNvPr id="1030" name="Google Shape;1030;p18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688570" y="5044014"/>
              <a:ext cx="4502274" cy="1805912"/>
            </a:xfrm>
            <a:prstGeom prst="rect">
              <a:avLst/>
            </a:prstGeom>
            <a:noFill/>
            <a:ln>
              <a:noFill/>
            </a:ln>
          </p:spPr>
        </p:pic>
        <p:pic>
          <p:nvPicPr>
            <p:cNvPr id="1031" name="Google Shape;1031;p18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454678" y="4221088"/>
              <a:ext cx="970057" cy="1916832"/>
            </a:xfrm>
            <a:prstGeom prst="rect">
              <a:avLst/>
            </a:prstGeom>
            <a:noFill/>
            <a:ln>
              <a:noFill/>
            </a:ln>
          </p:spPr>
        </p:pic>
        <p:pic>
          <p:nvPicPr>
            <p:cNvPr id="1032" name="Google Shape;1032;p18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843178" y="2996952"/>
              <a:ext cx="249746" cy="249746"/>
            </a:xfrm>
            <a:prstGeom prst="rect">
              <a:avLst/>
            </a:prstGeom>
            <a:noFill/>
            <a:ln>
              <a:noFill/>
            </a:ln>
          </p:spPr>
        </p:pic>
        <p:pic>
          <p:nvPicPr>
            <p:cNvPr id="1033" name="Google Shape;1033;p18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38851" y="6505690"/>
              <a:ext cx="10058400" cy="138302"/>
            </a:xfrm>
            <a:prstGeom prst="rect">
              <a:avLst/>
            </a:prstGeom>
            <a:noFill/>
            <a:ln>
              <a:noFill/>
            </a:ln>
          </p:spPr>
        </p:pic>
        <p:pic>
          <p:nvPicPr>
            <p:cNvPr id="1034" name="Google Shape;1034;p18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3636950"/>
              <a:ext cx="1510212" cy="3212976"/>
            </a:xfrm>
            <a:prstGeom prst="rect">
              <a:avLst/>
            </a:prstGeom>
            <a:noFill/>
            <a:ln>
              <a:noFill/>
            </a:ln>
          </p:spPr>
        </p:pic>
        <p:pic>
          <p:nvPicPr>
            <p:cNvPr id="1035" name="Google Shape;1035;p18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563008" y="-17325"/>
              <a:ext cx="2810086" cy="858637"/>
            </a:xfrm>
            <a:prstGeom prst="rect">
              <a:avLst/>
            </a:prstGeom>
            <a:noFill/>
            <a:ln>
              <a:noFill/>
            </a:ln>
          </p:spPr>
        </p:pic>
      </p:grpSp>
      <p:pic>
        <p:nvPicPr>
          <p:cNvPr id="1036" name="Google Shape;1036;p18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37" name="Google Shape;1037;p186"/>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8" name="Google Shape;1038;p18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9" name="Google Shape;1039;p18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Agenda-01">
  <p:cSld name="Agenda-01">
    <p:spTree>
      <p:nvGrpSpPr>
        <p:cNvPr id="1" name="Shape 1040"/>
        <p:cNvGrpSpPr/>
        <p:nvPr/>
      </p:nvGrpSpPr>
      <p:grpSpPr>
        <a:xfrm>
          <a:off x="0" y="0"/>
          <a:ext cx="0" cy="0"/>
          <a:chOff x="0" y="0"/>
          <a:chExt cx="0" cy="0"/>
        </a:xfrm>
      </p:grpSpPr>
      <p:grpSp>
        <p:nvGrpSpPr>
          <p:cNvPr id="1041" name="Google Shape;1041;p187"/>
          <p:cNvGrpSpPr/>
          <p:nvPr/>
        </p:nvGrpSpPr>
        <p:grpSpPr>
          <a:xfrm>
            <a:off x="1885163" y="2085384"/>
            <a:ext cx="3635268" cy="3103246"/>
            <a:chOff x="1704655" y="2118352"/>
            <a:chExt cx="3635268" cy="3103246"/>
          </a:xfrm>
        </p:grpSpPr>
        <p:pic>
          <p:nvPicPr>
            <p:cNvPr id="1042" name="Google Shape;1042;p18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306896"/>
              <a:ext cx="3635268" cy="367566"/>
            </a:xfrm>
            <a:prstGeom prst="rect">
              <a:avLst/>
            </a:prstGeom>
            <a:noFill/>
            <a:ln>
              <a:noFill/>
            </a:ln>
          </p:spPr>
        </p:pic>
        <p:pic>
          <p:nvPicPr>
            <p:cNvPr id="1043" name="Google Shape;1043;p18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759760"/>
              <a:ext cx="3635268" cy="367566"/>
            </a:xfrm>
            <a:prstGeom prst="rect">
              <a:avLst/>
            </a:prstGeom>
            <a:noFill/>
            <a:ln>
              <a:noFill/>
            </a:ln>
          </p:spPr>
        </p:pic>
        <p:pic>
          <p:nvPicPr>
            <p:cNvPr id="1044" name="Google Shape;1044;p18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665488"/>
              <a:ext cx="3635268" cy="367566"/>
            </a:xfrm>
            <a:prstGeom prst="rect">
              <a:avLst/>
            </a:prstGeom>
            <a:noFill/>
            <a:ln>
              <a:noFill/>
            </a:ln>
          </p:spPr>
        </p:pic>
        <p:pic>
          <p:nvPicPr>
            <p:cNvPr id="1045" name="Google Shape;1045;p18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118352"/>
              <a:ext cx="3635268" cy="367566"/>
            </a:xfrm>
            <a:prstGeom prst="rect">
              <a:avLst/>
            </a:prstGeom>
            <a:noFill/>
            <a:ln>
              <a:noFill/>
            </a:ln>
          </p:spPr>
        </p:pic>
        <p:pic>
          <p:nvPicPr>
            <p:cNvPr id="1046" name="Google Shape;1046;p18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212624"/>
              <a:ext cx="3635268" cy="367566"/>
            </a:xfrm>
            <a:prstGeom prst="rect">
              <a:avLst/>
            </a:prstGeom>
            <a:noFill/>
            <a:ln>
              <a:noFill/>
            </a:ln>
          </p:spPr>
        </p:pic>
        <p:pic>
          <p:nvPicPr>
            <p:cNvPr id="1047" name="Google Shape;1047;p18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854032"/>
              <a:ext cx="3635268" cy="367566"/>
            </a:xfrm>
            <a:prstGeom prst="rect">
              <a:avLst/>
            </a:prstGeom>
            <a:noFill/>
            <a:ln>
              <a:noFill/>
            </a:ln>
          </p:spPr>
        </p:pic>
      </p:grpSp>
      <p:grpSp>
        <p:nvGrpSpPr>
          <p:cNvPr id="1048" name="Google Shape;1048;p187"/>
          <p:cNvGrpSpPr/>
          <p:nvPr/>
        </p:nvGrpSpPr>
        <p:grpSpPr>
          <a:xfrm>
            <a:off x="-1" y="0"/>
            <a:ext cx="12197757" cy="6895555"/>
            <a:chOff x="-1" y="0"/>
            <a:chExt cx="12197757" cy="6895555"/>
          </a:xfrm>
        </p:grpSpPr>
        <p:pic>
          <p:nvPicPr>
            <p:cNvPr id="1049" name="Google Shape;1049;p18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4469369" cy="6857999"/>
            </a:xfrm>
            <a:prstGeom prst="rect">
              <a:avLst/>
            </a:prstGeom>
            <a:noFill/>
            <a:ln>
              <a:noFill/>
            </a:ln>
          </p:spPr>
        </p:pic>
        <p:pic>
          <p:nvPicPr>
            <p:cNvPr id="1050" name="Google Shape;1050;p18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75810" y="3368926"/>
              <a:ext cx="2910669" cy="2461227"/>
            </a:xfrm>
            <a:prstGeom prst="rect">
              <a:avLst/>
            </a:prstGeom>
            <a:noFill/>
            <a:ln>
              <a:noFill/>
            </a:ln>
          </p:spPr>
        </p:pic>
        <p:pic>
          <p:nvPicPr>
            <p:cNvPr id="1051" name="Google Shape;1051;p18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617149" y="0"/>
              <a:ext cx="5375126" cy="1195175"/>
            </a:xfrm>
            <a:prstGeom prst="rect">
              <a:avLst/>
            </a:prstGeom>
            <a:noFill/>
            <a:ln>
              <a:noFill/>
            </a:ln>
          </p:spPr>
        </p:pic>
        <p:pic>
          <p:nvPicPr>
            <p:cNvPr id="1052" name="Google Shape;1052;p18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40420" y="4810523"/>
              <a:ext cx="2123971" cy="2085032"/>
            </a:xfrm>
            <a:prstGeom prst="rect">
              <a:avLst/>
            </a:prstGeom>
            <a:noFill/>
            <a:ln>
              <a:noFill/>
            </a:ln>
          </p:spPr>
        </p:pic>
        <p:pic>
          <p:nvPicPr>
            <p:cNvPr id="1053" name="Google Shape;1053;p18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961969" y="3184211"/>
              <a:ext cx="1873982" cy="597592"/>
            </a:xfrm>
            <a:prstGeom prst="rect">
              <a:avLst/>
            </a:prstGeom>
            <a:noFill/>
            <a:ln>
              <a:noFill/>
            </a:ln>
          </p:spPr>
        </p:pic>
        <p:pic>
          <p:nvPicPr>
            <p:cNvPr id="1054" name="Google Shape;1054;p18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76763" y="195263"/>
              <a:ext cx="1249815" cy="1256759"/>
            </a:xfrm>
            <a:prstGeom prst="rect">
              <a:avLst/>
            </a:prstGeom>
            <a:noFill/>
            <a:ln>
              <a:noFill/>
            </a:ln>
          </p:spPr>
        </p:pic>
        <p:pic>
          <p:nvPicPr>
            <p:cNvPr id="1055" name="Google Shape;1055;p18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40000" y="5534152"/>
              <a:ext cx="1085473" cy="1085473"/>
            </a:xfrm>
            <a:prstGeom prst="rect">
              <a:avLst/>
            </a:prstGeom>
            <a:noFill/>
            <a:ln>
              <a:noFill/>
            </a:ln>
          </p:spPr>
        </p:pic>
        <p:pic>
          <p:nvPicPr>
            <p:cNvPr id="1056" name="Google Shape;1056;p18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970063" y="595923"/>
              <a:ext cx="366136" cy="344168"/>
            </a:xfrm>
            <a:prstGeom prst="rect">
              <a:avLst/>
            </a:prstGeom>
            <a:noFill/>
            <a:ln>
              <a:noFill/>
            </a:ln>
          </p:spPr>
        </p:pic>
        <p:pic>
          <p:nvPicPr>
            <p:cNvPr id="1057" name="Google Shape;1057;p18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6659001">
              <a:off x="11401485" y="1968047"/>
              <a:ext cx="366136" cy="344168"/>
            </a:xfrm>
            <a:prstGeom prst="rect">
              <a:avLst/>
            </a:prstGeom>
            <a:noFill/>
            <a:ln>
              <a:noFill/>
            </a:ln>
          </p:spPr>
        </p:pic>
        <p:pic>
          <p:nvPicPr>
            <p:cNvPr id="1058" name="Google Shape;1058;p18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722126">
              <a:off x="5177123" y="6281402"/>
              <a:ext cx="366136" cy="344168"/>
            </a:xfrm>
            <a:prstGeom prst="rect">
              <a:avLst/>
            </a:prstGeom>
            <a:noFill/>
            <a:ln>
              <a:noFill/>
            </a:ln>
          </p:spPr>
        </p:pic>
      </p:grpSp>
      <p:pic>
        <p:nvPicPr>
          <p:cNvPr id="1059" name="Google Shape;1059;p18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60" name="Google Shape;1060;p187"/>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1" name="Google Shape;1061;p187"/>
          <p:cNvSpPr txBox="1">
            <a:spLocks noGrp="1"/>
          </p:cNvSpPr>
          <p:nvPr>
            <p:ph type="ftr" idx="11"/>
          </p:nvPr>
        </p:nvSpPr>
        <p:spPr>
          <a:xfrm>
            <a:off x="4030435" y="621529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2" name="Google Shape;1062;p18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63" name="Google Shape;1063;p187"/>
          <p:cNvSpPr txBox="1">
            <a:spLocks noGrp="1"/>
          </p:cNvSpPr>
          <p:nvPr>
            <p:ph type="body" idx="1"/>
          </p:nvPr>
        </p:nvSpPr>
        <p:spPr>
          <a:xfrm>
            <a:off x="5997026" y="2050448"/>
            <a:ext cx="4523357" cy="3588056"/>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300"/>
              </a:spcBef>
              <a:spcAft>
                <a:spcPts val="0"/>
              </a:spcAft>
              <a:buClr>
                <a:schemeClr val="dk1"/>
              </a:buClr>
              <a:buSzPts val="2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64" name="Google Shape;1064;p18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5564391" y="5303630"/>
            <a:ext cx="4320958" cy="334874"/>
          </a:xfrm>
          <a:prstGeom prst="rect">
            <a:avLst/>
          </a:prstGeom>
          <a:noFill/>
          <a:ln>
            <a:noFill/>
          </a:ln>
        </p:spPr>
      </p:pic>
      <p:pic>
        <p:nvPicPr>
          <p:cNvPr id="1065" name="Google Shape;1065;p18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575810" y="1331912"/>
            <a:ext cx="3055617" cy="4707143"/>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Agenda-02">
  <p:cSld name="Agenda-02">
    <p:spTree>
      <p:nvGrpSpPr>
        <p:cNvPr id="1" name="Shape 1066"/>
        <p:cNvGrpSpPr/>
        <p:nvPr/>
      </p:nvGrpSpPr>
      <p:grpSpPr>
        <a:xfrm>
          <a:off x="0" y="0"/>
          <a:ext cx="0" cy="0"/>
          <a:chOff x="0" y="0"/>
          <a:chExt cx="0" cy="0"/>
        </a:xfrm>
      </p:grpSpPr>
      <p:pic>
        <p:nvPicPr>
          <p:cNvPr id="1067" name="Google Shape;1067;p18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 y="0"/>
            <a:ext cx="5372100" cy="4637913"/>
          </a:xfrm>
          <a:prstGeom prst="rect">
            <a:avLst/>
          </a:prstGeom>
          <a:noFill/>
          <a:ln>
            <a:noFill/>
          </a:ln>
        </p:spPr>
      </p:pic>
      <p:pic>
        <p:nvPicPr>
          <p:cNvPr id="1068" name="Google Shape;1068;p18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8906342" y="0"/>
            <a:ext cx="3285658" cy="6858000"/>
          </a:xfrm>
          <a:prstGeom prst="rect">
            <a:avLst/>
          </a:prstGeom>
          <a:noFill/>
          <a:ln>
            <a:noFill/>
          </a:ln>
        </p:spPr>
      </p:pic>
      <p:pic>
        <p:nvPicPr>
          <p:cNvPr id="1069" name="Google Shape;1069;p18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0540093" y="380373"/>
            <a:ext cx="1651907" cy="2465471"/>
          </a:xfrm>
          <a:prstGeom prst="rect">
            <a:avLst/>
          </a:prstGeom>
          <a:noFill/>
          <a:ln>
            <a:noFill/>
          </a:ln>
        </p:spPr>
      </p:pic>
      <p:pic>
        <p:nvPicPr>
          <p:cNvPr id="1070" name="Google Shape;1070;p18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71" name="Google Shape;1071;p188"/>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2" name="Google Shape;1072;p188"/>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3" name="Google Shape;1073;p18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074" name="Google Shape;1074;p18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177153" y="4899807"/>
            <a:ext cx="1051707" cy="1149165"/>
          </a:xfrm>
          <a:prstGeom prst="rect">
            <a:avLst/>
          </a:prstGeom>
          <a:noFill/>
          <a:ln>
            <a:noFill/>
          </a:ln>
        </p:spPr>
      </p:pic>
      <p:pic>
        <p:nvPicPr>
          <p:cNvPr id="1075" name="Google Shape;1075;p18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702775">
            <a:off x="136669" y="4532181"/>
            <a:ext cx="1192905" cy="1149165"/>
          </a:xfrm>
          <a:prstGeom prst="rect">
            <a:avLst/>
          </a:prstGeom>
          <a:noFill/>
          <a:ln>
            <a:noFill/>
          </a:ln>
        </p:spPr>
      </p:pic>
      <p:sp>
        <p:nvSpPr>
          <p:cNvPr id="1076" name="Google Shape;1076;p188"/>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77" name="Google Shape;1077;p188"/>
          <p:cNvSpPr txBox="1">
            <a:spLocks noGrp="1"/>
          </p:cNvSpPr>
          <p:nvPr>
            <p:ph type="body" idx="1"/>
          </p:nvPr>
        </p:nvSpPr>
        <p:spPr>
          <a:xfrm>
            <a:off x="3115581" y="1487785"/>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8" name="Google Shape;1078;p188"/>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79" name="Google Shape;1079;p188"/>
          <p:cNvSpPr txBox="1">
            <a:spLocks noGrp="1"/>
          </p:cNvSpPr>
          <p:nvPr>
            <p:ph type="body" idx="2"/>
          </p:nvPr>
        </p:nvSpPr>
        <p:spPr>
          <a:xfrm>
            <a:off x="3115581" y="2668484"/>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0" name="Google Shape;1080;p188"/>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1081" name="Google Shape;1081;p18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8728191" flipH="1">
            <a:off x="882163" y="922316"/>
            <a:ext cx="306371" cy="287989"/>
          </a:xfrm>
          <a:prstGeom prst="rect">
            <a:avLst/>
          </a:prstGeom>
          <a:noFill/>
          <a:ln>
            <a:noFill/>
          </a:ln>
        </p:spPr>
      </p:pic>
      <p:pic>
        <p:nvPicPr>
          <p:cNvPr id="1082" name="Google Shape;1082;p18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22414" flipH="1">
            <a:off x="11599571" y="3414717"/>
            <a:ext cx="306371" cy="287989"/>
          </a:xfrm>
          <a:prstGeom prst="rect">
            <a:avLst/>
          </a:prstGeom>
          <a:noFill/>
          <a:ln>
            <a:noFill/>
          </a:ln>
        </p:spPr>
      </p:pic>
      <p:pic>
        <p:nvPicPr>
          <p:cNvPr id="1083" name="Google Shape;1083;p18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3058411" flipH="1">
            <a:off x="241060" y="6265971"/>
            <a:ext cx="306371" cy="287989"/>
          </a:xfrm>
          <a:prstGeom prst="rect">
            <a:avLst/>
          </a:prstGeom>
          <a:noFill/>
          <a:ln>
            <a:noFill/>
          </a:ln>
        </p:spPr>
      </p:pic>
      <p:pic>
        <p:nvPicPr>
          <p:cNvPr id="1084" name="Google Shape;1084;p188"/>
          <p:cNvPicPr preferRelativeResize="0"/>
          <p:nvPr/>
        </p:nvPicPr>
        <p:blipFill rotWithShape="1">
          <a:blip r:embed="rId9">
            <a:alphaModFix/>
          </a:blip>
          <a:srcRect/>
          <a:stretch/>
        </p:blipFill>
        <p:spPr>
          <a:xfrm>
            <a:off x="2710770" y="5414580"/>
            <a:ext cx="6667500" cy="333375"/>
          </a:xfrm>
          <a:prstGeom prst="rect">
            <a:avLst/>
          </a:prstGeom>
          <a:noFill/>
          <a:ln>
            <a:noFill/>
          </a:ln>
        </p:spPr>
      </p:pic>
      <p:sp>
        <p:nvSpPr>
          <p:cNvPr id="1085" name="Google Shape;1085;p188"/>
          <p:cNvSpPr txBox="1">
            <a:spLocks noGrp="1"/>
          </p:cNvSpPr>
          <p:nvPr>
            <p:ph type="body" idx="3"/>
          </p:nvPr>
        </p:nvSpPr>
        <p:spPr>
          <a:xfrm>
            <a:off x="3115581" y="3806741"/>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sub-topic-02">
  <p:cSld name="sub-topic-02">
    <p:spTree>
      <p:nvGrpSpPr>
        <p:cNvPr id="1" name="Shape 149"/>
        <p:cNvGrpSpPr/>
        <p:nvPr/>
      </p:nvGrpSpPr>
      <p:grpSpPr>
        <a:xfrm>
          <a:off x="0" y="0"/>
          <a:ext cx="0" cy="0"/>
          <a:chOff x="0" y="0"/>
          <a:chExt cx="0" cy="0"/>
        </a:xfrm>
      </p:grpSpPr>
      <p:grpSp>
        <p:nvGrpSpPr>
          <p:cNvPr id="150" name="Google Shape;150;p126"/>
          <p:cNvGrpSpPr/>
          <p:nvPr/>
        </p:nvGrpSpPr>
        <p:grpSpPr>
          <a:xfrm>
            <a:off x="-7686" y="0"/>
            <a:ext cx="12215900" cy="5401644"/>
            <a:chOff x="-7685" y="0"/>
            <a:chExt cx="12215900" cy="5401644"/>
          </a:xfrm>
        </p:grpSpPr>
        <p:pic>
          <p:nvPicPr>
            <p:cNvPr id="151" name="Google Shape;151;p12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702001" y="1694315"/>
              <a:ext cx="5401643" cy="2013012"/>
            </a:xfrm>
            <a:prstGeom prst="rect">
              <a:avLst/>
            </a:prstGeom>
            <a:noFill/>
            <a:ln>
              <a:noFill/>
            </a:ln>
          </p:spPr>
        </p:pic>
        <p:pic>
          <p:nvPicPr>
            <p:cNvPr id="152" name="Google Shape;152;p12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00887" y="1694316"/>
              <a:ext cx="5401643" cy="2013012"/>
            </a:xfrm>
            <a:prstGeom prst="rect">
              <a:avLst/>
            </a:prstGeom>
            <a:noFill/>
            <a:ln>
              <a:noFill/>
            </a:ln>
          </p:spPr>
        </p:pic>
      </p:grpSp>
      <p:grpSp>
        <p:nvGrpSpPr>
          <p:cNvPr id="153" name="Google Shape;153;p126"/>
          <p:cNvGrpSpPr/>
          <p:nvPr/>
        </p:nvGrpSpPr>
        <p:grpSpPr>
          <a:xfrm>
            <a:off x="-37819" y="0"/>
            <a:ext cx="12200175" cy="6858000"/>
            <a:chOff x="-37819" y="0"/>
            <a:chExt cx="12200175" cy="6858000"/>
          </a:xfrm>
        </p:grpSpPr>
        <p:pic>
          <p:nvPicPr>
            <p:cNvPr id="154" name="Google Shape;154;p12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37819" y="0"/>
              <a:ext cx="4139638" cy="6858000"/>
            </a:xfrm>
            <a:prstGeom prst="rect">
              <a:avLst/>
            </a:prstGeom>
            <a:noFill/>
            <a:ln>
              <a:noFill/>
            </a:ln>
          </p:spPr>
        </p:pic>
        <p:pic>
          <p:nvPicPr>
            <p:cNvPr id="155" name="Google Shape;155;p12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8022718" y="0"/>
              <a:ext cx="4139638" cy="6858000"/>
            </a:xfrm>
            <a:prstGeom prst="rect">
              <a:avLst/>
            </a:prstGeom>
            <a:noFill/>
            <a:ln>
              <a:noFill/>
            </a:ln>
          </p:spPr>
        </p:pic>
      </p:grpSp>
      <p:grpSp>
        <p:nvGrpSpPr>
          <p:cNvPr id="156" name="Google Shape;156;p126"/>
          <p:cNvGrpSpPr/>
          <p:nvPr/>
        </p:nvGrpSpPr>
        <p:grpSpPr>
          <a:xfrm>
            <a:off x="387424" y="0"/>
            <a:ext cx="11042132" cy="6859390"/>
            <a:chOff x="387424" y="0"/>
            <a:chExt cx="11042132" cy="6859390"/>
          </a:xfrm>
        </p:grpSpPr>
        <p:pic>
          <p:nvPicPr>
            <p:cNvPr id="157" name="Google Shape;157;p12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58" name="Google Shape;158;p12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166348" y="2703637"/>
              <a:ext cx="2263208" cy="3883587"/>
            </a:xfrm>
            <a:prstGeom prst="rect">
              <a:avLst/>
            </a:prstGeom>
            <a:noFill/>
            <a:ln>
              <a:noFill/>
            </a:ln>
          </p:spPr>
        </p:pic>
        <p:pic>
          <p:nvPicPr>
            <p:cNvPr id="159" name="Google Shape;159;p12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7424" y="2996952"/>
              <a:ext cx="2194636" cy="3765920"/>
            </a:xfrm>
            <a:prstGeom prst="rect">
              <a:avLst/>
            </a:prstGeom>
            <a:noFill/>
            <a:ln>
              <a:noFill/>
            </a:ln>
          </p:spPr>
        </p:pic>
        <p:pic>
          <p:nvPicPr>
            <p:cNvPr id="160" name="Google Shape;160;p12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4357" y="334062"/>
              <a:ext cx="377577" cy="377577"/>
            </a:xfrm>
            <a:prstGeom prst="rect">
              <a:avLst/>
            </a:prstGeom>
            <a:noFill/>
            <a:ln>
              <a:noFill/>
            </a:ln>
          </p:spPr>
        </p:pic>
        <p:pic>
          <p:nvPicPr>
            <p:cNvPr id="161" name="Google Shape;161;p12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06259" y="2602805"/>
              <a:ext cx="8579482" cy="117967"/>
            </a:xfrm>
            <a:prstGeom prst="rect">
              <a:avLst/>
            </a:prstGeom>
            <a:noFill/>
            <a:ln>
              <a:noFill/>
            </a:ln>
          </p:spPr>
        </p:pic>
        <p:pic>
          <p:nvPicPr>
            <p:cNvPr id="162" name="Google Shape;162;p12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324145" y="6048972"/>
              <a:ext cx="1855578" cy="810418"/>
            </a:xfrm>
            <a:prstGeom prst="rect">
              <a:avLst/>
            </a:prstGeom>
            <a:noFill/>
            <a:ln>
              <a:noFill/>
            </a:ln>
          </p:spPr>
        </p:pic>
        <p:pic>
          <p:nvPicPr>
            <p:cNvPr id="163" name="Google Shape;163;p12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66614" y="0"/>
              <a:ext cx="1272583" cy="555797"/>
            </a:xfrm>
            <a:prstGeom prst="rect">
              <a:avLst/>
            </a:prstGeom>
            <a:noFill/>
            <a:ln>
              <a:noFill/>
            </a:ln>
          </p:spPr>
        </p:pic>
        <p:pic>
          <p:nvPicPr>
            <p:cNvPr id="164" name="Google Shape;164;p12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956277" y="0"/>
              <a:ext cx="1272583" cy="555797"/>
            </a:xfrm>
            <a:prstGeom prst="rect">
              <a:avLst/>
            </a:prstGeom>
            <a:noFill/>
            <a:ln>
              <a:noFill/>
            </a:ln>
          </p:spPr>
        </p:pic>
      </p:grpSp>
      <p:pic>
        <p:nvPicPr>
          <p:cNvPr id="165" name="Google Shape;165;p12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6" name="Google Shape;166;p126"/>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5400"/>
              <a:buFont typeface="Century Gothic"/>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7" name="Google Shape;167;p126"/>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8" name="Google Shape;168;p1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9" name="Google Shape;169;p1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0" name="Google Shape;170;p12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matchingName="Agenda-03">
  <p:cSld name="Agenda-03">
    <p:spTree>
      <p:nvGrpSpPr>
        <p:cNvPr id="1" name="Shape 1086"/>
        <p:cNvGrpSpPr/>
        <p:nvPr/>
      </p:nvGrpSpPr>
      <p:grpSpPr>
        <a:xfrm>
          <a:off x="0" y="0"/>
          <a:ext cx="0" cy="0"/>
          <a:chOff x="0" y="0"/>
          <a:chExt cx="0" cy="0"/>
        </a:xfrm>
      </p:grpSpPr>
      <p:pic>
        <p:nvPicPr>
          <p:cNvPr id="1087" name="Google Shape;1087;p18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823237" cy="6858000"/>
          </a:xfrm>
          <a:prstGeom prst="rect">
            <a:avLst/>
          </a:prstGeom>
          <a:noFill/>
          <a:ln>
            <a:noFill/>
          </a:ln>
        </p:spPr>
      </p:pic>
      <p:pic>
        <p:nvPicPr>
          <p:cNvPr id="1088" name="Google Shape;1088;p18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06523" y="0"/>
            <a:ext cx="9485477" cy="6858000"/>
          </a:xfrm>
          <a:prstGeom prst="rect">
            <a:avLst/>
          </a:prstGeom>
          <a:noFill/>
          <a:ln>
            <a:noFill/>
          </a:ln>
        </p:spPr>
      </p:pic>
      <p:pic>
        <p:nvPicPr>
          <p:cNvPr id="1089" name="Google Shape;1089;p18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90" name="Google Shape;1090;p189"/>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1" name="Google Shape;1091;p189"/>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2" name="Google Shape;1092;p18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93" name="Google Shape;1093;p189"/>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94" name="Google Shape;1094;p189"/>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95" name="Google Shape;1095;p189"/>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1096" name="Google Shape;1096;p18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9857101" y="465898"/>
            <a:ext cx="2334899" cy="6129110"/>
          </a:xfrm>
          <a:prstGeom prst="rect">
            <a:avLst/>
          </a:prstGeom>
          <a:noFill/>
          <a:ln>
            <a:noFill/>
          </a:ln>
        </p:spPr>
      </p:pic>
      <p:pic>
        <p:nvPicPr>
          <p:cNvPr id="1097" name="Google Shape;1097;p189"/>
          <p:cNvPicPr preferRelativeResize="0"/>
          <p:nvPr/>
        </p:nvPicPr>
        <p:blipFill rotWithShape="1">
          <a:blip r:embed="rId6">
            <a:alphaModFix/>
          </a:blip>
          <a:srcRect/>
          <a:stretch/>
        </p:blipFill>
        <p:spPr>
          <a:xfrm>
            <a:off x="3581443" y="5294767"/>
            <a:ext cx="4762500" cy="247650"/>
          </a:xfrm>
          <a:prstGeom prst="rect">
            <a:avLst/>
          </a:prstGeom>
          <a:noFill/>
          <a:ln>
            <a:noFill/>
          </a:ln>
        </p:spPr>
      </p:pic>
      <p:pic>
        <p:nvPicPr>
          <p:cNvPr id="1098" name="Google Shape;1098;p18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7874">
            <a:off x="279457" y="3966116"/>
            <a:ext cx="1349829" cy="1325082"/>
          </a:xfrm>
          <a:prstGeom prst="rect">
            <a:avLst/>
          </a:prstGeom>
          <a:noFill/>
          <a:ln>
            <a:noFill/>
          </a:ln>
        </p:spPr>
      </p:pic>
      <p:pic>
        <p:nvPicPr>
          <p:cNvPr id="1099" name="Google Shape;1099;p18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4207326"/>
            <a:ext cx="2712120" cy="274225"/>
          </a:xfrm>
          <a:prstGeom prst="rect">
            <a:avLst/>
          </a:prstGeom>
          <a:noFill/>
          <a:ln>
            <a:noFill/>
          </a:ln>
        </p:spPr>
      </p:pic>
      <p:pic>
        <p:nvPicPr>
          <p:cNvPr id="1100" name="Google Shape;1100;p18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3043135"/>
            <a:ext cx="2712120" cy="274225"/>
          </a:xfrm>
          <a:prstGeom prst="rect">
            <a:avLst/>
          </a:prstGeom>
          <a:noFill/>
          <a:ln>
            <a:noFill/>
          </a:ln>
        </p:spPr>
      </p:pic>
      <p:pic>
        <p:nvPicPr>
          <p:cNvPr id="1101" name="Google Shape;1101;p18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1910049"/>
            <a:ext cx="2712120" cy="274225"/>
          </a:xfrm>
          <a:prstGeom prst="rect">
            <a:avLst/>
          </a:prstGeom>
          <a:noFill/>
          <a:ln>
            <a:noFill/>
          </a:ln>
        </p:spPr>
      </p:pic>
      <p:pic>
        <p:nvPicPr>
          <p:cNvPr id="1102" name="Google Shape;1102;p18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462912" y="219650"/>
            <a:ext cx="1780699" cy="3504747"/>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Объект с подписью" type="objTx">
  <p:cSld name="OBJECT_WITH_CAPTION_TEXT">
    <p:spTree>
      <p:nvGrpSpPr>
        <p:cNvPr id="1" name="Shape 1103"/>
        <p:cNvGrpSpPr/>
        <p:nvPr/>
      </p:nvGrpSpPr>
      <p:grpSpPr>
        <a:xfrm>
          <a:off x="0" y="0"/>
          <a:ext cx="0" cy="0"/>
          <a:chOff x="0" y="0"/>
          <a:chExt cx="0" cy="0"/>
        </a:xfrm>
      </p:grpSpPr>
      <p:pic>
        <p:nvPicPr>
          <p:cNvPr id="1104" name="Google Shape;1104;p19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60134" y="0"/>
            <a:ext cx="4331866" cy="3403609"/>
          </a:xfrm>
          <a:prstGeom prst="rect">
            <a:avLst/>
          </a:prstGeom>
          <a:noFill/>
          <a:ln>
            <a:noFill/>
          </a:ln>
        </p:spPr>
      </p:pic>
      <p:pic>
        <p:nvPicPr>
          <p:cNvPr id="1105" name="Google Shape;1105;p19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788370">
            <a:off x="348697" y="4677002"/>
            <a:ext cx="1319315" cy="2383971"/>
          </a:xfrm>
          <a:prstGeom prst="rect">
            <a:avLst/>
          </a:prstGeom>
          <a:noFill/>
          <a:ln>
            <a:noFill/>
          </a:ln>
        </p:spPr>
      </p:pic>
      <p:pic>
        <p:nvPicPr>
          <p:cNvPr id="1106" name="Google Shape;1106;p19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7374519" y="0"/>
            <a:ext cx="4823237" cy="6858000"/>
          </a:xfrm>
          <a:prstGeom prst="rect">
            <a:avLst/>
          </a:prstGeom>
          <a:noFill/>
          <a:ln>
            <a:noFill/>
          </a:ln>
        </p:spPr>
      </p:pic>
      <p:pic>
        <p:nvPicPr>
          <p:cNvPr id="1107" name="Google Shape;1107;p19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108" name="Google Shape;1108;p19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09" name="Google Shape;1109;p190"/>
          <p:cNvSpPr txBox="1">
            <a:spLocks noGrp="1"/>
          </p:cNvSpPr>
          <p:nvPr>
            <p:ph type="body" idx="1"/>
          </p:nvPr>
        </p:nvSpPr>
        <p:spPr>
          <a:xfrm>
            <a:off x="5603456" y="457201"/>
            <a:ext cx="4846830" cy="5403850"/>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110" name="Google Shape;1110;p190"/>
          <p:cNvSpPr txBox="1">
            <a:spLocks noGrp="1"/>
          </p:cNvSpPr>
          <p:nvPr>
            <p:ph type="body" idx="2"/>
          </p:nvPr>
        </p:nvSpPr>
        <p:spPr>
          <a:xfrm>
            <a:off x="839788" y="2465614"/>
            <a:ext cx="3932237" cy="3403374"/>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11" name="Google Shape;1111;p19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2" name="Google Shape;1112;p19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3" name="Google Shape;1113;p19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14" name="Google Shape;1114;p19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81717" y="4479876"/>
            <a:ext cx="635636" cy="635636"/>
          </a:xfrm>
          <a:prstGeom prst="rect">
            <a:avLst/>
          </a:prstGeom>
          <a:noFill/>
          <a:ln>
            <a:noFill/>
          </a:ln>
        </p:spPr>
      </p:pic>
      <p:pic>
        <p:nvPicPr>
          <p:cNvPr id="1115" name="Google Shape;1115;p19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02563" y="5764520"/>
            <a:ext cx="635636" cy="635636"/>
          </a:xfrm>
          <a:prstGeom prst="rect">
            <a:avLst/>
          </a:prstGeom>
          <a:noFill/>
          <a:ln>
            <a:noFill/>
          </a:ln>
        </p:spPr>
      </p:pic>
      <p:pic>
        <p:nvPicPr>
          <p:cNvPr id="1116" name="Google Shape;1116;p19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64318" y="-170806"/>
            <a:ext cx="1888671" cy="1854045"/>
          </a:xfrm>
          <a:prstGeom prst="rect">
            <a:avLst/>
          </a:prstGeom>
          <a:noFill/>
          <a:ln>
            <a:noFill/>
          </a:ln>
        </p:spPr>
      </p:pic>
      <p:pic>
        <p:nvPicPr>
          <p:cNvPr id="1117" name="Google Shape;1117;p19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822176" y="1194615"/>
            <a:ext cx="1223697" cy="2408464"/>
          </a:xfrm>
          <a:prstGeom prst="rect">
            <a:avLst/>
          </a:prstGeom>
          <a:noFill/>
          <a:ln>
            <a:noFill/>
          </a:ln>
        </p:spPr>
      </p:pic>
      <p:pic>
        <p:nvPicPr>
          <p:cNvPr id="1118" name="Google Shape;1118;p19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382105" y="59472"/>
            <a:ext cx="516691" cy="516691"/>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matchingName="Рисунок с подписью" type="picTx">
  <p:cSld name="PICTURE_WITH_CAPTION_TEXT">
    <p:spTree>
      <p:nvGrpSpPr>
        <p:cNvPr id="1" name="Shape 1119"/>
        <p:cNvGrpSpPr/>
        <p:nvPr/>
      </p:nvGrpSpPr>
      <p:grpSpPr>
        <a:xfrm>
          <a:off x="0" y="0"/>
          <a:ext cx="0" cy="0"/>
          <a:chOff x="0" y="0"/>
          <a:chExt cx="0" cy="0"/>
        </a:xfrm>
      </p:grpSpPr>
      <p:pic>
        <p:nvPicPr>
          <p:cNvPr id="1120" name="Google Shape;1120;p191"/>
          <p:cNvPicPr preferRelativeResize="0"/>
          <p:nvPr/>
        </p:nvPicPr>
        <p:blipFill rotWithShape="1">
          <a:blip r:embed="rId2" cstate="email">
            <a:alphaModFix/>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a:noFill/>
          <a:ln>
            <a:noFill/>
          </a:ln>
        </p:spPr>
      </p:pic>
      <p:pic>
        <p:nvPicPr>
          <p:cNvPr id="1121" name="Google Shape;1121;p191"/>
          <p:cNvPicPr preferRelativeResize="0"/>
          <p:nvPr/>
        </p:nvPicPr>
        <p:blipFill rotWithShape="1">
          <a:blip r:embed="rId3" cstate="email">
            <a:alphaModFix/>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a:noFill/>
          <a:ln>
            <a:noFill/>
          </a:ln>
        </p:spPr>
      </p:pic>
      <p:pic>
        <p:nvPicPr>
          <p:cNvPr id="1122" name="Google Shape;1122;p19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9337876" y="155276"/>
            <a:ext cx="3172531" cy="5437413"/>
          </a:xfrm>
          <a:prstGeom prst="rect">
            <a:avLst/>
          </a:prstGeom>
          <a:noFill/>
          <a:ln>
            <a:noFill/>
          </a:ln>
        </p:spPr>
      </p:pic>
      <p:pic>
        <p:nvPicPr>
          <p:cNvPr id="1123" name="Google Shape;1123;p19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124" name="Google Shape;1124;p191"/>
          <p:cNvSpPr txBox="1">
            <a:spLocks noGrp="1"/>
          </p:cNvSpPr>
          <p:nvPr>
            <p:ph type="title"/>
          </p:nvPr>
        </p:nvSpPr>
        <p:spPr>
          <a:xfrm>
            <a:off x="0" y="457200"/>
            <a:ext cx="12192000" cy="122197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25" name="Google Shape;1125;p191"/>
          <p:cNvSpPr>
            <a:spLocks noGrp="1"/>
          </p:cNvSpPr>
          <p:nvPr>
            <p:ph type="pic" idx="2"/>
          </p:nvPr>
        </p:nvSpPr>
        <p:spPr>
          <a:xfrm>
            <a:off x="5183188" y="2573951"/>
            <a:ext cx="4436750" cy="3287099"/>
          </a:xfrm>
          <a:prstGeom prst="rect">
            <a:avLst/>
          </a:prstGeom>
          <a:noFill/>
          <a:ln>
            <a:noFill/>
          </a:ln>
        </p:spPr>
      </p:sp>
      <p:sp>
        <p:nvSpPr>
          <p:cNvPr id="1126" name="Google Shape;1126;p191"/>
          <p:cNvSpPr txBox="1">
            <a:spLocks noGrp="1"/>
          </p:cNvSpPr>
          <p:nvPr>
            <p:ph type="body" idx="1"/>
          </p:nvPr>
        </p:nvSpPr>
        <p:spPr>
          <a:xfrm>
            <a:off x="839788" y="2573952"/>
            <a:ext cx="3932237" cy="329503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27" name="Google Shape;1127;p19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8" name="Google Shape;1128;p19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9" name="Google Shape;1129;p19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30" name="Google Shape;1130;p19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8666" y="4771471"/>
            <a:ext cx="4256116" cy="1642435"/>
          </a:xfrm>
          <a:prstGeom prst="rect">
            <a:avLst/>
          </a:prstGeom>
          <a:noFill/>
          <a:ln>
            <a:noFill/>
          </a:ln>
        </p:spPr>
      </p:pic>
      <p:pic>
        <p:nvPicPr>
          <p:cNvPr id="1131" name="Google Shape;1131;p19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661893" y="1772797"/>
            <a:ext cx="2770040" cy="214678"/>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matchingName="32_Заголовок раздела">
  <p:cSld name="32_Заголовок раздела">
    <p:spTree>
      <p:nvGrpSpPr>
        <p:cNvPr id="1" name="Shape 1132"/>
        <p:cNvGrpSpPr/>
        <p:nvPr/>
      </p:nvGrpSpPr>
      <p:grpSpPr>
        <a:xfrm>
          <a:off x="0" y="0"/>
          <a:ext cx="0" cy="0"/>
          <a:chOff x="0" y="0"/>
          <a:chExt cx="0" cy="0"/>
        </a:xfrm>
      </p:grpSpPr>
      <p:pic>
        <p:nvPicPr>
          <p:cNvPr id="1133" name="Google Shape;1133;p192"/>
          <p:cNvPicPr preferRelativeResize="0"/>
          <p:nvPr/>
        </p:nvPicPr>
        <p:blipFill rotWithShape="1">
          <a:blip r:embed="rId2" cstate="email">
            <a:alphaModFix/>
            <a:extLst>
              <a:ext uri="{28A0092B-C50C-407E-A947-70E740481C1C}">
                <a14:useLocalDpi xmlns:a14="http://schemas.microsoft.com/office/drawing/2010/main"/>
              </a:ext>
            </a:extLst>
          </a:blip>
          <a:srcRect t="1314" b="72870"/>
          <a:stretch/>
        </p:blipFill>
        <p:spPr>
          <a:xfrm rot="-5400000">
            <a:off x="9409138" y="3586196"/>
            <a:ext cx="3795290" cy="1770435"/>
          </a:xfrm>
          <a:prstGeom prst="rect">
            <a:avLst/>
          </a:prstGeom>
          <a:noFill/>
          <a:ln>
            <a:noFill/>
          </a:ln>
        </p:spPr>
      </p:pic>
      <p:pic>
        <p:nvPicPr>
          <p:cNvPr id="1134" name="Google Shape;1134;p19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137802" y="1766204"/>
            <a:ext cx="2054198" cy="2016538"/>
          </a:xfrm>
          <a:prstGeom prst="rect">
            <a:avLst/>
          </a:prstGeom>
          <a:noFill/>
          <a:ln>
            <a:noFill/>
          </a:ln>
        </p:spPr>
      </p:pic>
      <p:pic>
        <p:nvPicPr>
          <p:cNvPr id="1135" name="Google Shape;1135;p19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0" y="0"/>
            <a:ext cx="3285658" cy="6858000"/>
          </a:xfrm>
          <a:prstGeom prst="rect">
            <a:avLst/>
          </a:prstGeom>
          <a:noFill/>
          <a:ln>
            <a:noFill/>
          </a:ln>
        </p:spPr>
      </p:pic>
      <p:pic>
        <p:nvPicPr>
          <p:cNvPr id="1136" name="Google Shape;1136;p19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137" name="Google Shape;1137;p192"/>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8" name="Google Shape;1138;p192"/>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9" name="Google Shape;1139;p19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40" name="Google Shape;1140;p192"/>
          <p:cNvPicPr preferRelativeResize="0"/>
          <p:nvPr/>
        </p:nvPicPr>
        <p:blipFill rotWithShape="1">
          <a:blip r:embed="rId6" cstate="email">
            <a:alphaModFix/>
            <a:extLst>
              <a:ext uri="{28A0092B-C50C-407E-A947-70E740481C1C}">
                <a14:useLocalDpi xmlns:a14="http://schemas.microsoft.com/office/drawing/2010/main"/>
              </a:ext>
            </a:extLst>
          </a:blip>
          <a:srcRect r="27583"/>
          <a:stretch/>
        </p:blipFill>
        <p:spPr>
          <a:xfrm flipH="1">
            <a:off x="-5756" y="2912265"/>
            <a:ext cx="862469" cy="2344069"/>
          </a:xfrm>
          <a:prstGeom prst="rect">
            <a:avLst/>
          </a:prstGeom>
          <a:noFill/>
          <a:ln>
            <a:noFill/>
          </a:ln>
        </p:spPr>
      </p:pic>
      <p:pic>
        <p:nvPicPr>
          <p:cNvPr id="1141" name="Google Shape;1141;p19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45598">
            <a:off x="11136657" y="3421105"/>
            <a:ext cx="1205815" cy="1317554"/>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matchingName="33_Заголовок раздела">
  <p:cSld name="33_Заголовок раздела">
    <p:spTree>
      <p:nvGrpSpPr>
        <p:cNvPr id="1" name="Shape 1142"/>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matchingName="Заголовок и вертикальный текст" type="vertTx">
  <p:cSld name="VERTICAL_TEXT">
    <p:spTree>
      <p:nvGrpSpPr>
        <p:cNvPr id="1" name="Shape 1143"/>
        <p:cNvGrpSpPr/>
        <p:nvPr/>
      </p:nvGrpSpPr>
      <p:grpSpPr>
        <a:xfrm>
          <a:off x="0" y="0"/>
          <a:ext cx="0" cy="0"/>
          <a:chOff x="0" y="0"/>
          <a:chExt cx="0" cy="0"/>
        </a:xfrm>
      </p:grpSpPr>
      <p:grpSp>
        <p:nvGrpSpPr>
          <p:cNvPr id="1144" name="Google Shape;1144;p194"/>
          <p:cNvGrpSpPr/>
          <p:nvPr/>
        </p:nvGrpSpPr>
        <p:grpSpPr>
          <a:xfrm>
            <a:off x="0" y="0"/>
            <a:ext cx="12190413" cy="6858000"/>
            <a:chOff x="0" y="0"/>
            <a:chExt cx="12190413" cy="6858000"/>
          </a:xfrm>
        </p:grpSpPr>
        <p:pic>
          <p:nvPicPr>
            <p:cNvPr id="1145" name="Google Shape;1145;p19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106230" cy="2773986"/>
            </a:xfrm>
            <a:prstGeom prst="rect">
              <a:avLst/>
            </a:prstGeom>
            <a:noFill/>
            <a:ln>
              <a:noFill/>
            </a:ln>
          </p:spPr>
        </p:pic>
        <p:pic>
          <p:nvPicPr>
            <p:cNvPr id="1146" name="Google Shape;1146;p19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443791" y="1283487"/>
              <a:ext cx="8746622" cy="5574513"/>
            </a:xfrm>
            <a:prstGeom prst="rect">
              <a:avLst/>
            </a:prstGeom>
            <a:noFill/>
            <a:ln>
              <a:noFill/>
            </a:ln>
          </p:spPr>
        </p:pic>
      </p:grpSp>
      <p:pic>
        <p:nvPicPr>
          <p:cNvPr id="1147" name="Google Shape;1147;p19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1517" y="6048972"/>
            <a:ext cx="968896" cy="809028"/>
          </a:xfrm>
          <a:prstGeom prst="rect">
            <a:avLst/>
          </a:prstGeom>
          <a:noFill/>
          <a:ln>
            <a:noFill/>
          </a:ln>
        </p:spPr>
      </p:pic>
      <p:sp>
        <p:nvSpPr>
          <p:cNvPr id="1148" name="Google Shape;1148;p194"/>
          <p:cNvSpPr txBox="1">
            <a:spLocks noGrp="1"/>
          </p:cNvSpPr>
          <p:nvPr>
            <p:ph type="title"/>
          </p:nvPr>
        </p:nvSpPr>
        <p:spPr>
          <a:xfrm>
            <a:off x="0" y="0"/>
            <a:ext cx="12192000" cy="2334986"/>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49" name="Google Shape;1149;p194"/>
          <p:cNvSpPr txBox="1">
            <a:spLocks noGrp="1"/>
          </p:cNvSpPr>
          <p:nvPr>
            <p:ph type="body" idx="1"/>
          </p:nvPr>
        </p:nvSpPr>
        <p:spPr>
          <a:xfrm rot="5400000">
            <a:off x="4651815" y="1007333"/>
            <a:ext cx="2578127" cy="63300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0" name="Google Shape;1150;p19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1" name="Google Shape;1151;p19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2" name="Google Shape;1152;p19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53" name="Google Shape;1153;p19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595257" y="1642738"/>
            <a:ext cx="345621" cy="345621"/>
          </a:xfrm>
          <a:prstGeom prst="rect">
            <a:avLst/>
          </a:prstGeom>
          <a:noFill/>
          <a:ln>
            <a:noFill/>
          </a:ln>
        </p:spPr>
      </p:pic>
      <p:pic>
        <p:nvPicPr>
          <p:cNvPr id="1154" name="Google Shape;1154;p19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917337">
            <a:off x="360934" y="1371794"/>
            <a:ext cx="768501" cy="1518557"/>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matchingName="Вертикальный заголовок и текст" type="vertTitleAndTx">
  <p:cSld name="VERTICAL_TITLE_AND_VERTICAL_TEXT">
    <p:spTree>
      <p:nvGrpSpPr>
        <p:cNvPr id="1" name="Shape 1155"/>
        <p:cNvGrpSpPr/>
        <p:nvPr/>
      </p:nvGrpSpPr>
      <p:grpSpPr>
        <a:xfrm>
          <a:off x="0" y="0"/>
          <a:ext cx="0" cy="0"/>
          <a:chOff x="0" y="0"/>
          <a:chExt cx="0" cy="0"/>
        </a:xfrm>
      </p:grpSpPr>
      <p:pic>
        <p:nvPicPr>
          <p:cNvPr id="1156" name="Google Shape;1156;p19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757" y="3175794"/>
            <a:ext cx="1760174" cy="3673929"/>
          </a:xfrm>
          <a:prstGeom prst="rect">
            <a:avLst/>
          </a:prstGeom>
          <a:noFill/>
          <a:ln>
            <a:noFill/>
          </a:ln>
        </p:spPr>
      </p:pic>
      <p:pic>
        <p:nvPicPr>
          <p:cNvPr id="1157" name="Google Shape;1157;p19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777752" y="1771996"/>
            <a:ext cx="5649296" cy="2105304"/>
          </a:xfrm>
          <a:prstGeom prst="rect">
            <a:avLst/>
          </a:prstGeom>
          <a:noFill/>
          <a:ln>
            <a:noFill/>
          </a:ln>
        </p:spPr>
      </p:pic>
      <p:pic>
        <p:nvPicPr>
          <p:cNvPr id="1158" name="Google Shape;1158;p19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159" name="Google Shape;1159;p19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60" name="Google Shape;1160;p19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1" name="Google Shape;1161;p19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2" name="Google Shape;1162;p19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3" name="Google Shape;1163;p19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64" name="Google Shape;1164;p19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5400000">
            <a:off x="7476037" y="3136061"/>
            <a:ext cx="3483429" cy="269966"/>
          </a:xfrm>
          <a:prstGeom prst="rect">
            <a:avLst/>
          </a:prstGeom>
          <a:noFill/>
          <a:ln>
            <a:noFill/>
          </a:ln>
        </p:spPr>
      </p:pic>
      <p:pic>
        <p:nvPicPr>
          <p:cNvPr id="1165" name="Google Shape;1165;p19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3600000">
            <a:off x="1178613" y="4615007"/>
            <a:ext cx="1319104" cy="2596243"/>
          </a:xfrm>
          <a:prstGeom prst="rect">
            <a:avLst/>
          </a:prstGeom>
          <a:noFill/>
          <a:ln>
            <a:noFill/>
          </a:ln>
        </p:spPr>
      </p:pic>
      <p:pic>
        <p:nvPicPr>
          <p:cNvPr id="1166" name="Google Shape;1166;p19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0726" y="-1"/>
            <a:ext cx="2215243" cy="2174630"/>
          </a:xfrm>
          <a:prstGeom prst="rect">
            <a:avLst/>
          </a:prstGeom>
          <a:noFill/>
          <a:ln>
            <a:noFill/>
          </a:ln>
        </p:spPr>
      </p:pic>
      <p:pic>
        <p:nvPicPr>
          <p:cNvPr id="1167" name="Google Shape;1167;p19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03342" y="617713"/>
            <a:ext cx="1270934" cy="1273629"/>
          </a:xfrm>
          <a:prstGeom prst="rect">
            <a:avLst/>
          </a:prstGeom>
          <a:noFill/>
          <a:ln>
            <a:noFill/>
          </a:ln>
        </p:spPr>
      </p:pic>
      <p:pic>
        <p:nvPicPr>
          <p:cNvPr id="1168" name="Google Shape;1168;p19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5400000">
            <a:off x="9438160" y="2580013"/>
            <a:ext cx="3581400" cy="1382062"/>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2_LEER">
  <p:cSld name="2_LEER">
    <p:spTree>
      <p:nvGrpSpPr>
        <p:cNvPr id="1" name="Shape 1169"/>
        <p:cNvGrpSpPr/>
        <p:nvPr/>
      </p:nvGrpSpPr>
      <p:grpSpPr>
        <a:xfrm>
          <a:off x="0" y="0"/>
          <a:ext cx="0" cy="0"/>
          <a:chOff x="0" y="0"/>
          <a:chExt cx="0" cy="0"/>
        </a:xfrm>
      </p:grpSpPr>
      <p:sp>
        <p:nvSpPr>
          <p:cNvPr id="1170" name="Google Shape;1170;p196"/>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71" name="Google Shape;1171;p196"/>
          <p:cNvSpPr txBox="1">
            <a:spLocks noGrp="1"/>
          </p:cNvSpPr>
          <p:nvPr>
            <p:ph type="body" idx="1"/>
          </p:nvPr>
        </p:nvSpPr>
        <p:spPr>
          <a:xfrm>
            <a:off x="540070" y="972000"/>
            <a:ext cx="11111046" cy="540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2800"/>
              <a:buNone/>
              <a:defRPr>
                <a:solidFill>
                  <a:srgbClr val="7F7F7F"/>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matchingName="More_text_green">
  <p:cSld name="More_text_green">
    <p:spTree>
      <p:nvGrpSpPr>
        <p:cNvPr id="1" name="Shape 1198"/>
        <p:cNvGrpSpPr/>
        <p:nvPr/>
      </p:nvGrpSpPr>
      <p:grpSpPr>
        <a:xfrm>
          <a:off x="0" y="0"/>
          <a:ext cx="0" cy="0"/>
          <a:chOff x="0" y="0"/>
          <a:chExt cx="0" cy="0"/>
        </a:xfrm>
      </p:grpSpPr>
      <p:pic>
        <p:nvPicPr>
          <p:cNvPr id="1199" name="Google Shape;1199;p3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200" name="Google Shape;1200;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1" name="Google Shape;1201;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2" name="Google Shape;1202;p3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03" name="Google Shape;1203;p31"/>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204" name="Google Shape;1204;p3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255138" y="4566010"/>
            <a:ext cx="3228040" cy="717764"/>
          </a:xfrm>
          <a:prstGeom prst="rect">
            <a:avLst/>
          </a:prstGeom>
          <a:noFill/>
          <a:ln>
            <a:noFill/>
          </a:ln>
        </p:spPr>
      </p:pic>
      <p:pic>
        <p:nvPicPr>
          <p:cNvPr id="1205" name="Google Shape;1205;p3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11026374" y="0"/>
            <a:ext cx="1165626" cy="2432957"/>
          </a:xfrm>
          <a:prstGeom prst="rect">
            <a:avLst/>
          </a:prstGeom>
          <a:noFill/>
          <a:ln>
            <a:noFill/>
          </a:ln>
        </p:spPr>
      </p:pic>
      <p:pic>
        <p:nvPicPr>
          <p:cNvPr id="1206" name="Google Shape;1206;p3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3639" y="3061607"/>
            <a:ext cx="745042" cy="731383"/>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matchingName="28_Заголовок раздела">
  <p:cSld name="28_Заголовок раздела">
    <p:spTree>
      <p:nvGrpSpPr>
        <p:cNvPr id="1" name="Shape 1207"/>
        <p:cNvGrpSpPr/>
        <p:nvPr/>
      </p:nvGrpSpPr>
      <p:grpSpPr>
        <a:xfrm>
          <a:off x="0" y="0"/>
          <a:ext cx="0" cy="0"/>
          <a:chOff x="0" y="0"/>
          <a:chExt cx="0" cy="0"/>
        </a:xfrm>
      </p:grpSpPr>
      <p:pic>
        <p:nvPicPr>
          <p:cNvPr id="1208" name="Google Shape;1208;p3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3724" y="0"/>
            <a:ext cx="7458615" cy="6858000"/>
          </a:xfrm>
          <a:prstGeom prst="rect">
            <a:avLst/>
          </a:prstGeom>
          <a:noFill/>
          <a:ln>
            <a:noFill/>
          </a:ln>
        </p:spPr>
      </p:pic>
      <p:pic>
        <p:nvPicPr>
          <p:cNvPr id="1209" name="Google Shape;1209;p3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41728" y="1355354"/>
            <a:ext cx="3683260" cy="4686240"/>
          </a:xfrm>
          <a:prstGeom prst="rect">
            <a:avLst/>
          </a:prstGeom>
          <a:noFill/>
          <a:ln>
            <a:noFill/>
          </a:ln>
        </p:spPr>
      </p:pic>
      <p:pic>
        <p:nvPicPr>
          <p:cNvPr id="1210" name="Google Shape;1210;p3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304974" y="6139499"/>
            <a:ext cx="5976664" cy="216654"/>
          </a:xfrm>
          <a:prstGeom prst="rect">
            <a:avLst/>
          </a:prstGeom>
          <a:noFill/>
          <a:ln>
            <a:noFill/>
          </a:ln>
        </p:spPr>
      </p:pic>
      <p:pic>
        <p:nvPicPr>
          <p:cNvPr id="1211" name="Google Shape;1211;p3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669156" y="0"/>
            <a:ext cx="2712926" cy="907323"/>
          </a:xfrm>
          <a:prstGeom prst="rect">
            <a:avLst/>
          </a:prstGeom>
          <a:noFill/>
          <a:ln>
            <a:noFill/>
          </a:ln>
        </p:spPr>
      </p:pic>
      <p:pic>
        <p:nvPicPr>
          <p:cNvPr id="1212" name="Google Shape;1212;p3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213" name="Google Shape;1213;p35"/>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14" name="Google Shape;1214;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5" name="Google Shape;1215;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216" name="Google Shape;1216;p3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
        <p:nvSpPr>
          <p:cNvPr id="1217" name="Google Shape;1217;p35"/>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sub-topic-03">
  <p:cSld name="sub-topic-03">
    <p:spTree>
      <p:nvGrpSpPr>
        <p:cNvPr id="1" name="Shape 171"/>
        <p:cNvGrpSpPr/>
        <p:nvPr/>
      </p:nvGrpSpPr>
      <p:grpSpPr>
        <a:xfrm>
          <a:off x="0" y="0"/>
          <a:ext cx="0" cy="0"/>
          <a:chOff x="0" y="0"/>
          <a:chExt cx="0" cy="0"/>
        </a:xfrm>
      </p:grpSpPr>
      <p:grpSp>
        <p:nvGrpSpPr>
          <p:cNvPr id="172" name="Google Shape;172;p127"/>
          <p:cNvGrpSpPr/>
          <p:nvPr/>
        </p:nvGrpSpPr>
        <p:grpSpPr>
          <a:xfrm>
            <a:off x="0" y="-15941"/>
            <a:ext cx="12200394" cy="6876669"/>
            <a:chOff x="0" y="-15941"/>
            <a:chExt cx="12200394" cy="6876669"/>
          </a:xfrm>
        </p:grpSpPr>
        <p:pic>
          <p:nvPicPr>
            <p:cNvPr id="173" name="Google Shape;173;p12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728"/>
              <a:ext cx="3285658" cy="6858000"/>
            </a:xfrm>
            <a:prstGeom prst="rect">
              <a:avLst/>
            </a:prstGeom>
            <a:noFill/>
            <a:ln>
              <a:noFill/>
            </a:ln>
          </p:spPr>
        </p:pic>
        <p:pic>
          <p:nvPicPr>
            <p:cNvPr id="174" name="Google Shape;174;p12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8914736" y="-15941"/>
              <a:ext cx="3285658" cy="6858000"/>
            </a:xfrm>
            <a:prstGeom prst="rect">
              <a:avLst/>
            </a:prstGeom>
            <a:noFill/>
            <a:ln>
              <a:noFill/>
            </a:ln>
          </p:spPr>
        </p:pic>
      </p:grpSp>
      <p:grpSp>
        <p:nvGrpSpPr>
          <p:cNvPr id="175" name="Google Shape;175;p127"/>
          <p:cNvGrpSpPr/>
          <p:nvPr/>
        </p:nvGrpSpPr>
        <p:grpSpPr>
          <a:xfrm>
            <a:off x="1453046" y="2818412"/>
            <a:ext cx="8762986" cy="2505655"/>
            <a:chOff x="1453046" y="2818412"/>
            <a:chExt cx="8762986" cy="2505655"/>
          </a:xfrm>
        </p:grpSpPr>
        <p:pic>
          <p:nvPicPr>
            <p:cNvPr id="176" name="Google Shape;176;p12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53046" y="2818412"/>
              <a:ext cx="2468230" cy="2468230"/>
            </a:xfrm>
            <a:prstGeom prst="rect">
              <a:avLst/>
            </a:prstGeom>
            <a:noFill/>
            <a:ln>
              <a:noFill/>
            </a:ln>
          </p:spPr>
        </p:pic>
        <p:pic>
          <p:nvPicPr>
            <p:cNvPr id="177" name="Google Shape;177;p12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747802" y="2855837"/>
              <a:ext cx="2468230" cy="2468230"/>
            </a:xfrm>
            <a:prstGeom prst="rect">
              <a:avLst/>
            </a:prstGeom>
            <a:noFill/>
            <a:ln>
              <a:noFill/>
            </a:ln>
          </p:spPr>
        </p:pic>
      </p:grpSp>
      <p:grpSp>
        <p:nvGrpSpPr>
          <p:cNvPr id="178" name="Google Shape;178;p127"/>
          <p:cNvGrpSpPr/>
          <p:nvPr/>
        </p:nvGrpSpPr>
        <p:grpSpPr>
          <a:xfrm>
            <a:off x="-133486" y="-15941"/>
            <a:ext cx="12215328" cy="7241745"/>
            <a:chOff x="-133486" y="-15941"/>
            <a:chExt cx="12215328" cy="7241745"/>
          </a:xfrm>
        </p:grpSpPr>
        <p:pic>
          <p:nvPicPr>
            <p:cNvPr id="179" name="Google Shape;179;p12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5348416" y="6186735"/>
              <a:ext cx="1536966" cy="671265"/>
            </a:xfrm>
            <a:prstGeom prst="rect">
              <a:avLst/>
            </a:prstGeom>
            <a:noFill/>
            <a:ln>
              <a:noFill/>
            </a:ln>
          </p:spPr>
        </p:pic>
        <p:pic>
          <p:nvPicPr>
            <p:cNvPr id="180" name="Google Shape;180;p12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447134" y="-15941"/>
              <a:ext cx="1190545" cy="519967"/>
            </a:xfrm>
            <a:prstGeom prst="rect">
              <a:avLst/>
            </a:prstGeom>
            <a:noFill/>
            <a:ln>
              <a:noFill/>
            </a:ln>
          </p:spPr>
        </p:pic>
        <p:pic>
          <p:nvPicPr>
            <p:cNvPr id="181" name="Google Shape;181;p12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93080" y="3279462"/>
              <a:ext cx="4140132" cy="320860"/>
            </a:xfrm>
            <a:prstGeom prst="rect">
              <a:avLst/>
            </a:prstGeom>
            <a:noFill/>
            <a:ln>
              <a:noFill/>
            </a:ln>
          </p:spPr>
        </p:pic>
        <p:pic>
          <p:nvPicPr>
            <p:cNvPr id="182" name="Google Shape;182;p12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33486" y="2453228"/>
              <a:ext cx="4599527" cy="4599527"/>
            </a:xfrm>
            <a:prstGeom prst="rect">
              <a:avLst/>
            </a:prstGeom>
            <a:noFill/>
            <a:ln>
              <a:noFill/>
            </a:ln>
          </p:spPr>
        </p:pic>
        <p:pic>
          <p:nvPicPr>
            <p:cNvPr id="183" name="Google Shape;183;p12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881326" y="2280177"/>
              <a:ext cx="4945627" cy="4945627"/>
            </a:xfrm>
            <a:prstGeom prst="rect">
              <a:avLst/>
            </a:prstGeom>
            <a:noFill/>
            <a:ln>
              <a:noFill/>
            </a:ln>
          </p:spPr>
        </p:pic>
        <p:pic>
          <p:nvPicPr>
            <p:cNvPr id="184" name="Google Shape;184;p12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67976" y="354226"/>
              <a:ext cx="390339" cy="390339"/>
            </a:xfrm>
            <a:prstGeom prst="rect">
              <a:avLst/>
            </a:prstGeom>
            <a:noFill/>
            <a:ln>
              <a:noFill/>
            </a:ln>
          </p:spPr>
        </p:pic>
        <p:pic>
          <p:nvPicPr>
            <p:cNvPr id="185" name="Google Shape;185;p127"/>
            <p:cNvPicPr preferRelativeResize="0"/>
            <p:nvPr/>
          </p:nvPicPr>
          <p:blipFill rotWithShape="1">
            <a:blip r:embed="rId10">
              <a:alphaModFix/>
            </a:blip>
            <a:srcRect/>
            <a:stretch/>
          </p:blipFill>
          <p:spPr>
            <a:xfrm>
              <a:off x="-133486" y="533875"/>
              <a:ext cx="4762500" cy="247650"/>
            </a:xfrm>
            <a:prstGeom prst="rect">
              <a:avLst/>
            </a:prstGeom>
            <a:noFill/>
            <a:ln>
              <a:noFill/>
            </a:ln>
          </p:spPr>
        </p:pic>
        <p:pic>
          <p:nvPicPr>
            <p:cNvPr id="186" name="Google Shape;186;p127"/>
            <p:cNvPicPr preferRelativeResize="0"/>
            <p:nvPr/>
          </p:nvPicPr>
          <p:blipFill rotWithShape="1">
            <a:blip r:embed="rId10">
              <a:alphaModFix/>
            </a:blip>
            <a:srcRect/>
            <a:stretch/>
          </p:blipFill>
          <p:spPr>
            <a:xfrm>
              <a:off x="7319342" y="537940"/>
              <a:ext cx="4762500" cy="247650"/>
            </a:xfrm>
            <a:prstGeom prst="rect">
              <a:avLst/>
            </a:prstGeom>
            <a:noFill/>
            <a:ln>
              <a:noFill/>
            </a:ln>
          </p:spPr>
        </p:pic>
        <p:pic>
          <p:nvPicPr>
            <p:cNvPr id="187" name="Google Shape;187;p12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4903745" y="5533169"/>
              <a:ext cx="2406353" cy="243309"/>
            </a:xfrm>
            <a:prstGeom prst="rect">
              <a:avLst/>
            </a:prstGeom>
            <a:noFill/>
            <a:ln>
              <a:noFill/>
            </a:ln>
          </p:spPr>
        </p:pic>
      </p:grpSp>
      <p:pic>
        <p:nvPicPr>
          <p:cNvPr id="188" name="Google Shape;188;p12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9" name="Google Shape;189;p127"/>
          <p:cNvSpPr txBox="1">
            <a:spLocks noGrp="1"/>
          </p:cNvSpPr>
          <p:nvPr>
            <p:ph type="ctrTitle"/>
          </p:nvPr>
        </p:nvSpPr>
        <p:spPr>
          <a:xfrm>
            <a:off x="1495422" y="1696340"/>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0" name="Google Shape;190;p127"/>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91" name="Google Shape;191;p1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2" name="Google Shape;192;p1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3" name="Google Shape;193;p12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matchingName="More-text_blue">
  <p:cSld name="More-text_blue">
    <p:spTree>
      <p:nvGrpSpPr>
        <p:cNvPr id="1" name="Shape 1218"/>
        <p:cNvGrpSpPr/>
        <p:nvPr/>
      </p:nvGrpSpPr>
      <p:grpSpPr>
        <a:xfrm>
          <a:off x="0" y="0"/>
          <a:ext cx="0" cy="0"/>
          <a:chOff x="0" y="0"/>
          <a:chExt cx="0" cy="0"/>
        </a:xfrm>
      </p:grpSpPr>
      <p:pic>
        <p:nvPicPr>
          <p:cNvPr id="1219" name="Google Shape;1219;p36"/>
          <p:cNvPicPr preferRelativeResize="0"/>
          <p:nvPr/>
        </p:nvPicPr>
        <p:blipFill rotWithShape="1">
          <a:blip r:embed="rId2" cstate="email">
            <a:alphaModFix/>
            <a:extLst>
              <a:ext uri="{28A0092B-C50C-407E-A947-70E740481C1C}">
                <a14:useLocalDpi xmlns:a14="http://schemas.microsoft.com/office/drawing/2010/main"/>
              </a:ext>
            </a:extLst>
          </a:blip>
          <a:srcRect r="7402"/>
          <a:stretch/>
        </p:blipFill>
        <p:spPr>
          <a:xfrm>
            <a:off x="0" y="0"/>
            <a:ext cx="963140" cy="6858000"/>
          </a:xfrm>
          <a:prstGeom prst="rect">
            <a:avLst/>
          </a:prstGeom>
          <a:noFill/>
          <a:ln>
            <a:noFill/>
          </a:ln>
        </p:spPr>
      </p:pic>
      <p:pic>
        <p:nvPicPr>
          <p:cNvPr id="1220" name="Google Shape;1220;p3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3"/>
            <a:ext cx="968896" cy="809028"/>
          </a:xfrm>
          <a:prstGeom prst="rect">
            <a:avLst/>
          </a:prstGeom>
          <a:noFill/>
          <a:ln>
            <a:noFill/>
          </a:ln>
        </p:spPr>
      </p:pic>
      <p:sp>
        <p:nvSpPr>
          <p:cNvPr id="1221" name="Google Shape;1221;p36"/>
          <p:cNvSpPr txBox="1">
            <a:spLocks noGrp="1"/>
          </p:cNvSpPr>
          <p:nvPr>
            <p:ph type="dt" idx="10"/>
          </p:nvPr>
        </p:nvSpPr>
        <p:spPr>
          <a:xfrm>
            <a:off x="838200"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2" name="Google Shape;1222;p36"/>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223" name="Google Shape;1223;p3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228860" y="0"/>
            <a:ext cx="963140" cy="801332"/>
          </a:xfrm>
          <a:prstGeom prst="rect">
            <a:avLst/>
          </a:prstGeom>
          <a:noFill/>
          <a:ln>
            <a:noFill/>
          </a:ln>
        </p:spPr>
      </p:pic>
      <p:sp>
        <p:nvSpPr>
          <p:cNvPr id="1224" name="Google Shape;1224;p36"/>
          <p:cNvSpPr txBox="1">
            <a:spLocks noGrp="1"/>
          </p:cNvSpPr>
          <p:nvPr>
            <p:ph type="body" idx="1"/>
          </p:nvPr>
        </p:nvSpPr>
        <p:spPr>
          <a:xfrm>
            <a:off x="877169" y="375557"/>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225" name="Google Shape;1225;p3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599842" y="1690007"/>
            <a:ext cx="592158" cy="3224893"/>
          </a:xfrm>
          <a:prstGeom prst="rect">
            <a:avLst/>
          </a:prstGeom>
          <a:noFill/>
          <a:ln>
            <a:noFill/>
          </a:ln>
        </p:spPr>
      </p:pic>
      <p:pic>
        <p:nvPicPr>
          <p:cNvPr id="1226" name="Google Shape;1226;p3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48955" y="4212773"/>
            <a:ext cx="450396" cy="450396"/>
          </a:xfrm>
          <a:prstGeom prst="rect">
            <a:avLst/>
          </a:prstGeom>
          <a:noFill/>
          <a:ln>
            <a:noFill/>
          </a:ln>
        </p:spPr>
      </p:pic>
      <p:sp>
        <p:nvSpPr>
          <p:cNvPr id="1227" name="Google Shape;1227;p36"/>
          <p:cNvSpPr txBox="1">
            <a:spLocks noGrp="1"/>
          </p:cNvSpPr>
          <p:nvPr>
            <p:ph type="sldNum" idx="12"/>
          </p:nvPr>
        </p:nvSpPr>
        <p:spPr>
          <a:xfrm>
            <a:off x="10897386" y="6330754"/>
            <a:ext cx="126849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More_text_orange">
  <p:cSld name="More_text_orange">
    <p:spTree>
      <p:nvGrpSpPr>
        <p:cNvPr id="1" name="Shape 1228"/>
        <p:cNvGrpSpPr/>
        <p:nvPr/>
      </p:nvGrpSpPr>
      <p:grpSpPr>
        <a:xfrm>
          <a:off x="0" y="0"/>
          <a:ext cx="0" cy="0"/>
          <a:chOff x="0" y="0"/>
          <a:chExt cx="0" cy="0"/>
        </a:xfrm>
      </p:grpSpPr>
      <p:pic>
        <p:nvPicPr>
          <p:cNvPr id="1229" name="Google Shape;1229;p37"/>
          <p:cNvPicPr preferRelativeResize="0"/>
          <p:nvPr/>
        </p:nvPicPr>
        <p:blipFill rotWithShape="1">
          <a:blip r:embed="rId2" cstate="email">
            <a:alphaModFix/>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a:noFill/>
          <a:ln>
            <a:noFill/>
          </a:ln>
        </p:spPr>
      </p:pic>
      <p:pic>
        <p:nvPicPr>
          <p:cNvPr id="1230" name="Google Shape;1230;p37"/>
          <p:cNvPicPr preferRelativeResize="0"/>
          <p:nvPr/>
        </p:nvPicPr>
        <p:blipFill rotWithShape="1">
          <a:blip r:embed="rId3" cstate="email">
            <a:alphaModFix/>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a:noFill/>
          <a:ln>
            <a:noFill/>
          </a:ln>
        </p:spPr>
      </p:pic>
      <p:pic>
        <p:nvPicPr>
          <p:cNvPr id="1231" name="Google Shape;1231;p3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232" name="Google Shape;1232;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33" name="Google Shape;1233;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34" name="Google Shape;1234;p3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35" name="Google Shape;1235;p3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
        <p:nvSpPr>
          <p:cNvPr id="1236" name="Google Shape;1236;p37"/>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matchingName="title-01">
  <p:cSld name="title-01">
    <p:spTree>
      <p:nvGrpSpPr>
        <p:cNvPr id="1" name="Shape 1237"/>
        <p:cNvGrpSpPr/>
        <p:nvPr/>
      </p:nvGrpSpPr>
      <p:grpSpPr>
        <a:xfrm>
          <a:off x="0" y="0"/>
          <a:ext cx="0" cy="0"/>
          <a:chOff x="0" y="0"/>
          <a:chExt cx="0" cy="0"/>
        </a:xfrm>
      </p:grpSpPr>
      <p:sp>
        <p:nvSpPr>
          <p:cNvPr id="1238" name="Google Shape;1238;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39" name="Google Shape;1239;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0" name="Google Shape;1240;p3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41" name="Google Shape;1241;p38"/>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grpSp>
        <p:nvGrpSpPr>
          <p:cNvPr id="1242" name="Google Shape;1242;p38"/>
          <p:cNvGrpSpPr/>
          <p:nvPr/>
        </p:nvGrpSpPr>
        <p:grpSpPr>
          <a:xfrm>
            <a:off x="0" y="-865198"/>
            <a:ext cx="12190413" cy="7723198"/>
            <a:chOff x="0" y="-865198"/>
            <a:chExt cx="12190413" cy="7723198"/>
          </a:xfrm>
        </p:grpSpPr>
        <p:pic>
          <p:nvPicPr>
            <p:cNvPr id="1243" name="Google Shape;1243;p3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244" name="Google Shape;1244;p3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245" name="Google Shape;1245;p38"/>
            <p:cNvGrpSpPr/>
            <p:nvPr/>
          </p:nvGrpSpPr>
          <p:grpSpPr>
            <a:xfrm>
              <a:off x="0" y="1587"/>
              <a:ext cx="12176092" cy="5856700"/>
              <a:chOff x="0" y="1587"/>
              <a:chExt cx="12176092" cy="5856700"/>
            </a:xfrm>
          </p:grpSpPr>
          <p:pic>
            <p:nvPicPr>
              <p:cNvPr id="1246" name="Google Shape;1246;p3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247" name="Google Shape;1247;p3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248" name="Google Shape;1248;p3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249" name="Google Shape;1249;p3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250" name="Google Shape;1250;p3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251" name="Google Shape;1251;p38"/>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252" name="Google Shape;1252;p3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1253" name="Google Shape;1253;p3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1254" name="Google Shape;1254;p3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1255" name="Google Shape;1255;p3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1256" name="Google Shape;1256;p3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1257" name="Google Shape;1257;p38"/>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1258" name="Google Shape;1258;p38"/>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1259" name="Google Shape;1259;p38"/>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1260" name="Google Shape;1260;p38"/>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1261" name="Google Shape;1261;p38"/>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1262" name="Google Shape;1262;p38"/>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63" name="Google Shape;1263;p38"/>
          <p:cNvSpPr txBox="1">
            <a:spLocks noGrp="1"/>
          </p:cNvSpPr>
          <p:nvPr>
            <p:ph type="body" idx="1"/>
          </p:nvPr>
        </p:nvSpPr>
        <p:spPr>
          <a:xfrm>
            <a:off x="236765" y="2975647"/>
            <a:ext cx="3465676" cy="21469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4" name="Google Shape;1264;p38"/>
          <p:cNvSpPr txBox="1"/>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1200">
                <a:solidFill>
                  <a:schemeClr val="dk1"/>
                </a:solidFill>
                <a:latin typeface="Century Gothic"/>
                <a:ea typeface="Century Gothic"/>
                <a:cs typeface="Century Gothic"/>
                <a:sym typeface="Century Gothic"/>
              </a:rPr>
              <a:t>17.11.2025</a:t>
            </a:r>
            <a:endParaRPr sz="1200">
              <a:solidFill>
                <a:schemeClr val="dk1"/>
              </a:solidFill>
              <a:latin typeface="Century Gothic"/>
              <a:ea typeface="Century Gothic"/>
              <a:cs typeface="Century Gothic"/>
              <a:sym typeface="Century Gothic"/>
            </a:endParaRPr>
          </a:p>
        </p:txBody>
      </p:sp>
      <p:sp>
        <p:nvSpPr>
          <p:cNvPr id="1265" name="Google Shape;1265;p38"/>
          <p:cNvSpPr txBox="1"/>
          <p:nvPr/>
        </p:nvSpPr>
        <p:spPr>
          <a:xfrm>
            <a:off x="11381363" y="6356350"/>
            <a:ext cx="66472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de-CH" sz="2400" b="0" cap="none">
                <a:solidFill>
                  <a:schemeClr val="dk1"/>
                </a:solidFill>
                <a:latin typeface="Century Gothic"/>
                <a:ea typeface="Century Gothic"/>
                <a:cs typeface="Century Gothic"/>
                <a:sym typeface="Century Gothic"/>
              </a:rPr>
              <a:t>‹Nr.›</a:t>
            </a:fld>
            <a:endParaRPr sz="2400" b="1">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matchingName="title-02">
  <p:cSld name="title-02">
    <p:spTree>
      <p:nvGrpSpPr>
        <p:cNvPr id="1" name="Shape 1266"/>
        <p:cNvGrpSpPr/>
        <p:nvPr/>
      </p:nvGrpSpPr>
      <p:grpSpPr>
        <a:xfrm>
          <a:off x="0" y="0"/>
          <a:ext cx="0" cy="0"/>
          <a:chOff x="0" y="0"/>
          <a:chExt cx="0" cy="0"/>
        </a:xfrm>
      </p:grpSpPr>
      <p:pic>
        <p:nvPicPr>
          <p:cNvPr id="1267" name="Google Shape;1267;p3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1268" name="Google Shape;1268;p3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1269" name="Google Shape;1269;p3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1270" name="Google Shape;1270;p39"/>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71" name="Google Shape;1271;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72" name="Google Shape;1272;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73" name="Google Shape;1273;p3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74" name="Google Shape;1274;p3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1275" name="Google Shape;1275;p39"/>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276" name="Google Shape;1276;p39"/>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77" name="Google Shape;1277;p3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1278" name="Google Shape;1278;p3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1279" name="Google Shape;1279;p3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1280" name="Google Shape;1280;p3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1281" name="Google Shape;1281;p3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1282" name="Google Shape;1282;p3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pic>
        <p:nvPicPr>
          <p:cNvPr id="1283" name="Google Shape;1283;p39"/>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250136" y="1440687"/>
            <a:ext cx="1363283" cy="653609"/>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1_title-02">
  <p:cSld name="1_title-02">
    <p:spTree>
      <p:nvGrpSpPr>
        <p:cNvPr id="1" name="Shape 1284"/>
        <p:cNvGrpSpPr/>
        <p:nvPr/>
      </p:nvGrpSpPr>
      <p:grpSpPr>
        <a:xfrm>
          <a:off x="0" y="0"/>
          <a:ext cx="0" cy="0"/>
          <a:chOff x="0" y="0"/>
          <a:chExt cx="0" cy="0"/>
        </a:xfrm>
      </p:grpSpPr>
      <p:pic>
        <p:nvPicPr>
          <p:cNvPr id="1285" name="Google Shape;1285;p4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1286" name="Google Shape;1286;p4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1287" name="Google Shape;1287;p4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1288" name="Google Shape;1288;p40"/>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89" name="Google Shape;1289;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0" name="Google Shape;1290;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1" name="Google Shape;1291;p4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92" name="Google Shape;1292;p4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1293" name="Google Shape;1293;p4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294" name="Google Shape;1294;p40"/>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95" name="Google Shape;1295;p4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1296" name="Google Shape;1296;p4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1297" name="Google Shape;1297;p4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1298" name="Google Shape;1298;p4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1299" name="Google Shape;1299;p4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1300" name="Google Shape;1300;p4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matchingName="title-03">
  <p:cSld name="title-03">
    <p:spTree>
      <p:nvGrpSpPr>
        <p:cNvPr id="1" name="Shape 1301"/>
        <p:cNvGrpSpPr/>
        <p:nvPr/>
      </p:nvGrpSpPr>
      <p:grpSpPr>
        <a:xfrm>
          <a:off x="0" y="0"/>
          <a:ext cx="0" cy="0"/>
          <a:chOff x="0" y="0"/>
          <a:chExt cx="0" cy="0"/>
        </a:xfrm>
      </p:grpSpPr>
      <p:pic>
        <p:nvPicPr>
          <p:cNvPr id="1302" name="Google Shape;1302;p4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306" y="0"/>
            <a:ext cx="6239483" cy="2407816"/>
          </a:xfrm>
          <a:prstGeom prst="rect">
            <a:avLst/>
          </a:prstGeom>
          <a:noFill/>
          <a:ln>
            <a:noFill/>
          </a:ln>
        </p:spPr>
      </p:pic>
      <p:pic>
        <p:nvPicPr>
          <p:cNvPr id="1303" name="Google Shape;1303;p4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5261969" y="3493788"/>
            <a:ext cx="3169481" cy="164813"/>
          </a:xfrm>
          <a:prstGeom prst="rect">
            <a:avLst/>
          </a:prstGeom>
          <a:noFill/>
          <a:ln>
            <a:noFill/>
          </a:ln>
        </p:spPr>
      </p:pic>
      <p:pic>
        <p:nvPicPr>
          <p:cNvPr id="1304" name="Google Shape;1304;p4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23059" y="0"/>
            <a:ext cx="1936759" cy="3208564"/>
          </a:xfrm>
          <a:prstGeom prst="rect">
            <a:avLst/>
          </a:prstGeom>
          <a:noFill/>
          <a:ln>
            <a:noFill/>
          </a:ln>
        </p:spPr>
      </p:pic>
      <p:pic>
        <p:nvPicPr>
          <p:cNvPr id="1305" name="Google Shape;1305;p4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133600" y="0"/>
            <a:ext cx="10058400" cy="5957925"/>
          </a:xfrm>
          <a:prstGeom prst="rect">
            <a:avLst/>
          </a:prstGeom>
          <a:noFill/>
          <a:ln>
            <a:noFill/>
          </a:ln>
        </p:spPr>
      </p:pic>
      <p:pic>
        <p:nvPicPr>
          <p:cNvPr id="1306" name="Google Shape;1306;p4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 y="-203086"/>
            <a:ext cx="4713111" cy="6701416"/>
          </a:xfrm>
          <a:prstGeom prst="rect">
            <a:avLst/>
          </a:prstGeom>
          <a:noFill/>
          <a:ln>
            <a:noFill/>
          </a:ln>
        </p:spPr>
      </p:pic>
      <p:sp>
        <p:nvSpPr>
          <p:cNvPr id="1307" name="Google Shape;1307;p41"/>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08" name="Google Shape;1308;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9" name="Google Shape;1309;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0" name="Google Shape;1310;p4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311" name="Google Shape;1311;p41"/>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12" name="Google Shape;1312;p4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6213" y="0"/>
            <a:ext cx="6381890" cy="5355771"/>
          </a:xfrm>
          <a:prstGeom prst="rect">
            <a:avLst/>
          </a:prstGeom>
          <a:noFill/>
          <a:ln>
            <a:noFill/>
          </a:ln>
        </p:spPr>
      </p:pic>
      <p:sp>
        <p:nvSpPr>
          <p:cNvPr id="1313" name="Google Shape;1313;p41"/>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314" name="Google Shape;1314;p4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708809" y="27720"/>
            <a:ext cx="2852057" cy="2799769"/>
          </a:xfrm>
          <a:prstGeom prst="rect">
            <a:avLst/>
          </a:prstGeom>
          <a:noFill/>
          <a:ln>
            <a:noFill/>
          </a:ln>
        </p:spPr>
      </p:pic>
      <p:pic>
        <p:nvPicPr>
          <p:cNvPr id="1315" name="Google Shape;1315;p4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6244789" y="1333867"/>
            <a:ext cx="2013559" cy="2180685"/>
          </a:xfrm>
          <a:prstGeom prst="rect">
            <a:avLst/>
          </a:prstGeom>
          <a:noFill/>
          <a:ln>
            <a:noFill/>
          </a:ln>
        </p:spPr>
      </p:pic>
      <p:pic>
        <p:nvPicPr>
          <p:cNvPr id="1316" name="Google Shape;1316;p4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20296" y="60695"/>
            <a:ext cx="1165197" cy="1273172"/>
          </a:xfrm>
          <a:prstGeom prst="rect">
            <a:avLst/>
          </a:prstGeom>
          <a:noFill/>
          <a:ln>
            <a:noFill/>
          </a:ln>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matchingName="1_title-03">
  <p:cSld name="1_title-03">
    <p:spTree>
      <p:nvGrpSpPr>
        <p:cNvPr id="1" name="Shape 1317"/>
        <p:cNvGrpSpPr/>
        <p:nvPr/>
      </p:nvGrpSpPr>
      <p:grpSpPr>
        <a:xfrm>
          <a:off x="0" y="0"/>
          <a:ext cx="0" cy="0"/>
          <a:chOff x="0" y="0"/>
          <a:chExt cx="0" cy="0"/>
        </a:xfrm>
      </p:grpSpPr>
      <p:pic>
        <p:nvPicPr>
          <p:cNvPr id="1318" name="Google Shape;1318;p4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376307" cy="3518221"/>
          </a:xfrm>
          <a:prstGeom prst="rect">
            <a:avLst/>
          </a:prstGeom>
          <a:noFill/>
          <a:ln>
            <a:noFill/>
          </a:ln>
        </p:spPr>
      </p:pic>
      <p:pic>
        <p:nvPicPr>
          <p:cNvPr id="1319" name="Google Shape;1319;p4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736529" flipH="1">
            <a:off x="382567" y="1475867"/>
            <a:ext cx="4872218" cy="4024993"/>
          </a:xfrm>
          <a:prstGeom prst="rect">
            <a:avLst/>
          </a:prstGeom>
          <a:noFill/>
          <a:ln>
            <a:noFill/>
          </a:ln>
        </p:spPr>
      </p:pic>
      <p:pic>
        <p:nvPicPr>
          <p:cNvPr id="1320" name="Google Shape;1320;p4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540325" y="4458656"/>
            <a:ext cx="4305300" cy="1372912"/>
          </a:xfrm>
          <a:prstGeom prst="rect">
            <a:avLst/>
          </a:prstGeom>
          <a:noFill/>
          <a:ln>
            <a:noFill/>
          </a:ln>
        </p:spPr>
      </p:pic>
      <p:pic>
        <p:nvPicPr>
          <p:cNvPr id="1321" name="Google Shape;1321;p4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47765" y="0"/>
            <a:ext cx="8742647" cy="5306786"/>
          </a:xfrm>
          <a:prstGeom prst="rect">
            <a:avLst/>
          </a:prstGeom>
          <a:noFill/>
          <a:ln>
            <a:noFill/>
          </a:ln>
        </p:spPr>
      </p:pic>
      <p:sp>
        <p:nvSpPr>
          <p:cNvPr id="1322" name="Google Shape;1322;p42"/>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23" name="Google Shape;1323;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4" name="Google Shape;1324;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5" name="Google Shape;1325;p4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326" name="Google Shape;1326;p42"/>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27" name="Google Shape;1327;p4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7013" y="902667"/>
            <a:ext cx="6773645" cy="4630915"/>
          </a:xfrm>
          <a:prstGeom prst="rect">
            <a:avLst/>
          </a:prstGeom>
          <a:noFill/>
          <a:ln>
            <a:noFill/>
          </a:ln>
        </p:spPr>
      </p:pic>
      <p:sp>
        <p:nvSpPr>
          <p:cNvPr id="1328" name="Google Shape;1328;p42"/>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329" name="Google Shape;1329;p4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93320" y="0"/>
            <a:ext cx="1736561" cy="2506436"/>
          </a:xfrm>
          <a:prstGeom prst="rect">
            <a:avLst/>
          </a:prstGeom>
          <a:noFill/>
          <a:ln>
            <a:noFill/>
          </a:ln>
        </p:spPr>
      </p:pic>
      <p:pic>
        <p:nvPicPr>
          <p:cNvPr id="1330" name="Google Shape;1330;p4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064845" y="2774391"/>
            <a:ext cx="2990850" cy="155524"/>
          </a:xfrm>
          <a:prstGeom prst="rect">
            <a:avLst/>
          </a:prstGeom>
          <a:noFill/>
          <a:ln>
            <a:noFill/>
          </a:ln>
        </p:spPr>
      </p:pic>
      <p:pic>
        <p:nvPicPr>
          <p:cNvPr id="1331" name="Google Shape;1331;p4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932337">
            <a:off x="335257" y="62979"/>
            <a:ext cx="1119420" cy="1223153"/>
          </a:xfrm>
          <a:prstGeom prst="rect">
            <a:avLst/>
          </a:prstGeom>
          <a:noFill/>
          <a:ln>
            <a:noFill/>
          </a:ln>
        </p:spPr>
      </p:pic>
      <p:pic>
        <p:nvPicPr>
          <p:cNvPr id="1332" name="Google Shape;1332;p4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107368" y="3851205"/>
            <a:ext cx="732419" cy="732419"/>
          </a:xfrm>
          <a:prstGeom prst="rect">
            <a:avLst/>
          </a:prstGeom>
          <a:noFill/>
          <a:ln>
            <a:noFill/>
          </a:ln>
        </p:spPr>
      </p:pic>
      <p:pic>
        <p:nvPicPr>
          <p:cNvPr id="1333" name="Google Shape;1333;p4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625277" y="187457"/>
            <a:ext cx="900634" cy="905638"/>
          </a:xfrm>
          <a:prstGeom prst="rect">
            <a:avLst/>
          </a:prstGeom>
          <a:noFill/>
          <a:ln>
            <a:noFill/>
          </a:ln>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matchingName="sub-topic-01" type="title">
  <p:cSld name="TITLE">
    <p:spTree>
      <p:nvGrpSpPr>
        <p:cNvPr id="1" name="Shape 1334"/>
        <p:cNvGrpSpPr/>
        <p:nvPr/>
      </p:nvGrpSpPr>
      <p:grpSpPr>
        <a:xfrm>
          <a:off x="0" y="0"/>
          <a:ext cx="0" cy="0"/>
          <a:chOff x="0" y="0"/>
          <a:chExt cx="0" cy="0"/>
        </a:xfrm>
      </p:grpSpPr>
      <p:grpSp>
        <p:nvGrpSpPr>
          <p:cNvPr id="1335" name="Google Shape;1335;p43"/>
          <p:cNvGrpSpPr/>
          <p:nvPr/>
        </p:nvGrpSpPr>
        <p:grpSpPr>
          <a:xfrm>
            <a:off x="0" y="0"/>
            <a:ext cx="12190413" cy="6871807"/>
            <a:chOff x="0" y="0"/>
            <a:chExt cx="12190413" cy="6871807"/>
          </a:xfrm>
        </p:grpSpPr>
        <p:pic>
          <p:nvPicPr>
            <p:cNvPr id="1336" name="Google Shape;1336;p4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7707874" y="0"/>
              <a:ext cx="4147972" cy="6871807"/>
            </a:xfrm>
            <a:prstGeom prst="rect">
              <a:avLst/>
            </a:prstGeom>
            <a:noFill/>
            <a:ln>
              <a:noFill/>
            </a:ln>
          </p:spPr>
        </p:pic>
        <p:pic>
          <p:nvPicPr>
            <p:cNvPr id="1337" name="Google Shape;1337;p4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27376" y="0"/>
              <a:ext cx="4139638" cy="6858000"/>
            </a:xfrm>
            <a:prstGeom prst="rect">
              <a:avLst/>
            </a:prstGeom>
            <a:noFill/>
            <a:ln>
              <a:noFill/>
            </a:ln>
          </p:spPr>
        </p:pic>
        <p:pic>
          <p:nvPicPr>
            <p:cNvPr id="1338" name="Google Shape;1338;p4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339" name="Google Shape;1339;p4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019762" y="2929662"/>
              <a:ext cx="3693546" cy="3812642"/>
            </a:xfrm>
            <a:prstGeom prst="rect">
              <a:avLst/>
            </a:prstGeom>
            <a:noFill/>
            <a:ln>
              <a:noFill/>
            </a:ln>
          </p:spPr>
        </p:pic>
        <p:pic>
          <p:nvPicPr>
            <p:cNvPr id="1340" name="Google Shape;1340;p4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55493" y="2708920"/>
              <a:ext cx="3538656" cy="3779194"/>
            </a:xfrm>
            <a:prstGeom prst="rect">
              <a:avLst/>
            </a:prstGeom>
            <a:noFill/>
            <a:ln>
              <a:noFill/>
            </a:ln>
          </p:spPr>
        </p:pic>
        <p:pic>
          <p:nvPicPr>
            <p:cNvPr id="1341" name="Google Shape;1341;p4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905918" y="0"/>
              <a:ext cx="2314457" cy="1010832"/>
            </a:xfrm>
            <a:prstGeom prst="rect">
              <a:avLst/>
            </a:prstGeom>
            <a:noFill/>
            <a:ln>
              <a:noFill/>
            </a:ln>
          </p:spPr>
        </p:pic>
        <p:pic>
          <p:nvPicPr>
            <p:cNvPr id="1342" name="Google Shape;1342;p4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4216885" y="5243007"/>
              <a:ext cx="3729391" cy="1628800"/>
            </a:xfrm>
            <a:prstGeom prst="rect">
              <a:avLst/>
            </a:prstGeom>
            <a:noFill/>
            <a:ln>
              <a:noFill/>
            </a:ln>
          </p:spPr>
        </p:pic>
        <p:pic>
          <p:nvPicPr>
            <p:cNvPr id="1343" name="Google Shape;1343;p4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365969"/>
              <a:ext cx="2598973" cy="262785"/>
            </a:xfrm>
            <a:prstGeom prst="rect">
              <a:avLst/>
            </a:prstGeom>
            <a:noFill/>
            <a:ln>
              <a:noFill/>
            </a:ln>
          </p:spPr>
        </p:pic>
        <p:pic>
          <p:nvPicPr>
            <p:cNvPr id="1344" name="Google Shape;1344;p4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591440" y="1365969"/>
              <a:ext cx="2598973" cy="262785"/>
            </a:xfrm>
            <a:prstGeom prst="rect">
              <a:avLst/>
            </a:prstGeom>
            <a:noFill/>
            <a:ln>
              <a:noFill/>
            </a:ln>
          </p:spPr>
        </p:pic>
      </p:grpSp>
      <p:pic>
        <p:nvPicPr>
          <p:cNvPr id="1345" name="Google Shape;1345;p4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46" name="Google Shape;1346;p43"/>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47" name="Google Shape;1347;p43"/>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48" name="Google Shape;1348;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49" name="Google Shape;1349;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50" name="Google Shape;1350;p4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matchingName="sub-topic-02">
  <p:cSld name="sub-topic-02">
    <p:spTree>
      <p:nvGrpSpPr>
        <p:cNvPr id="1" name="Shape 1351"/>
        <p:cNvGrpSpPr/>
        <p:nvPr/>
      </p:nvGrpSpPr>
      <p:grpSpPr>
        <a:xfrm>
          <a:off x="0" y="0"/>
          <a:ext cx="0" cy="0"/>
          <a:chOff x="0" y="0"/>
          <a:chExt cx="0" cy="0"/>
        </a:xfrm>
      </p:grpSpPr>
      <p:grpSp>
        <p:nvGrpSpPr>
          <p:cNvPr id="1352" name="Google Shape;1352;p44"/>
          <p:cNvGrpSpPr/>
          <p:nvPr/>
        </p:nvGrpSpPr>
        <p:grpSpPr>
          <a:xfrm>
            <a:off x="-7686" y="0"/>
            <a:ext cx="12215900" cy="5401644"/>
            <a:chOff x="-7685" y="0"/>
            <a:chExt cx="12215900" cy="5401644"/>
          </a:xfrm>
        </p:grpSpPr>
        <p:pic>
          <p:nvPicPr>
            <p:cNvPr id="1353" name="Google Shape;1353;p4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702001" y="1694315"/>
              <a:ext cx="5401643" cy="2013012"/>
            </a:xfrm>
            <a:prstGeom prst="rect">
              <a:avLst/>
            </a:prstGeom>
            <a:noFill/>
            <a:ln>
              <a:noFill/>
            </a:ln>
          </p:spPr>
        </p:pic>
        <p:pic>
          <p:nvPicPr>
            <p:cNvPr id="1354" name="Google Shape;1354;p4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00887" y="1694316"/>
              <a:ext cx="5401643" cy="2013012"/>
            </a:xfrm>
            <a:prstGeom prst="rect">
              <a:avLst/>
            </a:prstGeom>
            <a:noFill/>
            <a:ln>
              <a:noFill/>
            </a:ln>
          </p:spPr>
        </p:pic>
      </p:grpSp>
      <p:grpSp>
        <p:nvGrpSpPr>
          <p:cNvPr id="1355" name="Google Shape;1355;p44"/>
          <p:cNvGrpSpPr/>
          <p:nvPr/>
        </p:nvGrpSpPr>
        <p:grpSpPr>
          <a:xfrm>
            <a:off x="-37819" y="0"/>
            <a:ext cx="12200175" cy="6858000"/>
            <a:chOff x="-37819" y="0"/>
            <a:chExt cx="12200175" cy="6858000"/>
          </a:xfrm>
        </p:grpSpPr>
        <p:pic>
          <p:nvPicPr>
            <p:cNvPr id="1356" name="Google Shape;1356;p4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37819" y="0"/>
              <a:ext cx="4139638" cy="6858000"/>
            </a:xfrm>
            <a:prstGeom prst="rect">
              <a:avLst/>
            </a:prstGeom>
            <a:noFill/>
            <a:ln>
              <a:noFill/>
            </a:ln>
          </p:spPr>
        </p:pic>
        <p:pic>
          <p:nvPicPr>
            <p:cNvPr id="1357" name="Google Shape;1357;p4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8022718" y="0"/>
              <a:ext cx="4139638" cy="6858000"/>
            </a:xfrm>
            <a:prstGeom prst="rect">
              <a:avLst/>
            </a:prstGeom>
            <a:noFill/>
            <a:ln>
              <a:noFill/>
            </a:ln>
          </p:spPr>
        </p:pic>
      </p:grpSp>
      <p:grpSp>
        <p:nvGrpSpPr>
          <p:cNvPr id="1358" name="Google Shape;1358;p44"/>
          <p:cNvGrpSpPr/>
          <p:nvPr/>
        </p:nvGrpSpPr>
        <p:grpSpPr>
          <a:xfrm>
            <a:off x="387424" y="0"/>
            <a:ext cx="11042132" cy="6859390"/>
            <a:chOff x="387424" y="0"/>
            <a:chExt cx="11042132" cy="6859390"/>
          </a:xfrm>
        </p:grpSpPr>
        <p:pic>
          <p:nvPicPr>
            <p:cNvPr id="1359" name="Google Shape;1359;p4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360" name="Google Shape;1360;p4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166348" y="2703637"/>
              <a:ext cx="2263208" cy="3883587"/>
            </a:xfrm>
            <a:prstGeom prst="rect">
              <a:avLst/>
            </a:prstGeom>
            <a:noFill/>
            <a:ln>
              <a:noFill/>
            </a:ln>
          </p:spPr>
        </p:pic>
        <p:pic>
          <p:nvPicPr>
            <p:cNvPr id="1361" name="Google Shape;1361;p4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7424" y="2996952"/>
              <a:ext cx="2194636" cy="3765920"/>
            </a:xfrm>
            <a:prstGeom prst="rect">
              <a:avLst/>
            </a:prstGeom>
            <a:noFill/>
            <a:ln>
              <a:noFill/>
            </a:ln>
          </p:spPr>
        </p:pic>
        <p:pic>
          <p:nvPicPr>
            <p:cNvPr id="1362" name="Google Shape;1362;p4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4357" y="334062"/>
              <a:ext cx="377577" cy="377577"/>
            </a:xfrm>
            <a:prstGeom prst="rect">
              <a:avLst/>
            </a:prstGeom>
            <a:noFill/>
            <a:ln>
              <a:noFill/>
            </a:ln>
          </p:spPr>
        </p:pic>
        <p:pic>
          <p:nvPicPr>
            <p:cNvPr id="1363" name="Google Shape;1363;p4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06259" y="2602805"/>
              <a:ext cx="8579482" cy="117967"/>
            </a:xfrm>
            <a:prstGeom prst="rect">
              <a:avLst/>
            </a:prstGeom>
            <a:noFill/>
            <a:ln>
              <a:noFill/>
            </a:ln>
          </p:spPr>
        </p:pic>
        <p:pic>
          <p:nvPicPr>
            <p:cNvPr id="1364" name="Google Shape;1364;p4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324145" y="6048972"/>
              <a:ext cx="1855578" cy="810418"/>
            </a:xfrm>
            <a:prstGeom prst="rect">
              <a:avLst/>
            </a:prstGeom>
            <a:noFill/>
            <a:ln>
              <a:noFill/>
            </a:ln>
          </p:spPr>
        </p:pic>
        <p:pic>
          <p:nvPicPr>
            <p:cNvPr id="1365" name="Google Shape;1365;p4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66614" y="0"/>
              <a:ext cx="1272583" cy="555797"/>
            </a:xfrm>
            <a:prstGeom prst="rect">
              <a:avLst/>
            </a:prstGeom>
            <a:noFill/>
            <a:ln>
              <a:noFill/>
            </a:ln>
          </p:spPr>
        </p:pic>
        <p:pic>
          <p:nvPicPr>
            <p:cNvPr id="1366" name="Google Shape;1366;p4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956277" y="0"/>
              <a:ext cx="1272583" cy="555797"/>
            </a:xfrm>
            <a:prstGeom prst="rect">
              <a:avLst/>
            </a:prstGeom>
            <a:noFill/>
            <a:ln>
              <a:noFill/>
            </a:ln>
          </p:spPr>
        </p:pic>
      </p:grpSp>
      <p:pic>
        <p:nvPicPr>
          <p:cNvPr id="1367" name="Google Shape;1367;p44"/>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68" name="Google Shape;1368;p44"/>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5400"/>
              <a:buFont typeface="Century Gothic"/>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69" name="Google Shape;1369;p44"/>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70" name="Google Shape;1370;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1" name="Google Shape;1371;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2" name="Google Shape;1372;p4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matchingName="sub-topic-03">
  <p:cSld name="sub-topic-03">
    <p:spTree>
      <p:nvGrpSpPr>
        <p:cNvPr id="1" name="Shape 1373"/>
        <p:cNvGrpSpPr/>
        <p:nvPr/>
      </p:nvGrpSpPr>
      <p:grpSpPr>
        <a:xfrm>
          <a:off x="0" y="0"/>
          <a:ext cx="0" cy="0"/>
          <a:chOff x="0" y="0"/>
          <a:chExt cx="0" cy="0"/>
        </a:xfrm>
      </p:grpSpPr>
      <p:grpSp>
        <p:nvGrpSpPr>
          <p:cNvPr id="1374" name="Google Shape;1374;p45"/>
          <p:cNvGrpSpPr/>
          <p:nvPr/>
        </p:nvGrpSpPr>
        <p:grpSpPr>
          <a:xfrm>
            <a:off x="0" y="-15941"/>
            <a:ext cx="12200394" cy="6876669"/>
            <a:chOff x="0" y="-15941"/>
            <a:chExt cx="12200394" cy="6876669"/>
          </a:xfrm>
        </p:grpSpPr>
        <p:pic>
          <p:nvPicPr>
            <p:cNvPr id="1375" name="Google Shape;1375;p4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728"/>
              <a:ext cx="3285658" cy="6858000"/>
            </a:xfrm>
            <a:prstGeom prst="rect">
              <a:avLst/>
            </a:prstGeom>
            <a:noFill/>
            <a:ln>
              <a:noFill/>
            </a:ln>
          </p:spPr>
        </p:pic>
        <p:pic>
          <p:nvPicPr>
            <p:cNvPr id="1376" name="Google Shape;1376;p4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8914736" y="-15941"/>
              <a:ext cx="3285658" cy="6858000"/>
            </a:xfrm>
            <a:prstGeom prst="rect">
              <a:avLst/>
            </a:prstGeom>
            <a:noFill/>
            <a:ln>
              <a:noFill/>
            </a:ln>
          </p:spPr>
        </p:pic>
      </p:grpSp>
      <p:grpSp>
        <p:nvGrpSpPr>
          <p:cNvPr id="1377" name="Google Shape;1377;p45"/>
          <p:cNvGrpSpPr/>
          <p:nvPr/>
        </p:nvGrpSpPr>
        <p:grpSpPr>
          <a:xfrm>
            <a:off x="1453046" y="2818412"/>
            <a:ext cx="8762986" cy="2505655"/>
            <a:chOff x="1453046" y="2818412"/>
            <a:chExt cx="8762986" cy="2505655"/>
          </a:xfrm>
        </p:grpSpPr>
        <p:pic>
          <p:nvPicPr>
            <p:cNvPr id="1378" name="Google Shape;1378;p4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53046" y="2818412"/>
              <a:ext cx="2468230" cy="2468230"/>
            </a:xfrm>
            <a:prstGeom prst="rect">
              <a:avLst/>
            </a:prstGeom>
            <a:noFill/>
            <a:ln>
              <a:noFill/>
            </a:ln>
          </p:spPr>
        </p:pic>
        <p:pic>
          <p:nvPicPr>
            <p:cNvPr id="1379" name="Google Shape;1379;p4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747802" y="2855837"/>
              <a:ext cx="2468230" cy="2468230"/>
            </a:xfrm>
            <a:prstGeom prst="rect">
              <a:avLst/>
            </a:prstGeom>
            <a:noFill/>
            <a:ln>
              <a:noFill/>
            </a:ln>
          </p:spPr>
        </p:pic>
      </p:grpSp>
      <p:grpSp>
        <p:nvGrpSpPr>
          <p:cNvPr id="1380" name="Google Shape;1380;p45"/>
          <p:cNvGrpSpPr/>
          <p:nvPr/>
        </p:nvGrpSpPr>
        <p:grpSpPr>
          <a:xfrm>
            <a:off x="-133486" y="-15941"/>
            <a:ext cx="12215328" cy="7241745"/>
            <a:chOff x="-133486" y="-15941"/>
            <a:chExt cx="12215328" cy="7241745"/>
          </a:xfrm>
        </p:grpSpPr>
        <p:pic>
          <p:nvPicPr>
            <p:cNvPr id="1381" name="Google Shape;1381;p4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5348416" y="6186735"/>
              <a:ext cx="1536966" cy="671265"/>
            </a:xfrm>
            <a:prstGeom prst="rect">
              <a:avLst/>
            </a:prstGeom>
            <a:noFill/>
            <a:ln>
              <a:noFill/>
            </a:ln>
          </p:spPr>
        </p:pic>
        <p:pic>
          <p:nvPicPr>
            <p:cNvPr id="1382" name="Google Shape;1382;p4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447134" y="-15941"/>
              <a:ext cx="1190545" cy="519967"/>
            </a:xfrm>
            <a:prstGeom prst="rect">
              <a:avLst/>
            </a:prstGeom>
            <a:noFill/>
            <a:ln>
              <a:noFill/>
            </a:ln>
          </p:spPr>
        </p:pic>
        <p:pic>
          <p:nvPicPr>
            <p:cNvPr id="1383" name="Google Shape;1383;p4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93080" y="3279462"/>
              <a:ext cx="4140132" cy="320860"/>
            </a:xfrm>
            <a:prstGeom prst="rect">
              <a:avLst/>
            </a:prstGeom>
            <a:noFill/>
            <a:ln>
              <a:noFill/>
            </a:ln>
          </p:spPr>
        </p:pic>
        <p:pic>
          <p:nvPicPr>
            <p:cNvPr id="1384" name="Google Shape;1384;p4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33486" y="2453228"/>
              <a:ext cx="4599527" cy="4599527"/>
            </a:xfrm>
            <a:prstGeom prst="rect">
              <a:avLst/>
            </a:prstGeom>
            <a:noFill/>
            <a:ln>
              <a:noFill/>
            </a:ln>
          </p:spPr>
        </p:pic>
        <p:pic>
          <p:nvPicPr>
            <p:cNvPr id="1385" name="Google Shape;1385;p4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881326" y="2280177"/>
              <a:ext cx="4945627" cy="4945627"/>
            </a:xfrm>
            <a:prstGeom prst="rect">
              <a:avLst/>
            </a:prstGeom>
            <a:noFill/>
            <a:ln>
              <a:noFill/>
            </a:ln>
          </p:spPr>
        </p:pic>
        <p:pic>
          <p:nvPicPr>
            <p:cNvPr id="1386" name="Google Shape;1386;p4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67976" y="354226"/>
              <a:ext cx="390339" cy="390339"/>
            </a:xfrm>
            <a:prstGeom prst="rect">
              <a:avLst/>
            </a:prstGeom>
            <a:noFill/>
            <a:ln>
              <a:noFill/>
            </a:ln>
          </p:spPr>
        </p:pic>
        <p:pic>
          <p:nvPicPr>
            <p:cNvPr id="1387" name="Google Shape;1387;p45"/>
            <p:cNvPicPr preferRelativeResize="0"/>
            <p:nvPr/>
          </p:nvPicPr>
          <p:blipFill rotWithShape="1">
            <a:blip r:embed="rId10">
              <a:alphaModFix/>
            </a:blip>
            <a:srcRect/>
            <a:stretch/>
          </p:blipFill>
          <p:spPr>
            <a:xfrm>
              <a:off x="-133486" y="533875"/>
              <a:ext cx="4762500" cy="247650"/>
            </a:xfrm>
            <a:prstGeom prst="rect">
              <a:avLst/>
            </a:prstGeom>
            <a:noFill/>
            <a:ln>
              <a:noFill/>
            </a:ln>
          </p:spPr>
        </p:pic>
        <p:pic>
          <p:nvPicPr>
            <p:cNvPr id="1388" name="Google Shape;1388;p45"/>
            <p:cNvPicPr preferRelativeResize="0"/>
            <p:nvPr/>
          </p:nvPicPr>
          <p:blipFill rotWithShape="1">
            <a:blip r:embed="rId10">
              <a:alphaModFix/>
            </a:blip>
            <a:srcRect/>
            <a:stretch/>
          </p:blipFill>
          <p:spPr>
            <a:xfrm>
              <a:off x="7319342" y="537940"/>
              <a:ext cx="4762500" cy="247650"/>
            </a:xfrm>
            <a:prstGeom prst="rect">
              <a:avLst/>
            </a:prstGeom>
            <a:noFill/>
            <a:ln>
              <a:noFill/>
            </a:ln>
          </p:spPr>
        </p:pic>
        <p:pic>
          <p:nvPicPr>
            <p:cNvPr id="1389" name="Google Shape;1389;p4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4903745" y="5533169"/>
              <a:ext cx="2406353" cy="243309"/>
            </a:xfrm>
            <a:prstGeom prst="rect">
              <a:avLst/>
            </a:prstGeom>
            <a:noFill/>
            <a:ln>
              <a:noFill/>
            </a:ln>
          </p:spPr>
        </p:pic>
      </p:grpSp>
      <p:pic>
        <p:nvPicPr>
          <p:cNvPr id="1390" name="Google Shape;1390;p4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91" name="Google Shape;1391;p45"/>
          <p:cNvSpPr txBox="1">
            <a:spLocks noGrp="1"/>
          </p:cNvSpPr>
          <p:nvPr>
            <p:ph type="ctrTitle"/>
          </p:nvPr>
        </p:nvSpPr>
        <p:spPr>
          <a:xfrm>
            <a:off x="1495422" y="1696340"/>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92" name="Google Shape;1392;p45"/>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93" name="Google Shape;1393;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4" name="Google Shape;1394;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5" name="Google Shape;1395;p4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Заголовок и объект" type="obj">
  <p:cSld name="OBJECT">
    <p:spTree>
      <p:nvGrpSpPr>
        <p:cNvPr id="1" name="Shape 194"/>
        <p:cNvGrpSpPr/>
        <p:nvPr/>
      </p:nvGrpSpPr>
      <p:grpSpPr>
        <a:xfrm>
          <a:off x="0" y="0"/>
          <a:ext cx="0" cy="0"/>
          <a:chOff x="0" y="0"/>
          <a:chExt cx="0" cy="0"/>
        </a:xfrm>
      </p:grpSpPr>
      <p:pic>
        <p:nvPicPr>
          <p:cNvPr id="195" name="Google Shape;195;p12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001798" y="0"/>
            <a:ext cx="4669971" cy="1038381"/>
          </a:xfrm>
          <a:prstGeom prst="rect">
            <a:avLst/>
          </a:prstGeom>
          <a:noFill/>
          <a:ln>
            <a:noFill/>
          </a:ln>
        </p:spPr>
      </p:pic>
      <p:grpSp>
        <p:nvGrpSpPr>
          <p:cNvPr id="196" name="Google Shape;196;p128"/>
          <p:cNvGrpSpPr/>
          <p:nvPr/>
        </p:nvGrpSpPr>
        <p:grpSpPr>
          <a:xfrm>
            <a:off x="0" y="0"/>
            <a:ext cx="8973927" cy="6858000"/>
            <a:chOff x="0" y="0"/>
            <a:chExt cx="8973927" cy="6858000"/>
          </a:xfrm>
        </p:grpSpPr>
        <p:pic>
          <p:nvPicPr>
            <p:cNvPr id="197" name="Google Shape;197;p128"/>
            <p:cNvPicPr preferRelativeResize="0"/>
            <p:nvPr/>
          </p:nvPicPr>
          <p:blipFill rotWithShape="1">
            <a:blip r:embed="rId3">
              <a:alphaModFix/>
            </a:blip>
            <a:srcRect/>
            <a:stretch/>
          </p:blipFill>
          <p:spPr>
            <a:xfrm>
              <a:off x="4211427" y="6308945"/>
              <a:ext cx="4762500" cy="247650"/>
            </a:xfrm>
            <a:prstGeom prst="rect">
              <a:avLst/>
            </a:prstGeom>
            <a:noFill/>
            <a:ln>
              <a:noFill/>
            </a:ln>
          </p:spPr>
        </p:pic>
        <p:pic>
          <p:nvPicPr>
            <p:cNvPr id="198" name="Google Shape;198;p12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199" name="Google Shape;199;p12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451512" y="0"/>
              <a:ext cx="4139638" cy="6858000"/>
            </a:xfrm>
            <a:prstGeom prst="rect">
              <a:avLst/>
            </a:prstGeom>
            <a:noFill/>
            <a:ln>
              <a:noFill/>
            </a:ln>
          </p:spPr>
        </p:pic>
      </p:grpSp>
      <p:pic>
        <p:nvPicPr>
          <p:cNvPr id="200" name="Google Shape;200;p12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1" name="Google Shape;201;p128"/>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2" name="Google Shape;202;p128"/>
          <p:cNvSpPr txBox="1">
            <a:spLocks noGrp="1"/>
          </p:cNvSpPr>
          <p:nvPr>
            <p:ph type="body" idx="1"/>
          </p:nvPr>
        </p:nvSpPr>
        <p:spPr>
          <a:xfrm>
            <a:off x="5591150" y="2114236"/>
            <a:ext cx="6010299" cy="3602929"/>
          </a:xfrm>
          <a:prstGeom prst="rect">
            <a:avLst/>
          </a:prstGeom>
          <a:noFill/>
          <a:ln>
            <a:noFill/>
          </a:ln>
        </p:spPr>
        <p:txBody>
          <a:bodyPr spcFirstLastPara="1" wrap="square" lIns="91425" tIns="45700" rIns="91425" bIns="45700" anchor="t" anchorCtr="0">
            <a:normAutofit/>
          </a:bodyPr>
          <a:lstStyle>
            <a:lvl1pPr marL="457200" lvl="0" indent="-406400" algn="r">
              <a:lnSpc>
                <a:spcPct val="90000"/>
              </a:lnSpc>
              <a:spcBef>
                <a:spcPts val="1000"/>
              </a:spcBef>
              <a:spcAft>
                <a:spcPts val="0"/>
              </a:spcAft>
              <a:buClr>
                <a:schemeClr val="dk1"/>
              </a:buClr>
              <a:buSzPts val="2800"/>
              <a:buChar char="•"/>
              <a:defRPr/>
            </a:lvl1pPr>
            <a:lvl2pPr marL="914400" lvl="1" indent="-381000" algn="r">
              <a:lnSpc>
                <a:spcPct val="90000"/>
              </a:lnSpc>
              <a:spcBef>
                <a:spcPts val="500"/>
              </a:spcBef>
              <a:spcAft>
                <a:spcPts val="0"/>
              </a:spcAft>
              <a:buClr>
                <a:schemeClr val="dk1"/>
              </a:buClr>
              <a:buSzPts val="2400"/>
              <a:buChar char="•"/>
              <a:defRPr/>
            </a:lvl2pPr>
            <a:lvl3pPr marL="1371600" lvl="2" indent="-355600" algn="r">
              <a:lnSpc>
                <a:spcPct val="90000"/>
              </a:lnSpc>
              <a:spcBef>
                <a:spcPts val="500"/>
              </a:spcBef>
              <a:spcAft>
                <a:spcPts val="0"/>
              </a:spcAft>
              <a:buClr>
                <a:schemeClr val="dk1"/>
              </a:buClr>
              <a:buSzPts val="2000"/>
              <a:buChar char="•"/>
              <a:defRPr/>
            </a:lvl3pPr>
            <a:lvl4pPr marL="1828800" lvl="3" indent="-342900" algn="r">
              <a:lnSpc>
                <a:spcPct val="90000"/>
              </a:lnSpc>
              <a:spcBef>
                <a:spcPts val="500"/>
              </a:spcBef>
              <a:spcAft>
                <a:spcPts val="0"/>
              </a:spcAft>
              <a:buClr>
                <a:schemeClr val="dk1"/>
              </a:buClr>
              <a:buSzPts val="1800"/>
              <a:buChar char="•"/>
              <a:defRPr/>
            </a:lvl4pPr>
            <a:lvl5pPr marL="2286000" lvl="4" indent="-342900" algn="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 name="Google Shape;203;p1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4" name="Google Shape;204;p1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5" name="Google Shape;205;p12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06" name="Google Shape;206;p12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0800000">
            <a:off x="10345265" y="5699345"/>
            <a:ext cx="1846735" cy="313710"/>
          </a:xfrm>
          <a:prstGeom prst="rect">
            <a:avLst/>
          </a:prstGeom>
          <a:noFill/>
          <a:ln>
            <a:noFill/>
          </a:ln>
        </p:spPr>
      </p:pic>
      <p:pic>
        <p:nvPicPr>
          <p:cNvPr id="207" name="Google Shape;207;p12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70947" y="549765"/>
            <a:ext cx="3444606" cy="5903721"/>
          </a:xfrm>
          <a:prstGeom prst="rect">
            <a:avLst/>
          </a:prstGeom>
          <a:noFill/>
          <a:ln>
            <a:noFill/>
          </a:ln>
        </p:spPr>
      </p:pic>
      <p:pic>
        <p:nvPicPr>
          <p:cNvPr id="208" name="Google Shape;208;p12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9284886" y="0"/>
            <a:ext cx="2428422" cy="2433572"/>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matchingName="Заголовок и объект" type="obj">
  <p:cSld name="OBJECT">
    <p:spTree>
      <p:nvGrpSpPr>
        <p:cNvPr id="1" name="Shape 1396"/>
        <p:cNvGrpSpPr/>
        <p:nvPr/>
      </p:nvGrpSpPr>
      <p:grpSpPr>
        <a:xfrm>
          <a:off x="0" y="0"/>
          <a:ext cx="0" cy="0"/>
          <a:chOff x="0" y="0"/>
          <a:chExt cx="0" cy="0"/>
        </a:xfrm>
      </p:grpSpPr>
      <p:pic>
        <p:nvPicPr>
          <p:cNvPr id="1397" name="Google Shape;1397;p4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001798" y="0"/>
            <a:ext cx="4669971" cy="1038381"/>
          </a:xfrm>
          <a:prstGeom prst="rect">
            <a:avLst/>
          </a:prstGeom>
          <a:noFill/>
          <a:ln>
            <a:noFill/>
          </a:ln>
        </p:spPr>
      </p:pic>
      <p:grpSp>
        <p:nvGrpSpPr>
          <p:cNvPr id="1398" name="Google Shape;1398;p46"/>
          <p:cNvGrpSpPr/>
          <p:nvPr/>
        </p:nvGrpSpPr>
        <p:grpSpPr>
          <a:xfrm>
            <a:off x="0" y="0"/>
            <a:ext cx="8973927" cy="6858000"/>
            <a:chOff x="0" y="0"/>
            <a:chExt cx="8973927" cy="6858000"/>
          </a:xfrm>
        </p:grpSpPr>
        <p:pic>
          <p:nvPicPr>
            <p:cNvPr id="1399" name="Google Shape;1399;p46"/>
            <p:cNvPicPr preferRelativeResize="0"/>
            <p:nvPr/>
          </p:nvPicPr>
          <p:blipFill rotWithShape="1">
            <a:blip r:embed="rId3">
              <a:alphaModFix/>
            </a:blip>
            <a:srcRect/>
            <a:stretch/>
          </p:blipFill>
          <p:spPr>
            <a:xfrm>
              <a:off x="4211427" y="6308945"/>
              <a:ext cx="4762500" cy="247650"/>
            </a:xfrm>
            <a:prstGeom prst="rect">
              <a:avLst/>
            </a:prstGeom>
            <a:noFill/>
            <a:ln>
              <a:noFill/>
            </a:ln>
          </p:spPr>
        </p:pic>
        <p:pic>
          <p:nvPicPr>
            <p:cNvPr id="1400" name="Google Shape;1400;p4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1401" name="Google Shape;1401;p4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451512" y="0"/>
              <a:ext cx="4139638" cy="6858000"/>
            </a:xfrm>
            <a:prstGeom prst="rect">
              <a:avLst/>
            </a:prstGeom>
            <a:noFill/>
            <a:ln>
              <a:noFill/>
            </a:ln>
          </p:spPr>
        </p:pic>
      </p:grpSp>
      <p:pic>
        <p:nvPicPr>
          <p:cNvPr id="1402" name="Google Shape;1402;p4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403" name="Google Shape;1403;p46"/>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04" name="Google Shape;1404;p46"/>
          <p:cNvSpPr txBox="1">
            <a:spLocks noGrp="1"/>
          </p:cNvSpPr>
          <p:nvPr>
            <p:ph type="body" idx="1"/>
          </p:nvPr>
        </p:nvSpPr>
        <p:spPr>
          <a:xfrm>
            <a:off x="5591150" y="2114236"/>
            <a:ext cx="6010299" cy="3602929"/>
          </a:xfrm>
          <a:prstGeom prst="rect">
            <a:avLst/>
          </a:prstGeom>
          <a:noFill/>
          <a:ln>
            <a:noFill/>
          </a:ln>
        </p:spPr>
        <p:txBody>
          <a:bodyPr spcFirstLastPara="1" wrap="square" lIns="91425" tIns="45700" rIns="91425" bIns="45700" anchor="t" anchorCtr="0">
            <a:normAutofit/>
          </a:bodyPr>
          <a:lstStyle>
            <a:lvl1pPr marL="457200" lvl="0" indent="-406400" algn="r">
              <a:lnSpc>
                <a:spcPct val="90000"/>
              </a:lnSpc>
              <a:spcBef>
                <a:spcPts val="1000"/>
              </a:spcBef>
              <a:spcAft>
                <a:spcPts val="0"/>
              </a:spcAft>
              <a:buClr>
                <a:schemeClr val="dk1"/>
              </a:buClr>
              <a:buSzPts val="2800"/>
              <a:buChar char="•"/>
              <a:defRPr/>
            </a:lvl1pPr>
            <a:lvl2pPr marL="914400" lvl="1" indent="-381000" algn="r">
              <a:lnSpc>
                <a:spcPct val="90000"/>
              </a:lnSpc>
              <a:spcBef>
                <a:spcPts val="500"/>
              </a:spcBef>
              <a:spcAft>
                <a:spcPts val="0"/>
              </a:spcAft>
              <a:buClr>
                <a:schemeClr val="dk1"/>
              </a:buClr>
              <a:buSzPts val="2400"/>
              <a:buChar char="•"/>
              <a:defRPr/>
            </a:lvl2pPr>
            <a:lvl3pPr marL="1371600" lvl="2" indent="-355600" algn="r">
              <a:lnSpc>
                <a:spcPct val="90000"/>
              </a:lnSpc>
              <a:spcBef>
                <a:spcPts val="500"/>
              </a:spcBef>
              <a:spcAft>
                <a:spcPts val="0"/>
              </a:spcAft>
              <a:buClr>
                <a:schemeClr val="dk1"/>
              </a:buClr>
              <a:buSzPts val="2000"/>
              <a:buChar char="•"/>
              <a:defRPr/>
            </a:lvl3pPr>
            <a:lvl4pPr marL="1828800" lvl="3" indent="-342900" algn="r">
              <a:lnSpc>
                <a:spcPct val="90000"/>
              </a:lnSpc>
              <a:spcBef>
                <a:spcPts val="500"/>
              </a:spcBef>
              <a:spcAft>
                <a:spcPts val="0"/>
              </a:spcAft>
              <a:buClr>
                <a:schemeClr val="dk1"/>
              </a:buClr>
              <a:buSzPts val="1800"/>
              <a:buChar char="•"/>
              <a:defRPr/>
            </a:lvl4pPr>
            <a:lvl5pPr marL="2286000" lvl="4" indent="-342900" algn="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5" name="Google Shape;1405;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06" name="Google Shape;1406;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07" name="Google Shape;1407;p4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08" name="Google Shape;1408;p4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0800000">
            <a:off x="10345265" y="5699345"/>
            <a:ext cx="1846735" cy="313710"/>
          </a:xfrm>
          <a:prstGeom prst="rect">
            <a:avLst/>
          </a:prstGeom>
          <a:noFill/>
          <a:ln>
            <a:noFill/>
          </a:ln>
        </p:spPr>
      </p:pic>
      <p:pic>
        <p:nvPicPr>
          <p:cNvPr id="1409" name="Google Shape;1409;p4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70947" y="549765"/>
            <a:ext cx="3444606" cy="5903721"/>
          </a:xfrm>
          <a:prstGeom prst="rect">
            <a:avLst/>
          </a:prstGeom>
          <a:noFill/>
          <a:ln>
            <a:noFill/>
          </a:ln>
        </p:spPr>
      </p:pic>
      <p:pic>
        <p:nvPicPr>
          <p:cNvPr id="1410" name="Google Shape;1410;p4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9284886" y="0"/>
            <a:ext cx="2428422" cy="2433572"/>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matchingName="1_Заголовок и объект">
  <p:cSld name="1_Заголовок и объект">
    <p:spTree>
      <p:nvGrpSpPr>
        <p:cNvPr id="1" name="Shape 1411"/>
        <p:cNvGrpSpPr/>
        <p:nvPr/>
      </p:nvGrpSpPr>
      <p:grpSpPr>
        <a:xfrm>
          <a:off x="0" y="0"/>
          <a:ext cx="0" cy="0"/>
          <a:chOff x="0" y="0"/>
          <a:chExt cx="0" cy="0"/>
        </a:xfrm>
      </p:grpSpPr>
      <p:grpSp>
        <p:nvGrpSpPr>
          <p:cNvPr id="1412" name="Google Shape;1412;p47"/>
          <p:cNvGrpSpPr/>
          <p:nvPr/>
        </p:nvGrpSpPr>
        <p:grpSpPr>
          <a:xfrm>
            <a:off x="-9326" y="0"/>
            <a:ext cx="12203410" cy="6877876"/>
            <a:chOff x="-9326" y="0"/>
            <a:chExt cx="12203410" cy="6877876"/>
          </a:xfrm>
        </p:grpSpPr>
        <p:pic>
          <p:nvPicPr>
            <p:cNvPr id="1413" name="Google Shape;1413;p4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205936" y="4185084"/>
              <a:ext cx="7290489" cy="2264608"/>
            </a:xfrm>
            <a:prstGeom prst="rect">
              <a:avLst/>
            </a:prstGeom>
            <a:noFill/>
            <a:ln>
              <a:noFill/>
            </a:ln>
          </p:spPr>
        </p:pic>
        <p:pic>
          <p:nvPicPr>
            <p:cNvPr id="1414" name="Google Shape;1414;p4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654781" y="2600907"/>
              <a:ext cx="3539303" cy="4276969"/>
            </a:xfrm>
            <a:prstGeom prst="rect">
              <a:avLst/>
            </a:prstGeom>
            <a:noFill/>
            <a:ln>
              <a:noFill/>
            </a:ln>
          </p:spPr>
        </p:pic>
        <p:pic>
          <p:nvPicPr>
            <p:cNvPr id="1415" name="Google Shape;1415;p4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5290467" cy="4567437"/>
            </a:xfrm>
            <a:prstGeom prst="rect">
              <a:avLst/>
            </a:prstGeom>
            <a:noFill/>
            <a:ln>
              <a:noFill/>
            </a:ln>
          </p:spPr>
        </p:pic>
        <p:pic>
          <p:nvPicPr>
            <p:cNvPr id="1416" name="Google Shape;1416;p4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48927"/>
              <a:ext cx="2001020" cy="300153"/>
            </a:xfrm>
            <a:prstGeom prst="rect">
              <a:avLst/>
            </a:prstGeom>
            <a:noFill/>
            <a:ln>
              <a:noFill/>
            </a:ln>
          </p:spPr>
        </p:pic>
        <p:pic>
          <p:nvPicPr>
            <p:cNvPr id="1417" name="Google Shape;1417;p4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1418" name="Google Shape;1418;p4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151305" y="3916928"/>
              <a:ext cx="2706534" cy="2960948"/>
            </a:xfrm>
            <a:prstGeom prst="rect">
              <a:avLst/>
            </a:prstGeom>
            <a:noFill/>
            <a:ln>
              <a:noFill/>
            </a:ln>
          </p:spPr>
        </p:pic>
        <p:pic>
          <p:nvPicPr>
            <p:cNvPr id="1419" name="Google Shape;1419;p4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0" y="0"/>
              <a:ext cx="4201160" cy="3753036"/>
            </a:xfrm>
            <a:prstGeom prst="rect">
              <a:avLst/>
            </a:prstGeom>
            <a:noFill/>
            <a:ln>
              <a:noFill/>
            </a:ln>
          </p:spPr>
        </p:pic>
        <p:pic>
          <p:nvPicPr>
            <p:cNvPr id="1420" name="Google Shape;1420;p4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 y="1138203"/>
              <a:ext cx="2000970" cy="5253658"/>
            </a:xfrm>
            <a:prstGeom prst="rect">
              <a:avLst/>
            </a:prstGeom>
            <a:noFill/>
            <a:ln>
              <a:noFill/>
            </a:ln>
          </p:spPr>
        </p:pic>
        <p:pic>
          <p:nvPicPr>
            <p:cNvPr id="1421" name="Google Shape;1421;p4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5192472" flipH="1">
              <a:off x="2070776" y="4677340"/>
              <a:ext cx="376436" cy="353850"/>
            </a:xfrm>
            <a:prstGeom prst="rect">
              <a:avLst/>
            </a:prstGeom>
            <a:noFill/>
            <a:ln>
              <a:noFill/>
            </a:ln>
          </p:spPr>
        </p:pic>
        <p:pic>
          <p:nvPicPr>
            <p:cNvPr id="1422" name="Google Shape;1422;p4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101090" flipH="1">
              <a:off x="10397548" y="1487071"/>
              <a:ext cx="376436" cy="353850"/>
            </a:xfrm>
            <a:prstGeom prst="rect">
              <a:avLst/>
            </a:prstGeom>
            <a:noFill/>
            <a:ln>
              <a:noFill/>
            </a:ln>
          </p:spPr>
        </p:pic>
        <p:pic>
          <p:nvPicPr>
            <p:cNvPr id="1423" name="Google Shape;1423;p4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3681458" flipH="1">
              <a:off x="5513787" y="73347"/>
              <a:ext cx="376436" cy="353850"/>
            </a:xfrm>
            <a:prstGeom prst="rect">
              <a:avLst/>
            </a:prstGeom>
            <a:noFill/>
            <a:ln>
              <a:noFill/>
            </a:ln>
          </p:spPr>
        </p:pic>
        <p:pic>
          <p:nvPicPr>
            <p:cNvPr id="1424" name="Google Shape;1424;p4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0885158" y="1016732"/>
              <a:ext cx="1301918" cy="1943112"/>
            </a:xfrm>
            <a:prstGeom prst="rect">
              <a:avLst/>
            </a:prstGeom>
            <a:noFill/>
            <a:ln>
              <a:noFill/>
            </a:ln>
          </p:spPr>
        </p:pic>
        <p:pic>
          <p:nvPicPr>
            <p:cNvPr id="1425" name="Google Shape;1425;p4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rot="10800000" flipH="1">
              <a:off x="-9326" y="6304149"/>
              <a:ext cx="1716784" cy="446364"/>
            </a:xfrm>
            <a:prstGeom prst="rect">
              <a:avLst/>
            </a:prstGeom>
            <a:noFill/>
            <a:ln>
              <a:noFill/>
            </a:ln>
          </p:spPr>
        </p:pic>
        <p:pic>
          <p:nvPicPr>
            <p:cNvPr id="1426" name="Google Shape;1426;p4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10800000" flipH="1">
              <a:off x="3921834" y="6581967"/>
              <a:ext cx="3858692" cy="192935"/>
            </a:xfrm>
            <a:prstGeom prst="rect">
              <a:avLst/>
            </a:prstGeom>
            <a:noFill/>
            <a:ln>
              <a:noFill/>
            </a:ln>
          </p:spPr>
        </p:pic>
        <p:pic>
          <p:nvPicPr>
            <p:cNvPr id="1427" name="Google Shape;1427;p47"/>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5768336" y="1492354"/>
              <a:ext cx="358329" cy="358329"/>
            </a:xfrm>
            <a:prstGeom prst="rect">
              <a:avLst/>
            </a:prstGeom>
            <a:noFill/>
            <a:ln>
              <a:noFill/>
            </a:ln>
          </p:spPr>
        </p:pic>
      </p:grpSp>
      <p:pic>
        <p:nvPicPr>
          <p:cNvPr id="1428" name="Google Shape;1428;p47"/>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11228484" y="6068848"/>
            <a:ext cx="968896" cy="809028"/>
          </a:xfrm>
          <a:prstGeom prst="rect">
            <a:avLst/>
          </a:prstGeom>
          <a:noFill/>
          <a:ln>
            <a:noFill/>
          </a:ln>
        </p:spPr>
      </p:pic>
      <p:sp>
        <p:nvSpPr>
          <p:cNvPr id="1429" name="Google Shape;1429;p47"/>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30" name="Google Shape;1430;p47"/>
          <p:cNvSpPr txBox="1">
            <a:spLocks noGrp="1"/>
          </p:cNvSpPr>
          <p:nvPr>
            <p:ph type="body" idx="1"/>
          </p:nvPr>
        </p:nvSpPr>
        <p:spPr>
          <a:xfrm>
            <a:off x="3477986" y="2114237"/>
            <a:ext cx="5176795" cy="2041810"/>
          </a:xfrm>
          <a:prstGeom prst="rect">
            <a:avLst/>
          </a:prstGeom>
          <a:noFill/>
          <a:ln>
            <a:noFill/>
          </a:ln>
        </p:spPr>
        <p:txBody>
          <a:bodyPr spcFirstLastPara="1" wrap="square" lIns="91425" tIns="45700" rIns="91425" bIns="45700" anchor="t" anchorCtr="0">
            <a:normAutofit/>
          </a:bodyPr>
          <a:lstStyle>
            <a:lvl1pPr marL="457200" lvl="0" indent="-406400" algn="ctr">
              <a:lnSpc>
                <a:spcPct val="90000"/>
              </a:lnSpc>
              <a:spcBef>
                <a:spcPts val="1000"/>
              </a:spcBef>
              <a:spcAft>
                <a:spcPts val="0"/>
              </a:spcAft>
              <a:buClr>
                <a:schemeClr val="dk1"/>
              </a:buClr>
              <a:buSzPts val="2800"/>
              <a:buChar char="•"/>
              <a:defRPr/>
            </a:lvl1pPr>
            <a:lvl2pPr marL="914400" lvl="1" indent="-381000" algn="ctr">
              <a:lnSpc>
                <a:spcPct val="90000"/>
              </a:lnSpc>
              <a:spcBef>
                <a:spcPts val="500"/>
              </a:spcBef>
              <a:spcAft>
                <a:spcPts val="0"/>
              </a:spcAft>
              <a:buClr>
                <a:schemeClr val="dk1"/>
              </a:buClr>
              <a:buSzPts val="2400"/>
              <a:buChar char="•"/>
              <a:defRPr/>
            </a:lvl2pPr>
            <a:lvl3pPr marL="1371600" lvl="2" indent="-355600" algn="ctr">
              <a:lnSpc>
                <a:spcPct val="90000"/>
              </a:lnSpc>
              <a:spcBef>
                <a:spcPts val="500"/>
              </a:spcBef>
              <a:spcAft>
                <a:spcPts val="0"/>
              </a:spcAft>
              <a:buClr>
                <a:schemeClr val="dk1"/>
              </a:buClr>
              <a:buSzPts val="2000"/>
              <a:buChar char="•"/>
              <a:defRPr/>
            </a:lvl3pPr>
            <a:lvl4pPr marL="1828800" lvl="3" indent="-342900" algn="ctr">
              <a:lnSpc>
                <a:spcPct val="90000"/>
              </a:lnSpc>
              <a:spcBef>
                <a:spcPts val="500"/>
              </a:spcBef>
              <a:spcAft>
                <a:spcPts val="0"/>
              </a:spcAft>
              <a:buClr>
                <a:schemeClr val="dk1"/>
              </a:buClr>
              <a:buSzPts val="1800"/>
              <a:buChar char="•"/>
              <a:defRPr/>
            </a:lvl4pPr>
            <a:lvl5pPr marL="2286000" lvl="4" indent="-342900" algn="ct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1" name="Google Shape;1431;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2" name="Google Shape;1432;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3" name="Google Shape;1433;p4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434" name="Google Shape;1434;p47"/>
          <p:cNvSpPr txBox="1">
            <a:spLocks noGrp="1"/>
          </p:cNvSpPr>
          <p:nvPr>
            <p:ph type="body" idx="2"/>
          </p:nvPr>
        </p:nvSpPr>
        <p:spPr>
          <a:xfrm>
            <a:off x="3122451" y="4967174"/>
            <a:ext cx="5608864" cy="2014729"/>
          </a:xfrm>
          <a:prstGeom prst="rect">
            <a:avLst/>
          </a:prstGeom>
          <a:noFill/>
          <a:ln>
            <a:noFill/>
          </a:ln>
        </p:spPr>
        <p:txBody>
          <a:bodyPr spcFirstLastPara="1" wrap="square" lIns="91425" tIns="45700" rIns="91425" bIns="45700" anchor="t" anchorCtr="0">
            <a:normAutofit/>
          </a:bodyPr>
          <a:lstStyle>
            <a:lvl1pPr marL="457200" lvl="0" indent="-330200" algn="ctr">
              <a:lnSpc>
                <a:spcPct val="90000"/>
              </a:lnSpc>
              <a:spcBef>
                <a:spcPts val="1000"/>
              </a:spcBef>
              <a:spcAft>
                <a:spcPts val="0"/>
              </a:spcAft>
              <a:buClr>
                <a:schemeClr val="dk1"/>
              </a:buClr>
              <a:buSzPts val="1600"/>
              <a:buChar char="•"/>
              <a:defRPr sz="1600" b="1"/>
            </a:lvl1pPr>
            <a:lvl2pPr marL="914400" lvl="1" indent="-381000" algn="ctr">
              <a:lnSpc>
                <a:spcPct val="90000"/>
              </a:lnSpc>
              <a:spcBef>
                <a:spcPts val="500"/>
              </a:spcBef>
              <a:spcAft>
                <a:spcPts val="0"/>
              </a:spcAft>
              <a:buClr>
                <a:schemeClr val="dk1"/>
              </a:buClr>
              <a:buSzPts val="2400"/>
              <a:buChar char="•"/>
              <a:defRPr b="1"/>
            </a:lvl2pPr>
            <a:lvl3pPr marL="1371600" lvl="2" indent="-355600" algn="ctr">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spTree>
      <p:nvGrpSpPr>
        <p:cNvPr id="1" name="Shape 1435"/>
        <p:cNvGrpSpPr/>
        <p:nvPr/>
      </p:nvGrpSpPr>
      <p:grpSpPr>
        <a:xfrm>
          <a:off x="0" y="0"/>
          <a:ext cx="0" cy="0"/>
          <a:chOff x="0" y="0"/>
          <a:chExt cx="0" cy="0"/>
        </a:xfrm>
      </p:grpSpPr>
      <p:grpSp>
        <p:nvGrpSpPr>
          <p:cNvPr id="1436" name="Google Shape;1436;p48"/>
          <p:cNvGrpSpPr/>
          <p:nvPr/>
        </p:nvGrpSpPr>
        <p:grpSpPr>
          <a:xfrm>
            <a:off x="0" y="0"/>
            <a:ext cx="12197756" cy="6868237"/>
            <a:chOff x="0" y="0"/>
            <a:chExt cx="12197756" cy="6868237"/>
          </a:xfrm>
        </p:grpSpPr>
        <p:pic>
          <p:nvPicPr>
            <p:cNvPr id="1437" name="Google Shape;1437;p4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38251" y="0"/>
              <a:ext cx="9059505" cy="6868237"/>
            </a:xfrm>
            <a:prstGeom prst="rect">
              <a:avLst/>
            </a:prstGeom>
            <a:noFill/>
            <a:ln>
              <a:noFill/>
            </a:ln>
          </p:spPr>
        </p:pic>
        <p:pic>
          <p:nvPicPr>
            <p:cNvPr id="1438" name="Google Shape;1438;p4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239222" y="507696"/>
              <a:ext cx="3477333" cy="5049860"/>
            </a:xfrm>
            <a:prstGeom prst="rect">
              <a:avLst/>
            </a:prstGeom>
            <a:noFill/>
            <a:ln>
              <a:noFill/>
            </a:ln>
          </p:spPr>
        </p:pic>
        <p:pic>
          <p:nvPicPr>
            <p:cNvPr id="1439" name="Google Shape;1439;p4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222258" y="620688"/>
              <a:ext cx="484448" cy="455381"/>
            </a:xfrm>
            <a:prstGeom prst="rect">
              <a:avLst/>
            </a:prstGeom>
            <a:noFill/>
            <a:ln>
              <a:noFill/>
            </a:ln>
          </p:spPr>
        </p:pic>
        <p:pic>
          <p:nvPicPr>
            <p:cNvPr id="1440" name="Google Shape;1440;p4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4808872">
              <a:off x="11244834" y="4257092"/>
              <a:ext cx="484448" cy="455381"/>
            </a:xfrm>
            <a:prstGeom prst="rect">
              <a:avLst/>
            </a:prstGeom>
            <a:noFill/>
            <a:ln>
              <a:noFill/>
            </a:ln>
          </p:spPr>
        </p:pic>
        <p:pic>
          <p:nvPicPr>
            <p:cNvPr id="1441" name="Google Shape;1441;p4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9001691">
              <a:off x="292020" y="6146633"/>
              <a:ext cx="484448" cy="455381"/>
            </a:xfrm>
            <a:prstGeom prst="rect">
              <a:avLst/>
            </a:prstGeom>
            <a:noFill/>
            <a:ln>
              <a:noFill/>
            </a:ln>
          </p:spPr>
        </p:pic>
        <p:pic>
          <p:nvPicPr>
            <p:cNvPr id="1442" name="Google Shape;1442;p4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15171" y="3656060"/>
              <a:ext cx="390339" cy="390339"/>
            </a:xfrm>
            <a:prstGeom prst="rect">
              <a:avLst/>
            </a:prstGeom>
            <a:noFill/>
            <a:ln>
              <a:noFill/>
            </a:ln>
          </p:spPr>
        </p:pic>
        <p:pic>
          <p:nvPicPr>
            <p:cNvPr id="1443" name="Google Shape;1443;p48"/>
            <p:cNvPicPr preferRelativeResize="0"/>
            <p:nvPr/>
          </p:nvPicPr>
          <p:blipFill rotWithShape="1">
            <a:blip r:embed="rId6">
              <a:alphaModFix/>
            </a:blip>
            <a:srcRect/>
            <a:stretch/>
          </p:blipFill>
          <p:spPr>
            <a:xfrm>
              <a:off x="6239222" y="6112226"/>
              <a:ext cx="4762500" cy="247650"/>
            </a:xfrm>
            <a:prstGeom prst="rect">
              <a:avLst/>
            </a:prstGeom>
            <a:noFill/>
            <a:ln>
              <a:noFill/>
            </a:ln>
          </p:spPr>
        </p:pic>
        <p:pic>
          <p:nvPicPr>
            <p:cNvPr id="1444" name="Google Shape;1444;p4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1404200"/>
              <a:ext cx="2098762" cy="314814"/>
            </a:xfrm>
            <a:prstGeom prst="rect">
              <a:avLst/>
            </a:prstGeom>
            <a:noFill/>
            <a:ln>
              <a:noFill/>
            </a:ln>
          </p:spPr>
        </p:pic>
        <p:pic>
          <p:nvPicPr>
            <p:cNvPr id="1445" name="Google Shape;1445;p4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2578" y="5561664"/>
              <a:ext cx="5630831" cy="225233"/>
            </a:xfrm>
            <a:prstGeom prst="rect">
              <a:avLst/>
            </a:prstGeom>
            <a:noFill/>
            <a:ln>
              <a:noFill/>
            </a:ln>
          </p:spPr>
        </p:pic>
      </p:grpSp>
      <p:pic>
        <p:nvPicPr>
          <p:cNvPr id="1446" name="Google Shape;1446;p4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47" name="Google Shape;1447;p48"/>
          <p:cNvSpPr txBox="1">
            <a:spLocks noGrp="1"/>
          </p:cNvSpPr>
          <p:nvPr>
            <p:ph type="title"/>
          </p:nvPr>
        </p:nvSpPr>
        <p:spPr>
          <a:xfrm>
            <a:off x="675790" y="2049738"/>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48" name="Google Shape;1448;p48"/>
          <p:cNvSpPr txBox="1">
            <a:spLocks noGrp="1"/>
          </p:cNvSpPr>
          <p:nvPr>
            <p:ph type="body" idx="1"/>
          </p:nvPr>
        </p:nvSpPr>
        <p:spPr>
          <a:xfrm>
            <a:off x="1847254" y="424211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49" name="Google Shape;1449;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50" name="Google Shape;1450;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51" name="Google Shape;1451;p4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matchingName="4_Заголовок раздела">
  <p:cSld name="4_Заголовок раздела">
    <p:spTree>
      <p:nvGrpSpPr>
        <p:cNvPr id="1" name="Shape 1452"/>
        <p:cNvGrpSpPr/>
        <p:nvPr/>
      </p:nvGrpSpPr>
      <p:grpSpPr>
        <a:xfrm>
          <a:off x="0" y="0"/>
          <a:ext cx="0" cy="0"/>
          <a:chOff x="0" y="0"/>
          <a:chExt cx="0" cy="0"/>
        </a:xfrm>
      </p:grpSpPr>
      <p:pic>
        <p:nvPicPr>
          <p:cNvPr id="1453" name="Google Shape;1453;p4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8336" y="2139043"/>
            <a:ext cx="3913531" cy="4729194"/>
          </a:xfrm>
          <a:prstGeom prst="rect">
            <a:avLst/>
          </a:prstGeom>
          <a:noFill/>
          <a:ln>
            <a:noFill/>
          </a:ln>
        </p:spPr>
      </p:pic>
      <p:pic>
        <p:nvPicPr>
          <p:cNvPr id="1454" name="Google Shape;1454;p4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55" name="Google Shape;1455;p49"/>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56" name="Google Shape;1456;p49"/>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57" name="Google Shape;1457;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58" name="Google Shape;1458;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59" name="Google Shape;1459;p4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60" name="Google Shape;1460;p4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461" name="Google Shape;1461;p49"/>
          <p:cNvPicPr preferRelativeResize="0"/>
          <p:nvPr/>
        </p:nvPicPr>
        <p:blipFill rotWithShape="1">
          <a:blip r:embed="rId5">
            <a:alphaModFix/>
          </a:blip>
          <a:srcRect/>
          <a:stretch/>
        </p:blipFill>
        <p:spPr>
          <a:xfrm>
            <a:off x="2901042" y="5579155"/>
            <a:ext cx="6667500" cy="333375"/>
          </a:xfrm>
          <a:prstGeom prst="rect">
            <a:avLst/>
          </a:prstGeom>
          <a:noFill/>
          <a:ln>
            <a:noFill/>
          </a:ln>
        </p:spPr>
      </p:pic>
      <p:pic>
        <p:nvPicPr>
          <p:cNvPr id="1462" name="Google Shape;1462;p4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5861956" y="1777869"/>
            <a:ext cx="461282" cy="461282"/>
          </a:xfrm>
          <a:prstGeom prst="rect">
            <a:avLst/>
          </a:prstGeom>
          <a:noFill/>
          <a:ln>
            <a:noFill/>
          </a:ln>
        </p:spPr>
      </p:pic>
      <p:pic>
        <p:nvPicPr>
          <p:cNvPr id="1463" name="Google Shape;1463;p4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073084" flipH="1">
            <a:off x="955944" y="2143335"/>
            <a:ext cx="253722" cy="1902279"/>
          </a:xfrm>
          <a:prstGeom prst="rect">
            <a:avLst/>
          </a:prstGeom>
          <a:noFill/>
          <a:ln>
            <a:noFill/>
          </a:ln>
        </p:spPr>
      </p:pic>
      <p:pic>
        <p:nvPicPr>
          <p:cNvPr id="1464" name="Google Shape;1464;p4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4152103">
            <a:off x="841407" y="3203981"/>
            <a:ext cx="552355" cy="1866039"/>
          </a:xfrm>
          <a:prstGeom prst="rect">
            <a:avLst/>
          </a:prstGeom>
          <a:noFill/>
          <a:ln>
            <a:noFill/>
          </a:ln>
        </p:spPr>
      </p:pic>
      <p:pic>
        <p:nvPicPr>
          <p:cNvPr id="1465" name="Google Shape;1465;p4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171353" y="4726477"/>
            <a:ext cx="794378" cy="798791"/>
          </a:xfrm>
          <a:prstGeom prst="rect">
            <a:avLst/>
          </a:prstGeom>
          <a:noFill/>
          <a:ln>
            <a:noFill/>
          </a:ln>
        </p:spPr>
      </p:pic>
      <p:pic>
        <p:nvPicPr>
          <p:cNvPr id="1466" name="Google Shape;1466;p4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1418" y="1453508"/>
            <a:ext cx="3014884" cy="3014884"/>
          </a:xfrm>
          <a:prstGeom prst="rect">
            <a:avLst/>
          </a:prstGeom>
          <a:noFill/>
          <a:ln>
            <a:noFill/>
          </a:ln>
        </p:spPr>
      </p:pic>
      <p:pic>
        <p:nvPicPr>
          <p:cNvPr id="1467" name="Google Shape;1467;p49"/>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0056488" y="4482131"/>
            <a:ext cx="2135512" cy="555233"/>
          </a:xfrm>
          <a:prstGeom prst="rect">
            <a:avLst/>
          </a:prstGeom>
          <a:noFill/>
          <a:ln>
            <a:noFill/>
          </a:ln>
        </p:spPr>
      </p:pic>
      <p:pic>
        <p:nvPicPr>
          <p:cNvPr id="1468" name="Google Shape;1468;p49"/>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flipH="1">
            <a:off x="-18336" y="11333"/>
            <a:ext cx="1670956" cy="2493902"/>
          </a:xfrm>
          <a:prstGeom prst="rect">
            <a:avLst/>
          </a:prstGeom>
          <a:noFill/>
          <a:ln>
            <a:noFill/>
          </a:ln>
        </p:spPr>
      </p:pic>
      <p:pic>
        <p:nvPicPr>
          <p:cNvPr id="1469" name="Google Shape;1469;p4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2215512">
            <a:off x="960166" y="4715367"/>
            <a:ext cx="342550" cy="321997"/>
          </a:xfrm>
          <a:prstGeom prst="rect">
            <a:avLst/>
          </a:prstGeom>
          <a:noFill/>
          <a:ln>
            <a:noFill/>
          </a:ln>
        </p:spPr>
      </p:pic>
      <p:pic>
        <p:nvPicPr>
          <p:cNvPr id="1470" name="Google Shape;1470;p4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39368">
            <a:off x="1542630" y="237020"/>
            <a:ext cx="342550" cy="321997"/>
          </a:xfrm>
          <a:prstGeom prst="rect">
            <a:avLst/>
          </a:prstGeom>
          <a:noFill/>
          <a:ln>
            <a:noFill/>
          </a:ln>
        </p:spPr>
      </p:pic>
      <p:pic>
        <p:nvPicPr>
          <p:cNvPr id="1471" name="Google Shape;1471;p4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4189111">
            <a:off x="10754876" y="5534789"/>
            <a:ext cx="342550" cy="321997"/>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matchingName="7_Заголовок раздела">
  <p:cSld name="7_Заголовок раздела">
    <p:spTree>
      <p:nvGrpSpPr>
        <p:cNvPr id="1" name="Shape 1472"/>
        <p:cNvGrpSpPr/>
        <p:nvPr/>
      </p:nvGrpSpPr>
      <p:grpSpPr>
        <a:xfrm>
          <a:off x="0" y="0"/>
          <a:ext cx="0" cy="0"/>
          <a:chOff x="0" y="0"/>
          <a:chExt cx="0" cy="0"/>
        </a:xfrm>
      </p:grpSpPr>
      <p:pic>
        <p:nvPicPr>
          <p:cNvPr id="1473" name="Google Shape;1473;p5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3546882" cy="6858000"/>
          </a:xfrm>
          <a:prstGeom prst="rect">
            <a:avLst/>
          </a:prstGeom>
          <a:noFill/>
          <a:ln>
            <a:noFill/>
          </a:ln>
        </p:spPr>
      </p:pic>
      <p:pic>
        <p:nvPicPr>
          <p:cNvPr id="1474" name="Google Shape;1474;p5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75" name="Google Shape;1475;p50"/>
          <p:cNvSpPr txBox="1">
            <a:spLocks noGrp="1"/>
          </p:cNvSpPr>
          <p:nvPr>
            <p:ph type="body" idx="1"/>
          </p:nvPr>
        </p:nvSpPr>
        <p:spPr>
          <a:xfrm>
            <a:off x="2187348" y="1738132"/>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76" name="Google Shape;1476;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77" name="Google Shape;1477;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78" name="Google Shape;1478;p5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79" name="Google Shape;1479;p5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480" name="Google Shape;1480;p5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69821" y="5648183"/>
            <a:ext cx="5252358" cy="262618"/>
          </a:xfrm>
          <a:prstGeom prst="rect">
            <a:avLst/>
          </a:prstGeom>
          <a:noFill/>
          <a:ln>
            <a:noFill/>
          </a:ln>
        </p:spPr>
      </p:pic>
      <p:pic>
        <p:nvPicPr>
          <p:cNvPr id="1481" name="Google Shape;1481;p5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325349">
            <a:off x="9456734" y="1616909"/>
            <a:ext cx="2058636" cy="4201298"/>
          </a:xfrm>
          <a:prstGeom prst="rect">
            <a:avLst/>
          </a:prstGeom>
          <a:noFill/>
          <a:ln>
            <a:noFill/>
          </a:ln>
        </p:spPr>
      </p:pic>
      <p:pic>
        <p:nvPicPr>
          <p:cNvPr id="1482" name="Google Shape;1482;p5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25727">
            <a:off x="9439892" y="1537917"/>
            <a:ext cx="2092319" cy="4270039"/>
          </a:xfrm>
          <a:prstGeom prst="rect">
            <a:avLst/>
          </a:prstGeom>
          <a:noFill/>
          <a:ln>
            <a:noFill/>
          </a:ln>
        </p:spPr>
      </p:pic>
      <p:pic>
        <p:nvPicPr>
          <p:cNvPr id="1483" name="Google Shape;1483;p5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flipH="1">
            <a:off x="105843" y="3279407"/>
            <a:ext cx="2872260" cy="2872260"/>
          </a:xfrm>
          <a:prstGeom prst="rect">
            <a:avLst/>
          </a:prstGeom>
          <a:noFill/>
          <a:ln>
            <a:noFill/>
          </a:ln>
        </p:spPr>
      </p:pic>
      <p:pic>
        <p:nvPicPr>
          <p:cNvPr id="1484" name="Google Shape;1484;p5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59534" y="3972227"/>
            <a:ext cx="1371600" cy="1371600"/>
          </a:xfrm>
          <a:prstGeom prst="rect">
            <a:avLst/>
          </a:prstGeom>
          <a:noFill/>
          <a:ln>
            <a:noFill/>
          </a:ln>
        </p:spPr>
      </p:pic>
      <p:pic>
        <p:nvPicPr>
          <p:cNvPr id="1485" name="Google Shape;1485;p5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688757" y="286906"/>
            <a:ext cx="853216" cy="857956"/>
          </a:xfrm>
          <a:prstGeom prst="rect">
            <a:avLst/>
          </a:prstGeom>
          <a:noFill/>
          <a:ln>
            <a:noFill/>
          </a:ln>
        </p:spPr>
      </p:pic>
      <p:pic>
        <p:nvPicPr>
          <p:cNvPr id="1486" name="Google Shape;1486;p5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9407556">
            <a:off x="1083050" y="1247203"/>
            <a:ext cx="399721" cy="375738"/>
          </a:xfrm>
          <a:prstGeom prst="rect">
            <a:avLst/>
          </a:prstGeom>
          <a:noFill/>
          <a:ln>
            <a:noFill/>
          </a:ln>
        </p:spPr>
      </p:pic>
      <p:pic>
        <p:nvPicPr>
          <p:cNvPr id="1487" name="Google Shape;1487;p5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10800000">
            <a:off x="10259673" y="2281347"/>
            <a:ext cx="399721" cy="375738"/>
          </a:xfrm>
          <a:prstGeom prst="rect">
            <a:avLst/>
          </a:prstGeom>
          <a:noFill/>
          <a:ln>
            <a:noFill/>
          </a:ln>
        </p:spPr>
      </p:pic>
      <p:pic>
        <p:nvPicPr>
          <p:cNvPr id="1488" name="Google Shape;1488;p5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8536621">
            <a:off x="317286" y="5563248"/>
            <a:ext cx="399721" cy="375738"/>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matchingName="More_text_yellow">
  <p:cSld name="More_text_yellow">
    <p:spTree>
      <p:nvGrpSpPr>
        <p:cNvPr id="1" name="Shape 1489"/>
        <p:cNvGrpSpPr/>
        <p:nvPr/>
      </p:nvGrpSpPr>
      <p:grpSpPr>
        <a:xfrm>
          <a:off x="0" y="0"/>
          <a:ext cx="0" cy="0"/>
          <a:chOff x="0" y="0"/>
          <a:chExt cx="0" cy="0"/>
        </a:xfrm>
      </p:grpSpPr>
      <p:pic>
        <p:nvPicPr>
          <p:cNvPr id="1490" name="Google Shape;1490;p5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935842" y="2998366"/>
            <a:ext cx="1261914" cy="3869871"/>
          </a:xfrm>
          <a:prstGeom prst="rect">
            <a:avLst/>
          </a:prstGeom>
          <a:noFill/>
          <a:ln>
            <a:noFill/>
          </a:ln>
        </p:spPr>
      </p:pic>
      <p:pic>
        <p:nvPicPr>
          <p:cNvPr id="1491" name="Google Shape;1491;p5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92" name="Google Shape;1492;p51"/>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93" name="Google Shape;1493;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94" name="Google Shape;1494;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95" name="Google Shape;1495;p5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96" name="Google Shape;1496;p5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497" name="Google Shape;1497;p5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4038600" y="6059209"/>
            <a:ext cx="3529495" cy="176475"/>
          </a:xfrm>
          <a:prstGeom prst="rect">
            <a:avLst/>
          </a:prstGeom>
          <a:noFill/>
          <a:ln>
            <a:noFill/>
          </a:ln>
        </p:spPr>
      </p:pic>
      <p:pic>
        <p:nvPicPr>
          <p:cNvPr id="1498" name="Google Shape;1498;p5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0"/>
            <a:ext cx="877169" cy="5802284"/>
          </a:xfrm>
          <a:prstGeom prst="rect">
            <a:avLst/>
          </a:prstGeom>
          <a:noFill/>
          <a:ln>
            <a:noFill/>
          </a:ln>
        </p:spPr>
      </p:pic>
      <p:pic>
        <p:nvPicPr>
          <p:cNvPr id="1499" name="Google Shape;1499;p5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713308" y="4942988"/>
            <a:ext cx="302079" cy="283954"/>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matchingName="5_Заголовок раздела">
  <p:cSld name="5_Заголовок раздела">
    <p:spTree>
      <p:nvGrpSpPr>
        <p:cNvPr id="1" name="Shape 1500"/>
        <p:cNvGrpSpPr/>
        <p:nvPr/>
      </p:nvGrpSpPr>
      <p:grpSpPr>
        <a:xfrm>
          <a:off x="0" y="0"/>
          <a:ext cx="0" cy="0"/>
          <a:chOff x="0" y="0"/>
          <a:chExt cx="0" cy="0"/>
        </a:xfrm>
      </p:grpSpPr>
      <p:pic>
        <p:nvPicPr>
          <p:cNvPr id="1501" name="Google Shape;1501;p5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864131">
            <a:off x="5577950" y="5921853"/>
            <a:ext cx="1120784" cy="1224643"/>
          </a:xfrm>
          <a:prstGeom prst="rect">
            <a:avLst/>
          </a:prstGeom>
          <a:noFill/>
          <a:ln>
            <a:noFill/>
          </a:ln>
        </p:spPr>
      </p:pic>
      <p:pic>
        <p:nvPicPr>
          <p:cNvPr id="1502" name="Google Shape;1502;p5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5504013" cy="6858000"/>
          </a:xfrm>
          <a:prstGeom prst="rect">
            <a:avLst/>
          </a:prstGeom>
          <a:noFill/>
          <a:ln>
            <a:noFill/>
          </a:ln>
        </p:spPr>
      </p:pic>
      <p:pic>
        <p:nvPicPr>
          <p:cNvPr id="1503" name="Google Shape;1503;p5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0" y="4977310"/>
            <a:ext cx="1513408" cy="1880690"/>
          </a:xfrm>
          <a:prstGeom prst="rect">
            <a:avLst/>
          </a:prstGeom>
          <a:noFill/>
          <a:ln>
            <a:noFill/>
          </a:ln>
        </p:spPr>
      </p:pic>
      <p:pic>
        <p:nvPicPr>
          <p:cNvPr id="1504" name="Google Shape;1504;p5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505" name="Google Shape;1505;p52"/>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06" name="Google Shape;1506;p52"/>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507" name="Google Shape;1507;p52"/>
          <p:cNvSpPr txBox="1">
            <a:spLocks noGrp="1"/>
          </p:cNvSpPr>
          <p:nvPr>
            <p:ph type="dt" idx="10"/>
          </p:nvPr>
        </p:nvSpPr>
        <p:spPr>
          <a:xfrm>
            <a:off x="2061026"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8" name="Google Shape;1508;p52"/>
          <p:cNvSpPr txBox="1">
            <a:spLocks noGrp="1"/>
          </p:cNvSpPr>
          <p:nvPr>
            <p:ph type="ftr" idx="11"/>
          </p:nvPr>
        </p:nvSpPr>
        <p:spPr>
          <a:xfrm>
            <a:off x="6316436" y="635634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9" name="Google Shape;1509;p5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10" name="Google Shape;1510;p5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1511" name="Google Shape;1511;p52"/>
          <p:cNvSpPr>
            <a:spLocks noGrp="1"/>
          </p:cNvSpPr>
          <p:nvPr>
            <p:ph type="pic" idx="2"/>
          </p:nvPr>
        </p:nvSpPr>
        <p:spPr>
          <a:xfrm>
            <a:off x="7179597" y="2325182"/>
            <a:ext cx="4179887" cy="3462338"/>
          </a:xfrm>
          <a:prstGeom prst="rect">
            <a:avLst/>
          </a:prstGeom>
          <a:noFill/>
          <a:ln>
            <a:noFill/>
          </a:ln>
        </p:spPr>
      </p:sp>
      <p:pic>
        <p:nvPicPr>
          <p:cNvPr id="1512" name="Google Shape;1512;p5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41624">
            <a:off x="10450307" y="230235"/>
            <a:ext cx="1557105" cy="1500011"/>
          </a:xfrm>
          <a:prstGeom prst="rect">
            <a:avLst/>
          </a:prstGeom>
          <a:noFill/>
          <a:ln>
            <a:noFill/>
          </a:ln>
        </p:spPr>
      </p:pic>
      <p:pic>
        <p:nvPicPr>
          <p:cNvPr id="1513" name="Google Shape;1513;p52"/>
          <p:cNvPicPr preferRelativeResize="0"/>
          <p:nvPr/>
        </p:nvPicPr>
        <p:blipFill rotWithShape="1">
          <a:blip r:embed="rId8" cstate="email">
            <a:alphaModFix/>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matchingName="6_Заголовок раздела">
  <p:cSld name="6_Заголовок раздела">
    <p:spTree>
      <p:nvGrpSpPr>
        <p:cNvPr id="1" name="Shape 1514"/>
        <p:cNvGrpSpPr/>
        <p:nvPr/>
      </p:nvGrpSpPr>
      <p:grpSpPr>
        <a:xfrm>
          <a:off x="0" y="0"/>
          <a:ext cx="0" cy="0"/>
          <a:chOff x="0" y="0"/>
          <a:chExt cx="0" cy="0"/>
        </a:xfrm>
      </p:grpSpPr>
      <p:pic>
        <p:nvPicPr>
          <p:cNvPr id="1515" name="Google Shape;1515;p5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0"/>
            <a:ext cx="9046002" cy="6858000"/>
          </a:xfrm>
          <a:prstGeom prst="rect">
            <a:avLst/>
          </a:prstGeom>
          <a:noFill/>
          <a:ln>
            <a:noFill/>
          </a:ln>
        </p:spPr>
      </p:pic>
      <p:pic>
        <p:nvPicPr>
          <p:cNvPr id="1516" name="Google Shape;1516;p5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517" name="Google Shape;1517;p53"/>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18" name="Google Shape;1518;p53"/>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19" name="Google Shape;1519;p5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20" name="Google Shape;1520;p5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1521" name="Google Shape;1521;p53"/>
          <p:cNvSpPr>
            <a:spLocks noGrp="1"/>
          </p:cNvSpPr>
          <p:nvPr>
            <p:ph type="pic" idx="2"/>
          </p:nvPr>
        </p:nvSpPr>
        <p:spPr>
          <a:xfrm>
            <a:off x="1379764" y="739549"/>
            <a:ext cx="9432713" cy="5047971"/>
          </a:xfrm>
          <a:prstGeom prst="rect">
            <a:avLst/>
          </a:prstGeom>
          <a:noFill/>
          <a:ln>
            <a:noFill/>
          </a:ln>
        </p:spPr>
      </p:sp>
      <p:pic>
        <p:nvPicPr>
          <p:cNvPr id="1522" name="Google Shape;1522;p53"/>
          <p:cNvPicPr preferRelativeResize="0"/>
          <p:nvPr/>
        </p:nvPicPr>
        <p:blipFill rotWithShape="1">
          <a:blip r:embed="rId5">
            <a:alphaModFix/>
          </a:blip>
          <a:srcRect/>
          <a:stretch/>
        </p:blipFill>
        <p:spPr>
          <a:xfrm>
            <a:off x="2286120" y="6009338"/>
            <a:ext cx="7620000" cy="304800"/>
          </a:xfrm>
          <a:prstGeom prst="rect">
            <a:avLst/>
          </a:prstGeom>
          <a:noFill/>
          <a:ln>
            <a:noFill/>
          </a:ln>
        </p:spPr>
      </p:pic>
      <p:pic>
        <p:nvPicPr>
          <p:cNvPr id="1523" name="Google Shape;1523;p53"/>
          <p:cNvPicPr preferRelativeResize="0"/>
          <p:nvPr/>
        </p:nvPicPr>
        <p:blipFill rotWithShape="1">
          <a:blip r:embed="rId6" cstate="email">
            <a:alphaModFix/>
            <a:extLst>
              <a:ext uri="{28A0092B-C50C-407E-A947-70E740481C1C}">
                <a14:useLocalDpi xmlns:a14="http://schemas.microsoft.com/office/drawing/2010/main"/>
              </a:ext>
            </a:extLst>
          </a:blip>
          <a:srcRect r="40770"/>
          <a:stretch/>
        </p:blipFill>
        <p:spPr>
          <a:xfrm>
            <a:off x="9299121" y="739549"/>
            <a:ext cx="2892879" cy="4884117"/>
          </a:xfrm>
          <a:prstGeom prst="rect">
            <a:avLst/>
          </a:prstGeom>
          <a:noFill/>
          <a:ln>
            <a:noFill/>
          </a:ln>
        </p:spPr>
      </p:pic>
      <p:pic>
        <p:nvPicPr>
          <p:cNvPr id="1524" name="Google Shape;1524;p5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810544">
            <a:off x="293914" y="5875035"/>
            <a:ext cx="285750" cy="268605"/>
          </a:xfrm>
          <a:prstGeom prst="rect">
            <a:avLst/>
          </a:prstGeom>
          <a:noFill/>
          <a:ln>
            <a:noFill/>
          </a:ln>
        </p:spPr>
      </p:pic>
      <p:pic>
        <p:nvPicPr>
          <p:cNvPr id="1525" name="Google Shape;1525;p5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81940">
            <a:off x="10602684" y="194276"/>
            <a:ext cx="285750" cy="268605"/>
          </a:xfrm>
          <a:prstGeom prst="rect">
            <a:avLst/>
          </a:prstGeom>
          <a:noFill/>
          <a:ln>
            <a:noFill/>
          </a:ln>
        </p:spPr>
      </p:pic>
      <p:pic>
        <p:nvPicPr>
          <p:cNvPr id="1526" name="Google Shape;1526;p5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7637839">
            <a:off x="462494" y="5516354"/>
            <a:ext cx="285750" cy="268605"/>
          </a:xfrm>
          <a:prstGeom prst="rect">
            <a:avLst/>
          </a:prstGeom>
          <a:noFill/>
          <a:ln>
            <a:noFill/>
          </a:ln>
        </p:spPr>
      </p:pic>
      <p:pic>
        <p:nvPicPr>
          <p:cNvPr id="1527" name="Google Shape;1527;p53"/>
          <p:cNvPicPr preferRelativeResize="0"/>
          <p:nvPr/>
        </p:nvPicPr>
        <p:blipFill rotWithShape="1">
          <a:blip r:embed="rId8" cstate="email">
            <a:alphaModFix/>
            <a:extLst>
              <a:ext uri="{28A0092B-C50C-407E-A947-70E740481C1C}">
                <a14:useLocalDpi xmlns:a14="http://schemas.microsoft.com/office/drawing/2010/main"/>
              </a:ext>
            </a:extLst>
          </a:blip>
          <a:srcRect l="41348"/>
          <a:stretch/>
        </p:blipFill>
        <p:spPr>
          <a:xfrm>
            <a:off x="0" y="1367779"/>
            <a:ext cx="991303" cy="1699528"/>
          </a:xfrm>
          <a:prstGeom prst="rect">
            <a:avLst/>
          </a:prstGeom>
          <a:noFill/>
          <a:ln>
            <a:noFill/>
          </a:ln>
        </p:spPr>
      </p:pic>
      <p:pic>
        <p:nvPicPr>
          <p:cNvPr id="1528" name="Google Shape;1528;p53"/>
          <p:cNvPicPr preferRelativeResize="0"/>
          <p:nvPr/>
        </p:nvPicPr>
        <p:blipFill rotWithShape="1">
          <a:blip r:embed="rId9" cstate="email">
            <a:alphaModFix/>
            <a:extLst>
              <a:ext uri="{28A0092B-C50C-407E-A947-70E740481C1C}">
                <a14:useLocalDpi xmlns:a14="http://schemas.microsoft.com/office/drawing/2010/main"/>
              </a:ext>
            </a:extLst>
          </a:blip>
          <a:srcRect t="37724"/>
          <a:stretch/>
        </p:blipFill>
        <p:spPr>
          <a:xfrm>
            <a:off x="798783" y="0"/>
            <a:ext cx="505255" cy="314653"/>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matchingName="8_Заголовок раздела">
  <p:cSld name="8_Заголовок раздела">
    <p:spTree>
      <p:nvGrpSpPr>
        <p:cNvPr id="1" name="Shape 1529"/>
        <p:cNvGrpSpPr/>
        <p:nvPr/>
      </p:nvGrpSpPr>
      <p:grpSpPr>
        <a:xfrm>
          <a:off x="0" y="0"/>
          <a:ext cx="0" cy="0"/>
          <a:chOff x="0" y="0"/>
          <a:chExt cx="0" cy="0"/>
        </a:xfrm>
      </p:grpSpPr>
      <p:pic>
        <p:nvPicPr>
          <p:cNvPr id="1530" name="Google Shape;1530;p54"/>
          <p:cNvPicPr preferRelativeResize="0"/>
          <p:nvPr/>
        </p:nvPicPr>
        <p:blipFill rotWithShape="1">
          <a:blip r:embed="rId2" cstate="email">
            <a:alphaModFix/>
            <a:extLst>
              <a:ext uri="{28A0092B-C50C-407E-A947-70E740481C1C}">
                <a14:useLocalDpi xmlns:a14="http://schemas.microsoft.com/office/drawing/2010/main"/>
              </a:ext>
            </a:extLst>
          </a:blip>
          <a:srcRect l="18897"/>
          <a:stretch/>
        </p:blipFill>
        <p:spPr>
          <a:xfrm rot="10800000" flipH="1">
            <a:off x="-8165" y="0"/>
            <a:ext cx="4463906" cy="6858000"/>
          </a:xfrm>
          <a:prstGeom prst="rect">
            <a:avLst/>
          </a:prstGeom>
          <a:noFill/>
          <a:ln>
            <a:noFill/>
          </a:ln>
        </p:spPr>
      </p:pic>
      <p:pic>
        <p:nvPicPr>
          <p:cNvPr id="1531" name="Google Shape;1531;p5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532" name="Google Shape;1532;p54"/>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33" name="Google Shape;1533;p54"/>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34" name="Google Shape;1534;p5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35" name="Google Shape;1535;p5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1536" name="Google Shape;1536;p54"/>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37" name="Google Shape;1537;p54"/>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538" name="Google Shape;1538;p5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677266" y="5892984"/>
            <a:ext cx="4155621" cy="166225"/>
          </a:xfrm>
          <a:prstGeom prst="rect">
            <a:avLst/>
          </a:prstGeom>
          <a:noFill/>
          <a:ln>
            <a:noFill/>
          </a:ln>
        </p:spPr>
      </p:pic>
      <p:pic>
        <p:nvPicPr>
          <p:cNvPr id="1539" name="Google Shape;1539;p5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012938" y="5892984"/>
            <a:ext cx="4155621" cy="166225"/>
          </a:xfrm>
          <a:prstGeom prst="rect">
            <a:avLst/>
          </a:prstGeom>
          <a:noFill/>
          <a:ln>
            <a:noFill/>
          </a:ln>
        </p:spPr>
      </p:pic>
      <p:pic>
        <p:nvPicPr>
          <p:cNvPr id="1540" name="Google Shape;1540;p5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3815681" y="158990"/>
            <a:ext cx="713336" cy="713336"/>
          </a:xfrm>
          <a:prstGeom prst="rect">
            <a:avLst/>
          </a:prstGeom>
          <a:noFill/>
          <a:ln>
            <a:noFill/>
          </a:ln>
        </p:spPr>
      </p:pic>
      <p:pic>
        <p:nvPicPr>
          <p:cNvPr id="1541" name="Google Shape;1541;p5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20363" y="5976096"/>
            <a:ext cx="653248" cy="656877"/>
          </a:xfrm>
          <a:prstGeom prst="rect">
            <a:avLst/>
          </a:prstGeom>
          <a:noFill/>
          <a:ln>
            <a:noFill/>
          </a:ln>
        </p:spPr>
      </p:pic>
      <p:pic>
        <p:nvPicPr>
          <p:cNvPr id="1542" name="Google Shape;1542;p5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45946" y="3255459"/>
            <a:ext cx="713336" cy="713336"/>
          </a:xfrm>
          <a:prstGeom prst="rect">
            <a:avLst/>
          </a:prstGeom>
          <a:noFill/>
          <a:ln>
            <a:noFill/>
          </a:ln>
        </p:spPr>
      </p:pic>
      <p:pic>
        <p:nvPicPr>
          <p:cNvPr id="1543" name="Google Shape;1543;p5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902236" y="2501524"/>
            <a:ext cx="653248" cy="656877"/>
          </a:xfrm>
          <a:prstGeom prst="rect">
            <a:avLst/>
          </a:prstGeom>
          <a:noFill/>
          <a:ln>
            <a:noFill/>
          </a:ln>
        </p:spPr>
      </p:pic>
      <p:pic>
        <p:nvPicPr>
          <p:cNvPr id="1544" name="Google Shape;1544;p5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306318" y="3161716"/>
            <a:ext cx="1885682" cy="2814380"/>
          </a:xfrm>
          <a:prstGeom prst="rect">
            <a:avLst/>
          </a:prstGeom>
          <a:noFill/>
          <a:ln>
            <a:noFill/>
          </a:ln>
        </p:spPr>
      </p:pic>
      <p:pic>
        <p:nvPicPr>
          <p:cNvPr id="1545" name="Google Shape;1545;p5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7854043" y="196568"/>
            <a:ext cx="2326821" cy="897920"/>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matchingName="9_Заголовок раздела">
  <p:cSld name="9_Заголовок раздела">
    <p:spTree>
      <p:nvGrpSpPr>
        <p:cNvPr id="1" name="Shape 1546"/>
        <p:cNvGrpSpPr/>
        <p:nvPr/>
      </p:nvGrpSpPr>
      <p:grpSpPr>
        <a:xfrm>
          <a:off x="0" y="0"/>
          <a:ext cx="0" cy="0"/>
          <a:chOff x="0" y="0"/>
          <a:chExt cx="0" cy="0"/>
        </a:xfrm>
      </p:grpSpPr>
      <p:pic>
        <p:nvPicPr>
          <p:cNvPr id="1547" name="Google Shape;1547;p55"/>
          <p:cNvPicPr preferRelativeResize="0"/>
          <p:nvPr/>
        </p:nvPicPr>
        <p:blipFill rotWithShape="1">
          <a:blip r:embed="rId2">
            <a:alphaModFix/>
          </a:blip>
          <a:srcRect l="-38320" t="7971" r="38320" b="-7971"/>
          <a:stretch/>
        </p:blipFill>
        <p:spPr>
          <a:xfrm flipH="1">
            <a:off x="-1" y="846989"/>
            <a:ext cx="7223672" cy="7091238"/>
          </a:xfrm>
          <a:prstGeom prst="rect">
            <a:avLst/>
          </a:prstGeom>
          <a:noFill/>
          <a:ln>
            <a:noFill/>
          </a:ln>
        </p:spPr>
      </p:pic>
      <p:pic>
        <p:nvPicPr>
          <p:cNvPr id="1548" name="Google Shape;1548;p5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549" name="Google Shape;1549;p55"/>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50" name="Google Shape;1550;p55"/>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51" name="Google Shape;1551;p5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52" name="Google Shape;1552;p5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1553" name="Google Shape;1553;p55"/>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pic>
        <p:nvPicPr>
          <p:cNvPr id="1554" name="Google Shape;1554;p5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854849" y="5976096"/>
            <a:ext cx="4155621" cy="166225"/>
          </a:xfrm>
          <a:prstGeom prst="rect">
            <a:avLst/>
          </a:prstGeom>
          <a:noFill/>
          <a:ln>
            <a:noFill/>
          </a:ln>
        </p:spPr>
      </p:pic>
      <p:pic>
        <p:nvPicPr>
          <p:cNvPr id="1555" name="Google Shape;1555;p5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91701" y="6142321"/>
            <a:ext cx="653248" cy="656877"/>
          </a:xfrm>
          <a:prstGeom prst="rect">
            <a:avLst/>
          </a:prstGeom>
          <a:noFill/>
          <a:ln>
            <a:noFill/>
          </a:ln>
        </p:spPr>
      </p:pic>
      <p:sp>
        <p:nvSpPr>
          <p:cNvPr id="1556" name="Google Shape;1556;p55"/>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557" name="Google Shape;1557;p5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90700">
            <a:off x="10081963" y="4267376"/>
            <a:ext cx="1461027" cy="1596415"/>
          </a:xfrm>
          <a:prstGeom prst="rect">
            <a:avLst/>
          </a:prstGeom>
          <a:noFill/>
          <a:ln>
            <a:noFill/>
          </a:ln>
        </p:spPr>
      </p:pic>
      <p:pic>
        <p:nvPicPr>
          <p:cNvPr id="1558" name="Google Shape;1558;p5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84942" y="-55596"/>
            <a:ext cx="1687650" cy="1625770"/>
          </a:xfrm>
          <a:prstGeom prst="rect">
            <a:avLst/>
          </a:prstGeom>
          <a:noFill/>
          <a:ln>
            <a:noFill/>
          </a:ln>
        </p:spPr>
      </p:pic>
      <p:pic>
        <p:nvPicPr>
          <p:cNvPr id="1559" name="Google Shape;1559;p5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68806" y="757289"/>
            <a:ext cx="713336" cy="713336"/>
          </a:xfrm>
          <a:prstGeom prst="rect">
            <a:avLst/>
          </a:prstGeom>
          <a:noFill/>
          <a:ln>
            <a:noFill/>
          </a:ln>
        </p:spPr>
      </p:pic>
      <p:pic>
        <p:nvPicPr>
          <p:cNvPr id="1560" name="Google Shape;1560;p55"/>
          <p:cNvPicPr preferRelativeResize="0"/>
          <p:nvPr/>
        </p:nvPicPr>
        <p:blipFill rotWithShape="1">
          <a:blip r:embed="rId2" cstate="email">
            <a:alphaModFix/>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a:noFill/>
          <a:ln>
            <a:noFill/>
          </a:ln>
        </p:spPr>
      </p:pic>
      <p:pic>
        <p:nvPicPr>
          <p:cNvPr id="1561" name="Google Shape;1561;p5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485852" y="913297"/>
            <a:ext cx="653248" cy="656877"/>
          </a:xfrm>
          <a:prstGeom prst="rect">
            <a:avLst/>
          </a:prstGeom>
          <a:noFill/>
          <a:ln>
            <a:noFill/>
          </a:ln>
        </p:spPr>
      </p:pic>
      <p:pic>
        <p:nvPicPr>
          <p:cNvPr id="1562" name="Google Shape;1562;p5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969324" y="4392608"/>
            <a:ext cx="713336" cy="713336"/>
          </a:xfrm>
          <a:prstGeom prst="rect">
            <a:avLst/>
          </a:prstGeom>
          <a:noFill/>
          <a:ln>
            <a:noFill/>
          </a:ln>
        </p:spPr>
      </p:pic>
      <p:pic>
        <p:nvPicPr>
          <p:cNvPr id="1563" name="Google Shape;1563;p5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2660" y="1971813"/>
            <a:ext cx="1345251" cy="1348104"/>
          </a:xfrm>
          <a:prstGeom prst="rect">
            <a:avLst/>
          </a:prstGeom>
          <a:noFill/>
          <a:ln>
            <a:noFill/>
          </a:ln>
        </p:spPr>
      </p:pic>
      <p:pic>
        <p:nvPicPr>
          <p:cNvPr id="1564" name="Google Shape;1564;p5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905741" y="4444186"/>
            <a:ext cx="1729928" cy="173359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image" Target="../media/image6.png"/><Relationship Id="rId89" Type="http://schemas.openxmlformats.org/officeDocument/2006/relationships/image" Target="../media/image11.png"/><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image" Target="../media/image1.png"/><Relationship Id="rId5" Type="http://schemas.openxmlformats.org/officeDocument/2006/relationships/slideLayout" Target="../slideLayouts/slideLayout5.xml"/><Relationship Id="rId90" Type="http://schemas.openxmlformats.org/officeDocument/2006/relationships/image" Target="../media/image12.png"/><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image" Target="../media/image2.png"/><Relationship Id="rId85" Type="http://schemas.openxmlformats.org/officeDocument/2006/relationships/image" Target="../media/image7.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image" Target="../media/image5.png"/><Relationship Id="rId88"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theme" Target="../theme/theme1.xml"/><Relationship Id="rId81" Type="http://schemas.openxmlformats.org/officeDocument/2006/relationships/image" Target="../media/image3.png"/><Relationship Id="rId86" Type="http://schemas.openxmlformats.org/officeDocument/2006/relationships/image" Target="../media/image8.pn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image" Target="../media/image9.png"/><Relationship Id="rId61" Type="http://schemas.openxmlformats.org/officeDocument/2006/relationships/slideLayout" Target="../slideLayouts/slideLayout61.xml"/><Relationship Id="rId82" Type="http://schemas.openxmlformats.org/officeDocument/2006/relationships/image" Target="../media/image4.png"/><Relationship Id="rId19" Type="http://schemas.openxmlformats.org/officeDocument/2006/relationships/slideLayout" Target="../slideLayouts/slideLayout1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103.xml"/><Relationship Id="rId21" Type="http://schemas.openxmlformats.org/officeDocument/2006/relationships/slideLayout" Target="../slideLayouts/slideLayout98.xml"/><Relationship Id="rId42" Type="http://schemas.openxmlformats.org/officeDocument/2006/relationships/slideLayout" Target="../slideLayouts/slideLayout119.xml"/><Relationship Id="rId47" Type="http://schemas.openxmlformats.org/officeDocument/2006/relationships/slideLayout" Target="../slideLayouts/slideLayout124.xml"/><Relationship Id="rId63" Type="http://schemas.openxmlformats.org/officeDocument/2006/relationships/slideLayout" Target="../slideLayouts/slideLayout140.xml"/><Relationship Id="rId68" Type="http://schemas.openxmlformats.org/officeDocument/2006/relationships/slideLayout" Target="../slideLayouts/slideLayout145.xml"/><Relationship Id="rId84" Type="http://schemas.openxmlformats.org/officeDocument/2006/relationships/image" Target="../media/image6.png"/><Relationship Id="rId89" Type="http://schemas.openxmlformats.org/officeDocument/2006/relationships/image" Target="../media/image11.png"/><Relationship Id="rId16" Type="http://schemas.openxmlformats.org/officeDocument/2006/relationships/slideLayout" Target="../slideLayouts/slideLayout93.xml"/><Relationship Id="rId11" Type="http://schemas.openxmlformats.org/officeDocument/2006/relationships/slideLayout" Target="../slideLayouts/slideLayout88.xml"/><Relationship Id="rId32" Type="http://schemas.openxmlformats.org/officeDocument/2006/relationships/slideLayout" Target="../slideLayouts/slideLayout109.xml"/><Relationship Id="rId37" Type="http://schemas.openxmlformats.org/officeDocument/2006/relationships/slideLayout" Target="../slideLayouts/slideLayout114.xml"/><Relationship Id="rId53" Type="http://schemas.openxmlformats.org/officeDocument/2006/relationships/slideLayout" Target="../slideLayouts/slideLayout130.xml"/><Relationship Id="rId58" Type="http://schemas.openxmlformats.org/officeDocument/2006/relationships/slideLayout" Target="../slideLayouts/slideLayout135.xml"/><Relationship Id="rId74" Type="http://schemas.openxmlformats.org/officeDocument/2006/relationships/slideLayout" Target="../slideLayouts/slideLayout151.xml"/><Relationship Id="rId79" Type="http://schemas.openxmlformats.org/officeDocument/2006/relationships/image" Target="../media/image1.png"/><Relationship Id="rId5" Type="http://schemas.openxmlformats.org/officeDocument/2006/relationships/slideLayout" Target="../slideLayouts/slideLayout82.xml"/><Relationship Id="rId90" Type="http://schemas.openxmlformats.org/officeDocument/2006/relationships/image" Target="../media/image12.png"/><Relationship Id="rId14" Type="http://schemas.openxmlformats.org/officeDocument/2006/relationships/slideLayout" Target="../slideLayouts/slideLayout91.xml"/><Relationship Id="rId22" Type="http://schemas.openxmlformats.org/officeDocument/2006/relationships/slideLayout" Target="../slideLayouts/slideLayout99.xml"/><Relationship Id="rId27" Type="http://schemas.openxmlformats.org/officeDocument/2006/relationships/slideLayout" Target="../slideLayouts/slideLayout104.xml"/><Relationship Id="rId30" Type="http://schemas.openxmlformats.org/officeDocument/2006/relationships/slideLayout" Target="../slideLayouts/slideLayout107.xml"/><Relationship Id="rId35" Type="http://schemas.openxmlformats.org/officeDocument/2006/relationships/slideLayout" Target="../slideLayouts/slideLayout112.xml"/><Relationship Id="rId43" Type="http://schemas.openxmlformats.org/officeDocument/2006/relationships/slideLayout" Target="../slideLayouts/slideLayout120.xml"/><Relationship Id="rId48" Type="http://schemas.openxmlformats.org/officeDocument/2006/relationships/slideLayout" Target="../slideLayouts/slideLayout125.xml"/><Relationship Id="rId56" Type="http://schemas.openxmlformats.org/officeDocument/2006/relationships/slideLayout" Target="../slideLayouts/slideLayout133.xml"/><Relationship Id="rId64" Type="http://schemas.openxmlformats.org/officeDocument/2006/relationships/slideLayout" Target="../slideLayouts/slideLayout141.xml"/><Relationship Id="rId69" Type="http://schemas.openxmlformats.org/officeDocument/2006/relationships/slideLayout" Target="../slideLayouts/slideLayout146.xml"/><Relationship Id="rId77" Type="http://schemas.openxmlformats.org/officeDocument/2006/relationships/slideLayout" Target="../slideLayouts/slideLayout154.xml"/><Relationship Id="rId8" Type="http://schemas.openxmlformats.org/officeDocument/2006/relationships/slideLayout" Target="../slideLayouts/slideLayout85.xml"/><Relationship Id="rId51" Type="http://schemas.openxmlformats.org/officeDocument/2006/relationships/slideLayout" Target="../slideLayouts/slideLayout128.xml"/><Relationship Id="rId72" Type="http://schemas.openxmlformats.org/officeDocument/2006/relationships/slideLayout" Target="../slideLayouts/slideLayout149.xml"/><Relationship Id="rId80" Type="http://schemas.openxmlformats.org/officeDocument/2006/relationships/image" Target="../media/image2.png"/><Relationship Id="rId85" Type="http://schemas.openxmlformats.org/officeDocument/2006/relationships/image" Target="../media/image7.png"/><Relationship Id="rId3" Type="http://schemas.openxmlformats.org/officeDocument/2006/relationships/slideLayout" Target="../slideLayouts/slideLayout80.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5" Type="http://schemas.openxmlformats.org/officeDocument/2006/relationships/slideLayout" Target="../slideLayouts/slideLayout102.xml"/><Relationship Id="rId33" Type="http://schemas.openxmlformats.org/officeDocument/2006/relationships/slideLayout" Target="../slideLayouts/slideLayout110.xml"/><Relationship Id="rId38" Type="http://schemas.openxmlformats.org/officeDocument/2006/relationships/slideLayout" Target="../slideLayouts/slideLayout115.xml"/><Relationship Id="rId46" Type="http://schemas.openxmlformats.org/officeDocument/2006/relationships/slideLayout" Target="../slideLayouts/slideLayout123.xml"/><Relationship Id="rId59" Type="http://schemas.openxmlformats.org/officeDocument/2006/relationships/slideLayout" Target="../slideLayouts/slideLayout136.xml"/><Relationship Id="rId67" Type="http://schemas.openxmlformats.org/officeDocument/2006/relationships/slideLayout" Target="../slideLayouts/slideLayout144.xml"/><Relationship Id="rId20" Type="http://schemas.openxmlformats.org/officeDocument/2006/relationships/slideLayout" Target="../slideLayouts/slideLayout97.xml"/><Relationship Id="rId41" Type="http://schemas.openxmlformats.org/officeDocument/2006/relationships/slideLayout" Target="../slideLayouts/slideLayout118.xml"/><Relationship Id="rId54" Type="http://schemas.openxmlformats.org/officeDocument/2006/relationships/slideLayout" Target="../slideLayouts/slideLayout131.xml"/><Relationship Id="rId62" Type="http://schemas.openxmlformats.org/officeDocument/2006/relationships/slideLayout" Target="../slideLayouts/slideLayout139.xml"/><Relationship Id="rId70" Type="http://schemas.openxmlformats.org/officeDocument/2006/relationships/slideLayout" Target="../slideLayouts/slideLayout147.xml"/><Relationship Id="rId75" Type="http://schemas.openxmlformats.org/officeDocument/2006/relationships/slideLayout" Target="../slideLayouts/slideLayout152.xml"/><Relationship Id="rId83" Type="http://schemas.openxmlformats.org/officeDocument/2006/relationships/image" Target="../media/image5.png"/><Relationship Id="rId88" Type="http://schemas.openxmlformats.org/officeDocument/2006/relationships/image" Target="../media/image10.png"/><Relationship Id="rId1" Type="http://schemas.openxmlformats.org/officeDocument/2006/relationships/slideLayout" Target="../slideLayouts/slideLayout78.xml"/><Relationship Id="rId6" Type="http://schemas.openxmlformats.org/officeDocument/2006/relationships/slideLayout" Target="../slideLayouts/slideLayout83.xml"/><Relationship Id="rId15" Type="http://schemas.openxmlformats.org/officeDocument/2006/relationships/slideLayout" Target="../slideLayouts/slideLayout92.xml"/><Relationship Id="rId23" Type="http://schemas.openxmlformats.org/officeDocument/2006/relationships/slideLayout" Target="../slideLayouts/slideLayout100.xml"/><Relationship Id="rId28" Type="http://schemas.openxmlformats.org/officeDocument/2006/relationships/slideLayout" Target="../slideLayouts/slideLayout105.xml"/><Relationship Id="rId36" Type="http://schemas.openxmlformats.org/officeDocument/2006/relationships/slideLayout" Target="../slideLayouts/slideLayout113.xml"/><Relationship Id="rId49" Type="http://schemas.openxmlformats.org/officeDocument/2006/relationships/slideLayout" Target="../slideLayouts/slideLayout126.xml"/><Relationship Id="rId57" Type="http://schemas.openxmlformats.org/officeDocument/2006/relationships/slideLayout" Target="../slideLayouts/slideLayout134.xml"/><Relationship Id="rId10" Type="http://schemas.openxmlformats.org/officeDocument/2006/relationships/slideLayout" Target="../slideLayouts/slideLayout87.xml"/><Relationship Id="rId31" Type="http://schemas.openxmlformats.org/officeDocument/2006/relationships/slideLayout" Target="../slideLayouts/slideLayout108.xml"/><Relationship Id="rId44" Type="http://schemas.openxmlformats.org/officeDocument/2006/relationships/slideLayout" Target="../slideLayouts/slideLayout121.xml"/><Relationship Id="rId52" Type="http://schemas.openxmlformats.org/officeDocument/2006/relationships/slideLayout" Target="../slideLayouts/slideLayout129.xml"/><Relationship Id="rId60" Type="http://schemas.openxmlformats.org/officeDocument/2006/relationships/slideLayout" Target="../slideLayouts/slideLayout137.xml"/><Relationship Id="rId65" Type="http://schemas.openxmlformats.org/officeDocument/2006/relationships/slideLayout" Target="../slideLayouts/slideLayout142.xml"/><Relationship Id="rId73" Type="http://schemas.openxmlformats.org/officeDocument/2006/relationships/slideLayout" Target="../slideLayouts/slideLayout150.xml"/><Relationship Id="rId78" Type="http://schemas.openxmlformats.org/officeDocument/2006/relationships/theme" Target="../theme/theme2.xml"/><Relationship Id="rId81" Type="http://schemas.openxmlformats.org/officeDocument/2006/relationships/image" Target="../media/image3.png"/><Relationship Id="rId86" Type="http://schemas.openxmlformats.org/officeDocument/2006/relationships/image" Target="../media/image8.png"/><Relationship Id="rId4" Type="http://schemas.openxmlformats.org/officeDocument/2006/relationships/slideLayout" Target="../slideLayouts/slideLayout81.xml"/><Relationship Id="rId9" Type="http://schemas.openxmlformats.org/officeDocument/2006/relationships/slideLayout" Target="../slideLayouts/slideLayout86.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39" Type="http://schemas.openxmlformats.org/officeDocument/2006/relationships/slideLayout" Target="../slideLayouts/slideLayout116.xml"/><Relationship Id="rId34" Type="http://schemas.openxmlformats.org/officeDocument/2006/relationships/slideLayout" Target="../slideLayouts/slideLayout111.xml"/><Relationship Id="rId50" Type="http://schemas.openxmlformats.org/officeDocument/2006/relationships/slideLayout" Target="../slideLayouts/slideLayout127.xml"/><Relationship Id="rId55" Type="http://schemas.openxmlformats.org/officeDocument/2006/relationships/slideLayout" Target="../slideLayouts/slideLayout132.xml"/><Relationship Id="rId76" Type="http://schemas.openxmlformats.org/officeDocument/2006/relationships/slideLayout" Target="../slideLayouts/slideLayout153.xml"/><Relationship Id="rId7" Type="http://schemas.openxmlformats.org/officeDocument/2006/relationships/slideLayout" Target="../slideLayouts/slideLayout84.xml"/><Relationship Id="rId71" Type="http://schemas.openxmlformats.org/officeDocument/2006/relationships/slideLayout" Target="../slideLayouts/slideLayout148.xml"/><Relationship Id="rId2" Type="http://schemas.openxmlformats.org/officeDocument/2006/relationships/slideLayout" Target="../slideLayouts/slideLayout79.xml"/><Relationship Id="rId29" Type="http://schemas.openxmlformats.org/officeDocument/2006/relationships/slideLayout" Target="../slideLayouts/slideLayout106.xml"/><Relationship Id="rId24" Type="http://schemas.openxmlformats.org/officeDocument/2006/relationships/slideLayout" Target="../slideLayouts/slideLayout101.xml"/><Relationship Id="rId40" Type="http://schemas.openxmlformats.org/officeDocument/2006/relationships/slideLayout" Target="../slideLayouts/slideLayout117.xml"/><Relationship Id="rId45" Type="http://schemas.openxmlformats.org/officeDocument/2006/relationships/slideLayout" Target="../slideLayouts/slideLayout122.xml"/><Relationship Id="rId66" Type="http://schemas.openxmlformats.org/officeDocument/2006/relationships/slideLayout" Target="../slideLayouts/slideLayout143.xml"/><Relationship Id="rId87" Type="http://schemas.openxmlformats.org/officeDocument/2006/relationships/image" Target="../media/image9.png"/><Relationship Id="rId61" Type="http://schemas.openxmlformats.org/officeDocument/2006/relationships/slideLayout" Target="../slideLayouts/slideLayout138.xml"/><Relationship Id="rId82" Type="http://schemas.openxmlformats.org/officeDocument/2006/relationships/image" Target="../media/image4.png"/><Relationship Id="rId19" Type="http://schemas.openxmlformats.org/officeDocument/2006/relationships/slideLayout" Target="../slideLayouts/slideLayout9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62.xml"/><Relationship Id="rId13" Type="http://schemas.openxmlformats.org/officeDocument/2006/relationships/slideLayout" Target="../slideLayouts/slideLayout167.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slideLayout" Target="../slideLayouts/slideLayout166.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6" Type="http://schemas.openxmlformats.org/officeDocument/2006/relationships/slideLayout" Target="../slideLayouts/slideLayout193.xml"/><Relationship Id="rId21" Type="http://schemas.openxmlformats.org/officeDocument/2006/relationships/slideLayout" Target="../slideLayouts/slideLayout188.xml"/><Relationship Id="rId42" Type="http://schemas.openxmlformats.org/officeDocument/2006/relationships/slideLayout" Target="../slideLayouts/slideLayout209.xml"/><Relationship Id="rId47" Type="http://schemas.openxmlformats.org/officeDocument/2006/relationships/slideLayout" Target="../slideLayouts/slideLayout214.xml"/><Relationship Id="rId63" Type="http://schemas.openxmlformats.org/officeDocument/2006/relationships/slideLayout" Target="../slideLayouts/slideLayout230.xml"/><Relationship Id="rId68" Type="http://schemas.openxmlformats.org/officeDocument/2006/relationships/slideLayout" Target="../slideLayouts/slideLayout235.xml"/><Relationship Id="rId16" Type="http://schemas.openxmlformats.org/officeDocument/2006/relationships/slideLayout" Target="../slideLayouts/slideLayout183.xml"/><Relationship Id="rId11" Type="http://schemas.openxmlformats.org/officeDocument/2006/relationships/slideLayout" Target="../slideLayouts/slideLayout178.xml"/><Relationship Id="rId32" Type="http://schemas.openxmlformats.org/officeDocument/2006/relationships/slideLayout" Target="../slideLayouts/slideLayout199.xml"/><Relationship Id="rId37" Type="http://schemas.openxmlformats.org/officeDocument/2006/relationships/slideLayout" Target="../slideLayouts/slideLayout204.xml"/><Relationship Id="rId53" Type="http://schemas.openxmlformats.org/officeDocument/2006/relationships/slideLayout" Target="../slideLayouts/slideLayout220.xml"/><Relationship Id="rId58" Type="http://schemas.openxmlformats.org/officeDocument/2006/relationships/slideLayout" Target="../slideLayouts/slideLayout225.xml"/><Relationship Id="rId74" Type="http://schemas.openxmlformats.org/officeDocument/2006/relationships/image" Target="../media/image395.png"/><Relationship Id="rId79" Type="http://schemas.openxmlformats.org/officeDocument/2006/relationships/image" Target="../media/image9.png"/><Relationship Id="rId5" Type="http://schemas.openxmlformats.org/officeDocument/2006/relationships/slideLayout" Target="../slideLayouts/slideLayout172.xml"/><Relationship Id="rId61" Type="http://schemas.openxmlformats.org/officeDocument/2006/relationships/slideLayout" Target="../slideLayouts/slideLayout228.xml"/><Relationship Id="rId82" Type="http://schemas.openxmlformats.org/officeDocument/2006/relationships/image" Target="../media/image399.png"/><Relationship Id="rId19" Type="http://schemas.openxmlformats.org/officeDocument/2006/relationships/slideLayout" Target="../slideLayouts/slideLayout186.xml"/><Relationship Id="rId14" Type="http://schemas.openxmlformats.org/officeDocument/2006/relationships/slideLayout" Target="../slideLayouts/slideLayout181.xml"/><Relationship Id="rId22" Type="http://schemas.openxmlformats.org/officeDocument/2006/relationships/slideLayout" Target="../slideLayouts/slideLayout189.xml"/><Relationship Id="rId27" Type="http://schemas.openxmlformats.org/officeDocument/2006/relationships/slideLayout" Target="../slideLayouts/slideLayout194.xml"/><Relationship Id="rId30" Type="http://schemas.openxmlformats.org/officeDocument/2006/relationships/slideLayout" Target="../slideLayouts/slideLayout197.xml"/><Relationship Id="rId35" Type="http://schemas.openxmlformats.org/officeDocument/2006/relationships/slideLayout" Target="../slideLayouts/slideLayout202.xml"/><Relationship Id="rId43" Type="http://schemas.openxmlformats.org/officeDocument/2006/relationships/slideLayout" Target="../slideLayouts/slideLayout210.xml"/><Relationship Id="rId48" Type="http://schemas.openxmlformats.org/officeDocument/2006/relationships/slideLayout" Target="../slideLayouts/slideLayout215.xml"/><Relationship Id="rId56" Type="http://schemas.openxmlformats.org/officeDocument/2006/relationships/slideLayout" Target="../slideLayouts/slideLayout223.xml"/><Relationship Id="rId64" Type="http://schemas.openxmlformats.org/officeDocument/2006/relationships/slideLayout" Target="../slideLayouts/slideLayout231.xml"/><Relationship Id="rId69" Type="http://schemas.openxmlformats.org/officeDocument/2006/relationships/slideLayout" Target="../slideLayouts/slideLayout236.xml"/><Relationship Id="rId77" Type="http://schemas.openxmlformats.org/officeDocument/2006/relationships/image" Target="../media/image7.png"/><Relationship Id="rId8" Type="http://schemas.openxmlformats.org/officeDocument/2006/relationships/slideLayout" Target="../slideLayouts/slideLayout175.xml"/><Relationship Id="rId51" Type="http://schemas.openxmlformats.org/officeDocument/2006/relationships/slideLayout" Target="../slideLayouts/slideLayout218.xml"/><Relationship Id="rId72" Type="http://schemas.openxmlformats.org/officeDocument/2006/relationships/image" Target="../media/image2.png"/><Relationship Id="rId80" Type="http://schemas.openxmlformats.org/officeDocument/2006/relationships/image" Target="../media/image397.png"/><Relationship Id="rId3" Type="http://schemas.openxmlformats.org/officeDocument/2006/relationships/slideLayout" Target="../slideLayouts/slideLayout170.xml"/><Relationship Id="rId12" Type="http://schemas.openxmlformats.org/officeDocument/2006/relationships/slideLayout" Target="../slideLayouts/slideLayout179.xml"/><Relationship Id="rId17" Type="http://schemas.openxmlformats.org/officeDocument/2006/relationships/slideLayout" Target="../slideLayouts/slideLayout184.xml"/><Relationship Id="rId25" Type="http://schemas.openxmlformats.org/officeDocument/2006/relationships/slideLayout" Target="../slideLayouts/slideLayout192.xml"/><Relationship Id="rId33" Type="http://schemas.openxmlformats.org/officeDocument/2006/relationships/slideLayout" Target="../slideLayouts/slideLayout200.xml"/><Relationship Id="rId38" Type="http://schemas.openxmlformats.org/officeDocument/2006/relationships/slideLayout" Target="../slideLayouts/slideLayout205.xml"/><Relationship Id="rId46" Type="http://schemas.openxmlformats.org/officeDocument/2006/relationships/slideLayout" Target="../slideLayouts/slideLayout213.xml"/><Relationship Id="rId59" Type="http://schemas.openxmlformats.org/officeDocument/2006/relationships/slideLayout" Target="../slideLayouts/slideLayout226.xml"/><Relationship Id="rId67" Type="http://schemas.openxmlformats.org/officeDocument/2006/relationships/slideLayout" Target="../slideLayouts/slideLayout234.xml"/><Relationship Id="rId20" Type="http://schemas.openxmlformats.org/officeDocument/2006/relationships/slideLayout" Target="../slideLayouts/slideLayout187.xml"/><Relationship Id="rId41" Type="http://schemas.openxmlformats.org/officeDocument/2006/relationships/slideLayout" Target="../slideLayouts/slideLayout208.xml"/><Relationship Id="rId54" Type="http://schemas.openxmlformats.org/officeDocument/2006/relationships/slideLayout" Target="../slideLayouts/slideLayout221.xml"/><Relationship Id="rId62" Type="http://schemas.openxmlformats.org/officeDocument/2006/relationships/slideLayout" Target="../slideLayouts/slideLayout229.xml"/><Relationship Id="rId70" Type="http://schemas.openxmlformats.org/officeDocument/2006/relationships/theme" Target="../theme/theme4.xml"/><Relationship Id="rId75" Type="http://schemas.openxmlformats.org/officeDocument/2006/relationships/image" Target="../media/image396.png"/><Relationship Id="rId1" Type="http://schemas.openxmlformats.org/officeDocument/2006/relationships/slideLayout" Target="../slideLayouts/slideLayout168.xml"/><Relationship Id="rId6" Type="http://schemas.openxmlformats.org/officeDocument/2006/relationships/slideLayout" Target="../slideLayouts/slideLayout173.xml"/><Relationship Id="rId15" Type="http://schemas.openxmlformats.org/officeDocument/2006/relationships/slideLayout" Target="../slideLayouts/slideLayout182.xml"/><Relationship Id="rId23" Type="http://schemas.openxmlformats.org/officeDocument/2006/relationships/slideLayout" Target="../slideLayouts/slideLayout190.xml"/><Relationship Id="rId28" Type="http://schemas.openxmlformats.org/officeDocument/2006/relationships/slideLayout" Target="../slideLayouts/slideLayout195.xml"/><Relationship Id="rId36" Type="http://schemas.openxmlformats.org/officeDocument/2006/relationships/slideLayout" Target="../slideLayouts/slideLayout203.xml"/><Relationship Id="rId49" Type="http://schemas.openxmlformats.org/officeDocument/2006/relationships/slideLayout" Target="../slideLayouts/slideLayout216.xml"/><Relationship Id="rId57" Type="http://schemas.openxmlformats.org/officeDocument/2006/relationships/slideLayout" Target="../slideLayouts/slideLayout224.xml"/><Relationship Id="rId10" Type="http://schemas.openxmlformats.org/officeDocument/2006/relationships/slideLayout" Target="../slideLayouts/slideLayout177.xml"/><Relationship Id="rId31" Type="http://schemas.openxmlformats.org/officeDocument/2006/relationships/slideLayout" Target="../slideLayouts/slideLayout198.xml"/><Relationship Id="rId44" Type="http://schemas.openxmlformats.org/officeDocument/2006/relationships/slideLayout" Target="../slideLayouts/slideLayout211.xml"/><Relationship Id="rId52" Type="http://schemas.openxmlformats.org/officeDocument/2006/relationships/slideLayout" Target="../slideLayouts/slideLayout219.xml"/><Relationship Id="rId60" Type="http://schemas.openxmlformats.org/officeDocument/2006/relationships/slideLayout" Target="../slideLayouts/slideLayout227.xml"/><Relationship Id="rId65" Type="http://schemas.openxmlformats.org/officeDocument/2006/relationships/slideLayout" Target="../slideLayouts/slideLayout232.xml"/><Relationship Id="rId73" Type="http://schemas.openxmlformats.org/officeDocument/2006/relationships/image" Target="../media/image394.png"/><Relationship Id="rId78" Type="http://schemas.openxmlformats.org/officeDocument/2006/relationships/image" Target="../media/image8.png"/><Relationship Id="rId81" Type="http://schemas.openxmlformats.org/officeDocument/2006/relationships/image" Target="../media/image398.png"/><Relationship Id="rId4" Type="http://schemas.openxmlformats.org/officeDocument/2006/relationships/slideLayout" Target="../slideLayouts/slideLayout171.xml"/><Relationship Id="rId9" Type="http://schemas.openxmlformats.org/officeDocument/2006/relationships/slideLayout" Target="../slideLayouts/slideLayout176.xml"/><Relationship Id="rId13" Type="http://schemas.openxmlformats.org/officeDocument/2006/relationships/slideLayout" Target="../slideLayouts/slideLayout180.xml"/><Relationship Id="rId18" Type="http://schemas.openxmlformats.org/officeDocument/2006/relationships/slideLayout" Target="../slideLayouts/slideLayout185.xml"/><Relationship Id="rId39" Type="http://schemas.openxmlformats.org/officeDocument/2006/relationships/slideLayout" Target="../slideLayouts/slideLayout206.xml"/><Relationship Id="rId34" Type="http://schemas.openxmlformats.org/officeDocument/2006/relationships/slideLayout" Target="../slideLayouts/slideLayout201.xml"/><Relationship Id="rId50" Type="http://schemas.openxmlformats.org/officeDocument/2006/relationships/slideLayout" Target="../slideLayouts/slideLayout217.xml"/><Relationship Id="rId55" Type="http://schemas.openxmlformats.org/officeDocument/2006/relationships/slideLayout" Target="../slideLayouts/slideLayout222.xml"/><Relationship Id="rId76" Type="http://schemas.openxmlformats.org/officeDocument/2006/relationships/image" Target="../media/image6.png"/><Relationship Id="rId7" Type="http://schemas.openxmlformats.org/officeDocument/2006/relationships/slideLayout" Target="../slideLayouts/slideLayout174.xml"/><Relationship Id="rId71" Type="http://schemas.openxmlformats.org/officeDocument/2006/relationships/image" Target="../media/image1.png"/><Relationship Id="rId2" Type="http://schemas.openxmlformats.org/officeDocument/2006/relationships/slideLayout" Target="../slideLayouts/slideLayout169.xml"/><Relationship Id="rId29" Type="http://schemas.openxmlformats.org/officeDocument/2006/relationships/slideLayout" Target="../slideLayouts/slideLayout196.xml"/><Relationship Id="rId24" Type="http://schemas.openxmlformats.org/officeDocument/2006/relationships/slideLayout" Target="../slideLayouts/slideLayout191.xml"/><Relationship Id="rId40" Type="http://schemas.openxmlformats.org/officeDocument/2006/relationships/slideLayout" Target="../slideLayouts/slideLayout207.xml"/><Relationship Id="rId45" Type="http://schemas.openxmlformats.org/officeDocument/2006/relationships/slideLayout" Target="../slideLayouts/slideLayout212.xml"/><Relationship Id="rId66" Type="http://schemas.openxmlformats.org/officeDocument/2006/relationships/slideLayout" Target="../slideLayouts/slideLayout2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27"/>
          <p:cNvGrpSpPr/>
          <p:nvPr/>
        </p:nvGrpSpPr>
        <p:grpSpPr>
          <a:xfrm>
            <a:off x="0" y="-865198"/>
            <a:ext cx="12190413" cy="7723198"/>
            <a:chOff x="0" y="-865198"/>
            <a:chExt cx="12190413" cy="7723198"/>
          </a:xfrm>
        </p:grpSpPr>
        <p:pic>
          <p:nvPicPr>
            <p:cNvPr id="11" name="Google Shape;11;p27"/>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2" name="Google Shape;12;p27"/>
            <p:cNvPicPr preferRelativeResize="0"/>
            <p:nvPr/>
          </p:nvPicPr>
          <p:blipFill rotWithShape="1">
            <a:blip r:embed="rId80"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3" name="Google Shape;13;p27"/>
            <p:cNvGrpSpPr/>
            <p:nvPr/>
          </p:nvGrpSpPr>
          <p:grpSpPr>
            <a:xfrm>
              <a:off x="0" y="1587"/>
              <a:ext cx="12176092" cy="5856700"/>
              <a:chOff x="0" y="1587"/>
              <a:chExt cx="12176092" cy="5856700"/>
            </a:xfrm>
          </p:grpSpPr>
          <p:pic>
            <p:nvPicPr>
              <p:cNvPr id="14" name="Google Shape;14;p27"/>
              <p:cNvPicPr preferRelativeResize="0"/>
              <p:nvPr/>
            </p:nvPicPr>
            <p:blipFill rotWithShape="1">
              <a:blip r:embed="rId81"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5" name="Google Shape;15;p27"/>
              <p:cNvPicPr preferRelativeResize="0"/>
              <p:nvPr/>
            </p:nvPicPr>
            <p:blipFill rotWithShape="1">
              <a:blip r:embed="rId82"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6" name="Google Shape;16;p27"/>
            <p:cNvPicPr preferRelativeResize="0"/>
            <p:nvPr/>
          </p:nvPicPr>
          <p:blipFill rotWithShape="1">
            <a:blip r:embed="rId83"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7" name="Google Shape;17;p27"/>
            <p:cNvPicPr preferRelativeResize="0"/>
            <p:nvPr/>
          </p:nvPicPr>
          <p:blipFill rotWithShape="1">
            <a:blip r:embed="rId84"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8" name="Google Shape;18;p27"/>
            <p:cNvPicPr preferRelativeResize="0"/>
            <p:nvPr/>
          </p:nvPicPr>
          <p:blipFill rotWithShape="1">
            <a:blip r:embed="rId85"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9" name="Google Shape;19;p27"/>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pic>
          <p:nvPicPr>
            <p:cNvPr id="20" name="Google Shape;20;p27"/>
            <p:cNvPicPr preferRelativeResize="0"/>
            <p:nvPr/>
          </p:nvPicPr>
          <p:blipFill rotWithShape="1">
            <a:blip r:embed="rId86"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21" name="Google Shape;21;p27"/>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22" name="Google Shape;22;p27"/>
            <p:cNvPicPr preferRelativeResize="0"/>
            <p:nvPr/>
          </p:nvPicPr>
          <p:blipFill rotWithShape="1">
            <a:blip r:embed="rId87"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23" name="Google Shape;23;p27"/>
            <p:cNvPicPr preferRelativeResize="0"/>
            <p:nvPr/>
          </p:nvPicPr>
          <p:blipFill rotWithShape="1">
            <a:blip r:embed="rId88"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24" name="Google Shape;24;p27"/>
            <p:cNvPicPr preferRelativeResize="0"/>
            <p:nvPr/>
          </p:nvPicPr>
          <p:blipFill rotWithShape="1">
            <a:blip r:embed="rId88"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25" name="Google Shape;25;p27"/>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26" name="Google Shape;26;p27"/>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27" name="Google Shape;27;p27"/>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28" name="Google Shape;28;p27"/>
            <p:cNvPicPr preferRelativeResize="0"/>
            <p:nvPr/>
          </p:nvPicPr>
          <p:blipFill rotWithShape="1">
            <a:blip r:embed="rId90"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29" name="Google Shape;29;p27"/>
            <p:cNvPicPr preferRelativeResize="0"/>
            <p:nvPr/>
          </p:nvPicPr>
          <p:blipFill rotWithShape="1">
            <a:blip r:embed="rId90"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30" name="Google Shape;30;p27"/>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27"/>
          <p:cNvSpPr txBox="1">
            <a:spLocks noGrp="1"/>
          </p:cNvSpPr>
          <p:nvPr>
            <p:ph type="body" idx="1"/>
          </p:nvPr>
        </p:nvSpPr>
        <p:spPr>
          <a:xfrm>
            <a:off x="236765" y="2975647"/>
            <a:ext cx="6295382" cy="214698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2" name="Google Shape;32;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3" name="Google Shape;33;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4" name="Google Shape;34;p2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i="0" u="none" strike="noStrike" cap="none">
                <a:solidFill>
                  <a:schemeClr val="lt1"/>
                </a:solidFill>
                <a:latin typeface="Century Gothic"/>
                <a:ea typeface="Century Gothic"/>
                <a:cs typeface="Century Gothic"/>
                <a:sym typeface="Century Gothic"/>
              </a:defRPr>
            </a:lvl1pPr>
            <a:lvl2pPr marL="0" marR="0" lvl="1" indent="0" algn="r" rtl="0">
              <a:spcBef>
                <a:spcPts val="0"/>
              </a:spcBef>
              <a:buNone/>
              <a:defRPr sz="2400" b="1" i="0" u="none" strike="noStrike" cap="none">
                <a:solidFill>
                  <a:schemeClr val="lt1"/>
                </a:solidFill>
                <a:latin typeface="Century Gothic"/>
                <a:ea typeface="Century Gothic"/>
                <a:cs typeface="Century Gothic"/>
                <a:sym typeface="Century Gothic"/>
              </a:defRPr>
            </a:lvl2pPr>
            <a:lvl3pPr marL="0" marR="0" lvl="2" indent="0" algn="r" rtl="0">
              <a:spcBef>
                <a:spcPts val="0"/>
              </a:spcBef>
              <a:buNone/>
              <a:defRPr sz="2400" b="1" i="0" u="none" strike="noStrike" cap="none">
                <a:solidFill>
                  <a:schemeClr val="lt1"/>
                </a:solidFill>
                <a:latin typeface="Century Gothic"/>
                <a:ea typeface="Century Gothic"/>
                <a:cs typeface="Century Gothic"/>
                <a:sym typeface="Century Gothic"/>
              </a:defRPr>
            </a:lvl3pPr>
            <a:lvl4pPr marL="0" marR="0" lvl="3" indent="0" algn="r" rtl="0">
              <a:spcBef>
                <a:spcPts val="0"/>
              </a:spcBef>
              <a:buNone/>
              <a:defRPr sz="2400" b="1" i="0" u="none" strike="noStrike" cap="none">
                <a:solidFill>
                  <a:schemeClr val="lt1"/>
                </a:solidFill>
                <a:latin typeface="Century Gothic"/>
                <a:ea typeface="Century Gothic"/>
                <a:cs typeface="Century Gothic"/>
                <a:sym typeface="Century Gothic"/>
              </a:defRPr>
            </a:lvl4pPr>
            <a:lvl5pPr marL="0" marR="0" lvl="4" indent="0" algn="r" rtl="0">
              <a:spcBef>
                <a:spcPts val="0"/>
              </a:spcBef>
              <a:buNone/>
              <a:defRPr sz="2400" b="1" i="0" u="none" strike="noStrike" cap="none">
                <a:solidFill>
                  <a:schemeClr val="lt1"/>
                </a:solidFill>
                <a:latin typeface="Century Gothic"/>
                <a:ea typeface="Century Gothic"/>
                <a:cs typeface="Century Gothic"/>
                <a:sym typeface="Century Gothic"/>
              </a:defRPr>
            </a:lvl5pPr>
            <a:lvl6pPr marL="0" marR="0" lvl="5" indent="0" algn="r" rtl="0">
              <a:spcBef>
                <a:spcPts val="0"/>
              </a:spcBef>
              <a:buNone/>
              <a:defRPr sz="2400" b="1" i="0" u="none" strike="noStrike" cap="none">
                <a:solidFill>
                  <a:schemeClr val="lt1"/>
                </a:solidFill>
                <a:latin typeface="Century Gothic"/>
                <a:ea typeface="Century Gothic"/>
                <a:cs typeface="Century Gothic"/>
                <a:sym typeface="Century Gothic"/>
              </a:defRPr>
            </a:lvl6pPr>
            <a:lvl7pPr marL="0" marR="0" lvl="6" indent="0" algn="r" rtl="0">
              <a:spcBef>
                <a:spcPts val="0"/>
              </a:spcBef>
              <a:buNone/>
              <a:defRPr sz="2400" b="1" i="0" u="none" strike="noStrike" cap="none">
                <a:solidFill>
                  <a:schemeClr val="lt1"/>
                </a:solidFill>
                <a:latin typeface="Century Gothic"/>
                <a:ea typeface="Century Gothic"/>
                <a:cs typeface="Century Gothic"/>
                <a:sym typeface="Century Gothic"/>
              </a:defRPr>
            </a:lvl7pPr>
            <a:lvl8pPr marL="0" marR="0" lvl="7" indent="0" algn="r" rtl="0">
              <a:spcBef>
                <a:spcPts val="0"/>
              </a:spcBef>
              <a:buNone/>
              <a:defRPr sz="2400" b="1" i="0" u="none" strike="noStrike" cap="none">
                <a:solidFill>
                  <a:schemeClr val="lt1"/>
                </a:solidFill>
                <a:latin typeface="Century Gothic"/>
                <a:ea typeface="Century Gothic"/>
                <a:cs typeface="Century Gothic"/>
                <a:sym typeface="Century Gothic"/>
              </a:defRPr>
            </a:lvl8pPr>
            <a:lvl9pPr marL="0" marR="0" lvl="8" indent="0" algn="r" rtl="0">
              <a:spcBef>
                <a:spcPts val="0"/>
              </a:spcBef>
              <a:buNone/>
              <a:defRPr sz="2400" b="1" i="0" u="none" strike="noStrike" cap="none">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72"/>
        <p:cNvGrpSpPr/>
        <p:nvPr/>
      </p:nvGrpSpPr>
      <p:grpSpPr>
        <a:xfrm>
          <a:off x="0" y="0"/>
          <a:ext cx="0" cy="0"/>
          <a:chOff x="0" y="0"/>
          <a:chExt cx="0" cy="0"/>
        </a:xfrm>
      </p:grpSpPr>
      <p:grpSp>
        <p:nvGrpSpPr>
          <p:cNvPr id="1173" name="Google Shape;1173;p30"/>
          <p:cNvGrpSpPr/>
          <p:nvPr/>
        </p:nvGrpSpPr>
        <p:grpSpPr>
          <a:xfrm>
            <a:off x="0" y="-865198"/>
            <a:ext cx="12190413" cy="7723198"/>
            <a:chOff x="0" y="-865198"/>
            <a:chExt cx="12190413" cy="7723198"/>
          </a:xfrm>
        </p:grpSpPr>
        <p:pic>
          <p:nvPicPr>
            <p:cNvPr id="1174" name="Google Shape;1174;p30"/>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175" name="Google Shape;1175;p30"/>
            <p:cNvPicPr preferRelativeResize="0"/>
            <p:nvPr/>
          </p:nvPicPr>
          <p:blipFill rotWithShape="1">
            <a:blip r:embed="rId80"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176" name="Google Shape;1176;p30"/>
            <p:cNvGrpSpPr/>
            <p:nvPr/>
          </p:nvGrpSpPr>
          <p:grpSpPr>
            <a:xfrm>
              <a:off x="0" y="1587"/>
              <a:ext cx="12176092" cy="5856700"/>
              <a:chOff x="0" y="1587"/>
              <a:chExt cx="12176092" cy="5856700"/>
            </a:xfrm>
          </p:grpSpPr>
          <p:pic>
            <p:nvPicPr>
              <p:cNvPr id="1177" name="Google Shape;1177;p30"/>
              <p:cNvPicPr preferRelativeResize="0"/>
              <p:nvPr/>
            </p:nvPicPr>
            <p:blipFill rotWithShape="1">
              <a:blip r:embed="rId81"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178" name="Google Shape;1178;p30"/>
              <p:cNvPicPr preferRelativeResize="0"/>
              <p:nvPr/>
            </p:nvPicPr>
            <p:blipFill rotWithShape="1">
              <a:blip r:embed="rId82"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179" name="Google Shape;1179;p30"/>
            <p:cNvPicPr preferRelativeResize="0"/>
            <p:nvPr/>
          </p:nvPicPr>
          <p:blipFill rotWithShape="1">
            <a:blip r:embed="rId83"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180" name="Google Shape;1180;p30"/>
            <p:cNvPicPr preferRelativeResize="0"/>
            <p:nvPr/>
          </p:nvPicPr>
          <p:blipFill rotWithShape="1">
            <a:blip r:embed="rId84"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181" name="Google Shape;1181;p30"/>
            <p:cNvPicPr preferRelativeResize="0"/>
            <p:nvPr/>
          </p:nvPicPr>
          <p:blipFill rotWithShape="1">
            <a:blip r:embed="rId85"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182" name="Google Shape;1182;p3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pic>
          <p:nvPicPr>
            <p:cNvPr id="1183" name="Google Shape;1183;p30"/>
            <p:cNvPicPr preferRelativeResize="0"/>
            <p:nvPr/>
          </p:nvPicPr>
          <p:blipFill rotWithShape="1">
            <a:blip r:embed="rId86"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1184" name="Google Shape;1184;p30"/>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1185" name="Google Shape;1185;p30"/>
            <p:cNvPicPr preferRelativeResize="0"/>
            <p:nvPr/>
          </p:nvPicPr>
          <p:blipFill rotWithShape="1">
            <a:blip r:embed="rId87"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1186" name="Google Shape;1186;p30"/>
            <p:cNvPicPr preferRelativeResize="0"/>
            <p:nvPr/>
          </p:nvPicPr>
          <p:blipFill rotWithShape="1">
            <a:blip r:embed="rId88"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1187" name="Google Shape;1187;p30"/>
            <p:cNvPicPr preferRelativeResize="0"/>
            <p:nvPr/>
          </p:nvPicPr>
          <p:blipFill rotWithShape="1">
            <a:blip r:embed="rId88"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1188" name="Google Shape;1188;p30"/>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1189" name="Google Shape;1189;p30"/>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1190" name="Google Shape;1190;p30"/>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1191" name="Google Shape;1191;p30"/>
            <p:cNvPicPr preferRelativeResize="0"/>
            <p:nvPr/>
          </p:nvPicPr>
          <p:blipFill rotWithShape="1">
            <a:blip r:embed="rId90"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1192" name="Google Shape;1192;p30"/>
            <p:cNvPicPr preferRelativeResize="0"/>
            <p:nvPr/>
          </p:nvPicPr>
          <p:blipFill rotWithShape="1">
            <a:blip r:embed="rId90"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1193" name="Google Shape;1193;p30"/>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94" name="Google Shape;1194;p30"/>
          <p:cNvSpPr txBox="1">
            <a:spLocks noGrp="1"/>
          </p:cNvSpPr>
          <p:nvPr>
            <p:ph type="body" idx="1"/>
          </p:nvPr>
        </p:nvSpPr>
        <p:spPr>
          <a:xfrm>
            <a:off x="236765" y="2975647"/>
            <a:ext cx="6295382" cy="214698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95" name="Google Shape;1195;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96" name="Google Shape;1196;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97" name="Google Shape;1197;p3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i="0" u="none" strike="noStrike" cap="none">
                <a:solidFill>
                  <a:schemeClr val="lt1"/>
                </a:solidFill>
                <a:latin typeface="Century Gothic"/>
                <a:ea typeface="Century Gothic"/>
                <a:cs typeface="Century Gothic"/>
                <a:sym typeface="Century Gothic"/>
              </a:defRPr>
            </a:lvl1pPr>
            <a:lvl2pPr marL="0" marR="0" lvl="1" indent="0" algn="r" rtl="0">
              <a:spcBef>
                <a:spcPts val="0"/>
              </a:spcBef>
              <a:buNone/>
              <a:defRPr sz="2400" b="1" i="0" u="none" strike="noStrike" cap="none">
                <a:solidFill>
                  <a:schemeClr val="lt1"/>
                </a:solidFill>
                <a:latin typeface="Century Gothic"/>
                <a:ea typeface="Century Gothic"/>
                <a:cs typeface="Century Gothic"/>
                <a:sym typeface="Century Gothic"/>
              </a:defRPr>
            </a:lvl2pPr>
            <a:lvl3pPr marL="0" marR="0" lvl="2" indent="0" algn="r" rtl="0">
              <a:spcBef>
                <a:spcPts val="0"/>
              </a:spcBef>
              <a:buNone/>
              <a:defRPr sz="2400" b="1" i="0" u="none" strike="noStrike" cap="none">
                <a:solidFill>
                  <a:schemeClr val="lt1"/>
                </a:solidFill>
                <a:latin typeface="Century Gothic"/>
                <a:ea typeface="Century Gothic"/>
                <a:cs typeface="Century Gothic"/>
                <a:sym typeface="Century Gothic"/>
              </a:defRPr>
            </a:lvl3pPr>
            <a:lvl4pPr marL="0" marR="0" lvl="3" indent="0" algn="r" rtl="0">
              <a:spcBef>
                <a:spcPts val="0"/>
              </a:spcBef>
              <a:buNone/>
              <a:defRPr sz="2400" b="1" i="0" u="none" strike="noStrike" cap="none">
                <a:solidFill>
                  <a:schemeClr val="lt1"/>
                </a:solidFill>
                <a:latin typeface="Century Gothic"/>
                <a:ea typeface="Century Gothic"/>
                <a:cs typeface="Century Gothic"/>
                <a:sym typeface="Century Gothic"/>
              </a:defRPr>
            </a:lvl4pPr>
            <a:lvl5pPr marL="0" marR="0" lvl="4" indent="0" algn="r" rtl="0">
              <a:spcBef>
                <a:spcPts val="0"/>
              </a:spcBef>
              <a:buNone/>
              <a:defRPr sz="2400" b="1" i="0" u="none" strike="noStrike" cap="none">
                <a:solidFill>
                  <a:schemeClr val="lt1"/>
                </a:solidFill>
                <a:latin typeface="Century Gothic"/>
                <a:ea typeface="Century Gothic"/>
                <a:cs typeface="Century Gothic"/>
                <a:sym typeface="Century Gothic"/>
              </a:defRPr>
            </a:lvl5pPr>
            <a:lvl6pPr marL="0" marR="0" lvl="5" indent="0" algn="r" rtl="0">
              <a:spcBef>
                <a:spcPts val="0"/>
              </a:spcBef>
              <a:buNone/>
              <a:defRPr sz="2400" b="1" i="0" u="none" strike="noStrike" cap="none">
                <a:solidFill>
                  <a:schemeClr val="lt1"/>
                </a:solidFill>
                <a:latin typeface="Century Gothic"/>
                <a:ea typeface="Century Gothic"/>
                <a:cs typeface="Century Gothic"/>
                <a:sym typeface="Century Gothic"/>
              </a:defRPr>
            </a:lvl6pPr>
            <a:lvl7pPr marL="0" marR="0" lvl="6" indent="0" algn="r" rtl="0">
              <a:spcBef>
                <a:spcPts val="0"/>
              </a:spcBef>
              <a:buNone/>
              <a:defRPr sz="2400" b="1" i="0" u="none" strike="noStrike" cap="none">
                <a:solidFill>
                  <a:schemeClr val="lt1"/>
                </a:solidFill>
                <a:latin typeface="Century Gothic"/>
                <a:ea typeface="Century Gothic"/>
                <a:cs typeface="Century Gothic"/>
                <a:sym typeface="Century Gothic"/>
              </a:defRPr>
            </a:lvl7pPr>
            <a:lvl8pPr marL="0" marR="0" lvl="7" indent="0" algn="r" rtl="0">
              <a:spcBef>
                <a:spcPts val="0"/>
              </a:spcBef>
              <a:buNone/>
              <a:defRPr sz="2400" b="1" i="0" u="none" strike="noStrike" cap="none">
                <a:solidFill>
                  <a:schemeClr val="lt1"/>
                </a:solidFill>
                <a:latin typeface="Century Gothic"/>
                <a:ea typeface="Century Gothic"/>
                <a:cs typeface="Century Gothic"/>
                <a:sym typeface="Century Gothic"/>
              </a:defRPr>
            </a:lvl8pPr>
            <a:lvl9pPr marL="0" marR="0" lvl="8" indent="0" algn="r" rtl="0">
              <a:spcBef>
                <a:spcPts val="0"/>
              </a:spcBef>
              <a:buNone/>
              <a:defRPr sz="2400" b="1" i="0" u="none" strike="noStrike" cap="none">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 id="2147483745" r:id="rId19"/>
    <p:sldLayoutId id="2147483746" r:id="rId20"/>
    <p:sldLayoutId id="2147483747" r:id="rId21"/>
    <p:sldLayoutId id="2147483748" r:id="rId22"/>
    <p:sldLayoutId id="2147483749" r:id="rId23"/>
    <p:sldLayoutId id="2147483750" r:id="rId24"/>
    <p:sldLayoutId id="2147483751" r:id="rId25"/>
    <p:sldLayoutId id="2147483752" r:id="rId26"/>
    <p:sldLayoutId id="2147483753" r:id="rId27"/>
    <p:sldLayoutId id="2147483754" r:id="rId28"/>
    <p:sldLayoutId id="2147483755" r:id="rId29"/>
    <p:sldLayoutId id="2147483756" r:id="rId30"/>
    <p:sldLayoutId id="2147483757" r:id="rId31"/>
    <p:sldLayoutId id="2147483758" r:id="rId32"/>
    <p:sldLayoutId id="2147483759" r:id="rId33"/>
    <p:sldLayoutId id="2147483760" r:id="rId34"/>
    <p:sldLayoutId id="2147483761" r:id="rId35"/>
    <p:sldLayoutId id="2147483762" r:id="rId36"/>
    <p:sldLayoutId id="2147483763" r:id="rId37"/>
    <p:sldLayoutId id="2147483764" r:id="rId38"/>
    <p:sldLayoutId id="2147483765" r:id="rId39"/>
    <p:sldLayoutId id="2147483766" r:id="rId40"/>
    <p:sldLayoutId id="2147483767" r:id="rId41"/>
    <p:sldLayoutId id="2147483768" r:id="rId42"/>
    <p:sldLayoutId id="2147483769" r:id="rId43"/>
    <p:sldLayoutId id="2147483770" r:id="rId44"/>
    <p:sldLayoutId id="2147483771" r:id="rId45"/>
    <p:sldLayoutId id="2147483772" r:id="rId46"/>
    <p:sldLayoutId id="2147483773" r:id="rId47"/>
    <p:sldLayoutId id="2147483774" r:id="rId48"/>
    <p:sldLayoutId id="2147483775" r:id="rId49"/>
    <p:sldLayoutId id="2147483776" r:id="rId50"/>
    <p:sldLayoutId id="2147483777" r:id="rId51"/>
    <p:sldLayoutId id="2147483778" r:id="rId52"/>
    <p:sldLayoutId id="2147483779" r:id="rId53"/>
    <p:sldLayoutId id="2147483780" r:id="rId54"/>
    <p:sldLayoutId id="2147483781" r:id="rId55"/>
    <p:sldLayoutId id="2147483782" r:id="rId56"/>
    <p:sldLayoutId id="2147483783" r:id="rId57"/>
    <p:sldLayoutId id="2147483784" r:id="rId58"/>
    <p:sldLayoutId id="2147483785" r:id="rId59"/>
    <p:sldLayoutId id="2147483786" r:id="rId60"/>
    <p:sldLayoutId id="2147483787" r:id="rId61"/>
    <p:sldLayoutId id="2147483788" r:id="rId62"/>
    <p:sldLayoutId id="2147483789" r:id="rId63"/>
    <p:sldLayoutId id="2147483790" r:id="rId64"/>
    <p:sldLayoutId id="2147483791" r:id="rId65"/>
    <p:sldLayoutId id="2147483792" r:id="rId66"/>
    <p:sldLayoutId id="2147483793" r:id="rId67"/>
    <p:sldLayoutId id="2147483794" r:id="rId68"/>
    <p:sldLayoutId id="2147483795" r:id="rId69"/>
    <p:sldLayoutId id="2147483796" r:id="rId70"/>
    <p:sldLayoutId id="2147483797" r:id="rId71"/>
    <p:sldLayoutId id="2147483798" r:id="rId72"/>
    <p:sldLayoutId id="2147483799" r:id="rId73"/>
    <p:sldLayoutId id="2147483800" r:id="rId74"/>
    <p:sldLayoutId id="2147483801" r:id="rId75"/>
    <p:sldLayoutId id="2147483802" r:id="rId76"/>
    <p:sldLayoutId id="2147483803" r:id="rId7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39"/>
        <p:cNvGrpSpPr/>
        <p:nvPr/>
      </p:nvGrpSpPr>
      <p:grpSpPr>
        <a:xfrm>
          <a:off x="0" y="0"/>
          <a:ext cx="0" cy="0"/>
          <a:chOff x="0" y="0"/>
          <a:chExt cx="0" cy="0"/>
        </a:xfrm>
      </p:grpSpPr>
      <p:sp>
        <p:nvSpPr>
          <p:cNvPr id="2340" name="Google Shape;2340;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341" name="Google Shape;2341;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342" name="Google Shape;2342;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757575"/>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343" name="Google Shape;2343;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757575"/>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344" name="Google Shape;2344;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757575"/>
                </a:solidFill>
                <a:latin typeface="Arial"/>
                <a:ea typeface="Arial"/>
                <a:cs typeface="Arial"/>
                <a:sym typeface="Arial"/>
              </a:defRPr>
            </a:lvl1pPr>
            <a:lvl2pPr marL="0" marR="0" lvl="1" indent="0" algn="r" rtl="0">
              <a:spcBef>
                <a:spcPts val="0"/>
              </a:spcBef>
              <a:buNone/>
              <a:defRPr sz="1200">
                <a:solidFill>
                  <a:srgbClr val="757575"/>
                </a:solidFill>
                <a:latin typeface="Arial"/>
                <a:ea typeface="Arial"/>
                <a:cs typeface="Arial"/>
                <a:sym typeface="Arial"/>
              </a:defRPr>
            </a:lvl2pPr>
            <a:lvl3pPr marL="0" marR="0" lvl="2" indent="0" algn="r" rtl="0">
              <a:spcBef>
                <a:spcPts val="0"/>
              </a:spcBef>
              <a:buNone/>
              <a:defRPr sz="1200">
                <a:solidFill>
                  <a:srgbClr val="757575"/>
                </a:solidFill>
                <a:latin typeface="Arial"/>
                <a:ea typeface="Arial"/>
                <a:cs typeface="Arial"/>
                <a:sym typeface="Arial"/>
              </a:defRPr>
            </a:lvl3pPr>
            <a:lvl4pPr marL="0" marR="0" lvl="3" indent="0" algn="r" rtl="0">
              <a:spcBef>
                <a:spcPts val="0"/>
              </a:spcBef>
              <a:buNone/>
              <a:defRPr sz="1200">
                <a:solidFill>
                  <a:srgbClr val="757575"/>
                </a:solidFill>
                <a:latin typeface="Arial"/>
                <a:ea typeface="Arial"/>
                <a:cs typeface="Arial"/>
                <a:sym typeface="Arial"/>
              </a:defRPr>
            </a:lvl4pPr>
            <a:lvl5pPr marL="0" marR="0" lvl="4" indent="0" algn="r" rtl="0">
              <a:spcBef>
                <a:spcPts val="0"/>
              </a:spcBef>
              <a:buNone/>
              <a:defRPr sz="1200">
                <a:solidFill>
                  <a:srgbClr val="757575"/>
                </a:solidFill>
                <a:latin typeface="Arial"/>
                <a:ea typeface="Arial"/>
                <a:cs typeface="Arial"/>
                <a:sym typeface="Arial"/>
              </a:defRPr>
            </a:lvl5pPr>
            <a:lvl6pPr marL="0" marR="0" lvl="5" indent="0" algn="r" rtl="0">
              <a:spcBef>
                <a:spcPts val="0"/>
              </a:spcBef>
              <a:buNone/>
              <a:defRPr sz="1200">
                <a:solidFill>
                  <a:srgbClr val="757575"/>
                </a:solidFill>
                <a:latin typeface="Arial"/>
                <a:ea typeface="Arial"/>
                <a:cs typeface="Arial"/>
                <a:sym typeface="Arial"/>
              </a:defRPr>
            </a:lvl6pPr>
            <a:lvl7pPr marL="0" marR="0" lvl="6" indent="0" algn="r" rtl="0">
              <a:spcBef>
                <a:spcPts val="0"/>
              </a:spcBef>
              <a:buNone/>
              <a:defRPr sz="1200">
                <a:solidFill>
                  <a:srgbClr val="757575"/>
                </a:solidFill>
                <a:latin typeface="Arial"/>
                <a:ea typeface="Arial"/>
                <a:cs typeface="Arial"/>
                <a:sym typeface="Arial"/>
              </a:defRPr>
            </a:lvl7pPr>
            <a:lvl8pPr marL="0" marR="0" lvl="7" indent="0" algn="r" rtl="0">
              <a:spcBef>
                <a:spcPts val="0"/>
              </a:spcBef>
              <a:buNone/>
              <a:defRPr sz="1200">
                <a:solidFill>
                  <a:srgbClr val="757575"/>
                </a:solidFill>
                <a:latin typeface="Arial"/>
                <a:ea typeface="Arial"/>
                <a:cs typeface="Arial"/>
                <a:sym typeface="Arial"/>
              </a:defRPr>
            </a:lvl8pPr>
            <a:lvl9pPr marL="0" marR="0" lvl="8" indent="0" algn="r" rtl="0">
              <a:spcBef>
                <a:spcPts val="0"/>
              </a:spcBef>
              <a:buNone/>
              <a:defRPr sz="1200">
                <a:solidFill>
                  <a:srgbClr val="757575"/>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6" name="Группа 25"/>
          <p:cNvGrpSpPr/>
          <p:nvPr userDrawn="1"/>
        </p:nvGrpSpPr>
        <p:grpSpPr>
          <a:xfrm>
            <a:off x="0" y="-398436"/>
            <a:ext cx="12190413" cy="7256436"/>
            <a:chOff x="0" y="-398436"/>
            <a:chExt cx="12190413" cy="7256436"/>
          </a:xfrm>
        </p:grpSpPr>
        <p:pic>
          <p:nvPicPr>
            <p:cNvPr id="7" name="Рисунок 6"/>
            <p:cNvPicPr>
              <a:picLocks noChangeAspect="1"/>
            </p:cNvPicPr>
            <p:nvPr userDrawn="1"/>
          </p:nvPicPr>
          <p:blipFill>
            <a:blip r:embed="rId71"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8" name="Рисунок 7"/>
            <p:cNvPicPr>
              <a:picLocks noChangeAspect="1"/>
            </p:cNvPicPr>
            <p:nvPr userDrawn="1"/>
          </p:nvPicPr>
          <p:blipFill>
            <a:blip r:embed="rId72"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9" name="Группа 8"/>
            <p:cNvGrpSpPr/>
            <p:nvPr userDrawn="1"/>
          </p:nvGrpSpPr>
          <p:grpSpPr>
            <a:xfrm>
              <a:off x="0" y="1587"/>
              <a:ext cx="12176092" cy="5856700"/>
              <a:chOff x="0" y="1587"/>
              <a:chExt cx="12176092" cy="5856700"/>
            </a:xfrm>
          </p:grpSpPr>
          <p:pic>
            <p:nvPicPr>
              <p:cNvPr id="10" name="Рисунок 9"/>
              <p:cNvPicPr>
                <a:picLocks noChangeAspect="1"/>
              </p:cNvPicPr>
              <p:nvPr/>
            </p:nvPicPr>
            <p:blipFill>
              <a:blip r:embed="rId73"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11" name="Рисунок 10"/>
              <p:cNvPicPr>
                <a:picLocks noChangeAspect="1"/>
              </p:cNvPicPr>
              <p:nvPr/>
            </p:nvPicPr>
            <p:blipFill>
              <a:blip r:embed="rId74"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12" name="Рисунок 11"/>
            <p:cNvPicPr>
              <a:picLocks noChangeAspect="1"/>
            </p:cNvPicPr>
            <p:nvPr userDrawn="1"/>
          </p:nvPicPr>
          <p:blipFill>
            <a:blip r:embed="rId75"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13" name="Рисунок 12"/>
            <p:cNvPicPr>
              <a:picLocks noChangeAspect="1"/>
            </p:cNvPicPr>
            <p:nvPr userDrawn="1"/>
          </p:nvPicPr>
          <p:blipFill>
            <a:blip r:embed="rId76"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14" name="Рисунок 13"/>
            <p:cNvPicPr>
              <a:picLocks noChangeAspect="1"/>
            </p:cNvPicPr>
            <p:nvPr userDrawn="1"/>
          </p:nvPicPr>
          <p:blipFill>
            <a:blip r:embed="rId77"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15"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6" name="Рисунок 15"/>
            <p:cNvPicPr>
              <a:picLocks noChangeAspect="1"/>
            </p:cNvPicPr>
            <p:nvPr userDrawn="1"/>
          </p:nvPicPr>
          <p:blipFill>
            <a:blip r:embed="rId78"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17" name="Рисунок 16"/>
            <p:cNvPicPr>
              <a:picLocks noChangeAspect="1"/>
            </p:cNvPicPr>
            <p:nvPr userDrawn="1"/>
          </p:nvPicPr>
          <p:blipFill>
            <a:blip r:embed="rId71"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18" name="Рисунок 17"/>
            <p:cNvPicPr>
              <a:picLocks noChangeAspect="1"/>
            </p:cNvPicPr>
            <p:nvPr userDrawn="1"/>
          </p:nvPicPr>
          <p:blipFill>
            <a:blip r:embed="rId79"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19" name="Рисунок 18"/>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20" name="Рисунок 19"/>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21" name="Рисунок 20"/>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22" name="Рисунок 21"/>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23" name="Рисунок 22"/>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24" name="Рисунок 23"/>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25" name="Рисунок 24"/>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3" name="Текст 2"/>
          <p:cNvSpPr>
            <a:spLocks noGrp="1"/>
          </p:cNvSpPr>
          <p:nvPr>
            <p:ph type="body" idx="1"/>
          </p:nvPr>
        </p:nvSpPr>
        <p:spPr>
          <a:xfrm>
            <a:off x="236765" y="2975647"/>
            <a:ext cx="6295382" cy="2146989"/>
          </a:xfrm>
          <a:prstGeom prst="rect">
            <a:avLst/>
          </a:prstGeom>
        </p:spPr>
        <p:txBody>
          <a:bodyPr vert="horz" lIns="91440" tIns="45720" rIns="91440" bIns="45720" rtlCol="0">
            <a:normAutofit/>
          </a:bodyPr>
          <a:lstStyle/>
          <a:p>
            <a:pPr lvl="0"/>
            <a:r>
              <a:rPr lang="ru-RU" dirty="0"/>
              <a:t>Sample text</a:t>
            </a:r>
          </a:p>
          <a:p>
            <a:pPr lvl="1"/>
            <a:r>
              <a:rPr lang="ru-RU" dirty="0"/>
              <a:t>Second level</a:t>
            </a:r>
          </a:p>
          <a:p>
            <a:pPr lvl="2"/>
            <a:r>
              <a:rPr lang="ru-RU" dirty="0"/>
              <a:t>Third level</a:t>
            </a:r>
          </a:p>
          <a:p>
            <a:pPr lvl="3"/>
            <a:r>
              <a:rPr lang="ru-RU" dirty="0"/>
              <a:t>Fourth level</a:t>
            </a:r>
          </a:p>
          <a:p>
            <a:pPr lvl="4"/>
            <a:r>
              <a:rPr lang="ru-RU" dirty="0"/>
              <a:t>Fifth level</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11510081" y="6356350"/>
            <a:ext cx="536009" cy="365125"/>
          </a:xfrm>
          <a:prstGeom prst="rect">
            <a:avLst/>
          </a:prstGeom>
        </p:spPr>
        <p:txBody>
          <a:bodyPr vert="horz" lIns="91440" tIns="45720" rIns="91440" bIns="45720" rtlCol="0" anchor="ctr"/>
          <a:lstStyle>
            <a:lvl1pPr algn="r">
              <a:defRPr sz="2400" b="1">
                <a:solidFill>
                  <a:schemeClr val="bg1"/>
                </a:solidFill>
              </a:defRPr>
            </a:lvl1pPr>
          </a:lstStyle>
          <a:p>
            <a:fld id="{B7E6CA31-DA56-47CF-9891-B6D0296B6AEC}" type="slidenum">
              <a:rPr lang="ru-RU" smtClean="0"/>
              <a:t>‹Nr.›</a:t>
            </a:fld>
            <a:endParaRPr lang="ru-RU" dirty="0"/>
          </a:p>
        </p:txBody>
      </p:sp>
    </p:spTree>
    <p:extLst>
      <p:ext uri="{BB962C8B-B14F-4D97-AF65-F5344CB8AC3E}">
        <p14:creationId xmlns:p14="http://schemas.microsoft.com/office/powerpoint/2010/main" val="1695124250"/>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 id="2147483831" r:id="rId13"/>
    <p:sldLayoutId id="2147483832" r:id="rId14"/>
    <p:sldLayoutId id="2147483833" r:id="rId15"/>
    <p:sldLayoutId id="2147483834" r:id="rId16"/>
    <p:sldLayoutId id="2147483835" r:id="rId17"/>
    <p:sldLayoutId id="2147483836" r:id="rId18"/>
    <p:sldLayoutId id="2147483837" r:id="rId19"/>
    <p:sldLayoutId id="2147483838" r:id="rId20"/>
    <p:sldLayoutId id="2147483839" r:id="rId21"/>
    <p:sldLayoutId id="2147483840" r:id="rId22"/>
    <p:sldLayoutId id="2147483841" r:id="rId23"/>
    <p:sldLayoutId id="2147483842" r:id="rId24"/>
    <p:sldLayoutId id="2147483843" r:id="rId25"/>
    <p:sldLayoutId id="2147483844" r:id="rId26"/>
    <p:sldLayoutId id="2147483845" r:id="rId27"/>
    <p:sldLayoutId id="2147483846" r:id="rId28"/>
    <p:sldLayoutId id="2147483847" r:id="rId29"/>
    <p:sldLayoutId id="2147483848" r:id="rId30"/>
    <p:sldLayoutId id="2147483849" r:id="rId31"/>
    <p:sldLayoutId id="2147483850" r:id="rId32"/>
    <p:sldLayoutId id="2147483851" r:id="rId33"/>
    <p:sldLayoutId id="2147483852" r:id="rId34"/>
    <p:sldLayoutId id="2147483853" r:id="rId35"/>
    <p:sldLayoutId id="2147483854" r:id="rId36"/>
    <p:sldLayoutId id="2147483855" r:id="rId37"/>
    <p:sldLayoutId id="2147483856" r:id="rId38"/>
    <p:sldLayoutId id="2147483857" r:id="rId39"/>
    <p:sldLayoutId id="2147483858" r:id="rId40"/>
    <p:sldLayoutId id="2147483859" r:id="rId41"/>
    <p:sldLayoutId id="2147483860" r:id="rId42"/>
    <p:sldLayoutId id="2147483861" r:id="rId43"/>
    <p:sldLayoutId id="2147483862" r:id="rId44"/>
    <p:sldLayoutId id="2147483863" r:id="rId45"/>
    <p:sldLayoutId id="2147483864" r:id="rId46"/>
    <p:sldLayoutId id="2147483865" r:id="rId47"/>
    <p:sldLayoutId id="2147483866" r:id="rId48"/>
    <p:sldLayoutId id="2147483867" r:id="rId49"/>
    <p:sldLayoutId id="2147483868" r:id="rId50"/>
    <p:sldLayoutId id="2147483869" r:id="rId51"/>
    <p:sldLayoutId id="2147483870" r:id="rId52"/>
    <p:sldLayoutId id="2147483871" r:id="rId53"/>
    <p:sldLayoutId id="2147483872" r:id="rId54"/>
    <p:sldLayoutId id="2147483873" r:id="rId55"/>
    <p:sldLayoutId id="2147483874" r:id="rId56"/>
    <p:sldLayoutId id="2147483875" r:id="rId57"/>
    <p:sldLayoutId id="2147483876" r:id="rId58"/>
    <p:sldLayoutId id="2147483877" r:id="rId59"/>
    <p:sldLayoutId id="2147483878" r:id="rId60"/>
    <p:sldLayoutId id="2147483879" r:id="rId61"/>
    <p:sldLayoutId id="2147483880" r:id="rId62"/>
    <p:sldLayoutId id="2147483881" r:id="rId63"/>
    <p:sldLayoutId id="2147483882" r:id="rId64"/>
    <p:sldLayoutId id="2147483883" r:id="rId65"/>
    <p:sldLayoutId id="2147483884" r:id="rId66"/>
    <p:sldLayoutId id="2147483885" r:id="rId67"/>
    <p:sldLayoutId id="2147483886" r:id="rId68"/>
    <p:sldLayoutId id="2147483887" r:id="rId69"/>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9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96.jpeg"/></Relationships>
</file>

<file path=ppt/slides/_rels/slide10.xml.rels><?xml version="1.0" encoding="UTF-8" standalone="yes"?>
<Relationships xmlns="http://schemas.openxmlformats.org/package/2006/relationships"><Relationship Id="rId3" Type="http://schemas.openxmlformats.org/officeDocument/2006/relationships/image" Target="../media/image501.png"/><Relationship Id="rId2" Type="http://schemas.openxmlformats.org/officeDocument/2006/relationships/notesSlide" Target="../notesSlides/notesSlide10.xml"/><Relationship Id="rId1" Type="http://schemas.openxmlformats.org/officeDocument/2006/relationships/slideLayout" Target="../slideLayouts/slideLayout80.xml"/></Relationships>
</file>

<file path=ppt/slides/_rels/slide11.xml.rels><?xml version="1.0" encoding="UTF-8" standalone="yes"?>
<Relationships xmlns="http://schemas.openxmlformats.org/package/2006/relationships"><Relationship Id="rId3" Type="http://schemas.openxmlformats.org/officeDocument/2006/relationships/image" Target="../media/image502.png"/><Relationship Id="rId2" Type="http://schemas.openxmlformats.org/officeDocument/2006/relationships/notesSlide" Target="../notesSlides/notesSlide11.xml"/><Relationship Id="rId1" Type="http://schemas.openxmlformats.org/officeDocument/2006/relationships/slideLayout" Target="../slideLayouts/slideLayout80.xml"/></Relationships>
</file>

<file path=ppt/slides/_rels/slide12.xml.rels><?xml version="1.0" encoding="UTF-8" standalone="yes"?>
<Relationships xmlns="http://schemas.openxmlformats.org/package/2006/relationships"><Relationship Id="rId3" Type="http://schemas.openxmlformats.org/officeDocument/2006/relationships/image" Target="../media/image503.png"/><Relationship Id="rId2" Type="http://schemas.openxmlformats.org/officeDocument/2006/relationships/notesSlide" Target="../notesSlides/notesSlide12.xml"/><Relationship Id="rId1" Type="http://schemas.openxmlformats.org/officeDocument/2006/relationships/slideLayout" Target="../slideLayouts/slideLayout80.xml"/></Relationships>
</file>

<file path=ppt/slides/_rels/slide13.xml.rels><?xml version="1.0" encoding="UTF-8" standalone="yes"?>
<Relationships xmlns="http://schemas.openxmlformats.org/package/2006/relationships"><Relationship Id="rId3" Type="http://schemas.openxmlformats.org/officeDocument/2006/relationships/image" Target="../media/image504.png"/><Relationship Id="rId2" Type="http://schemas.openxmlformats.org/officeDocument/2006/relationships/notesSlide" Target="../notesSlides/notesSlide13.xml"/><Relationship Id="rId1" Type="http://schemas.openxmlformats.org/officeDocument/2006/relationships/slideLayout" Target="../slideLayouts/slideLayout8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0.xml"/></Relationships>
</file>

<file path=ppt/slides/_rels/slide15.xml.rels><?xml version="1.0" encoding="UTF-8" standalone="yes"?>
<Relationships xmlns="http://schemas.openxmlformats.org/package/2006/relationships"><Relationship Id="rId3" Type="http://schemas.openxmlformats.org/officeDocument/2006/relationships/image" Target="../media/image505.png"/><Relationship Id="rId2" Type="http://schemas.openxmlformats.org/officeDocument/2006/relationships/notesSlide" Target="../notesSlides/notesSlide15.xml"/><Relationship Id="rId1" Type="http://schemas.openxmlformats.org/officeDocument/2006/relationships/slideLayout" Target="../slideLayouts/slideLayout80.xml"/><Relationship Id="rId4" Type="http://schemas.openxmlformats.org/officeDocument/2006/relationships/hyperlink" Target="https://www.facebook.com/cahliagroup/photos/positioning-of-your-product-or-service-is-everything-when-apple-launched-their-f/2183686438628752/"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505.png"/><Relationship Id="rId2" Type="http://schemas.openxmlformats.org/officeDocument/2006/relationships/notesSlide" Target="../notesSlides/notesSlide16.xml"/><Relationship Id="rId1" Type="http://schemas.openxmlformats.org/officeDocument/2006/relationships/slideLayout" Target="../slideLayouts/slideLayout80.xml"/><Relationship Id="rId4" Type="http://schemas.openxmlformats.org/officeDocument/2006/relationships/hyperlink" Target="https://uxdesign.cc/understanding-customer-needs-though-jobs-to-be-done-part1-5415555e230a"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506.png"/><Relationship Id="rId2" Type="http://schemas.openxmlformats.org/officeDocument/2006/relationships/notesSlide" Target="../notesSlides/notesSlide17.xml"/><Relationship Id="rId1" Type="http://schemas.openxmlformats.org/officeDocument/2006/relationships/slideLayout" Target="../slideLayouts/slideLayout80.xml"/><Relationship Id="rId5" Type="http://schemas.openxmlformats.org/officeDocument/2006/relationships/hyperlink" Target="https://www.doctormarket.fit/p/problemsvsjobs" TargetMode="External"/><Relationship Id="rId4" Type="http://schemas.openxmlformats.org/officeDocument/2006/relationships/image" Target="../media/image50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0.xml"/></Relationships>
</file>

<file path=ppt/slides/_rels/slide2.xml.rels><?xml version="1.0" encoding="UTF-8" standalone="yes"?>
<Relationships xmlns="http://schemas.openxmlformats.org/package/2006/relationships"><Relationship Id="rId3" Type="http://schemas.openxmlformats.org/officeDocument/2006/relationships/hyperlink" Target="mailto:susan.mueller@bfh.ch" TargetMode="External"/><Relationship Id="rId2" Type="http://schemas.openxmlformats.org/officeDocument/2006/relationships/notesSlide" Target="../notesSlides/notesSlide2.xml"/><Relationship Id="rId1" Type="http://schemas.openxmlformats.org/officeDocument/2006/relationships/slideLayout" Target="../slideLayouts/slideLayout220.xml"/><Relationship Id="rId4" Type="http://schemas.openxmlformats.org/officeDocument/2006/relationships/image" Target="../media/image497.jpeg"/></Relationships>
</file>

<file path=ppt/slides/_rels/slide20.xml.rels><?xml version="1.0" encoding="UTF-8" standalone="yes"?>
<Relationships xmlns="http://schemas.openxmlformats.org/package/2006/relationships"><Relationship Id="rId3" Type="http://schemas.openxmlformats.org/officeDocument/2006/relationships/image" Target="../media/image508.png"/><Relationship Id="rId2" Type="http://schemas.openxmlformats.org/officeDocument/2006/relationships/notesSlide" Target="../notesSlides/notesSlide20.xml"/><Relationship Id="rId1" Type="http://schemas.openxmlformats.org/officeDocument/2006/relationships/slideLayout" Target="../slideLayouts/slideLayout80.xml"/></Relationships>
</file>

<file path=ppt/slides/_rels/slide21.xml.rels><?xml version="1.0" encoding="UTF-8" standalone="yes"?>
<Relationships xmlns="http://schemas.openxmlformats.org/package/2006/relationships"><Relationship Id="rId3" Type="http://schemas.openxmlformats.org/officeDocument/2006/relationships/image" Target="../media/image508.png"/><Relationship Id="rId2" Type="http://schemas.openxmlformats.org/officeDocument/2006/relationships/notesSlide" Target="../notesSlides/notesSlide21.xml"/><Relationship Id="rId1" Type="http://schemas.openxmlformats.org/officeDocument/2006/relationships/slideLayout" Target="../slideLayouts/slideLayout80.xml"/></Relationships>
</file>

<file path=ppt/slides/_rels/slide22.xml.rels><?xml version="1.0" encoding="UTF-8" standalone="yes"?>
<Relationships xmlns="http://schemas.openxmlformats.org/package/2006/relationships"><Relationship Id="rId3" Type="http://schemas.openxmlformats.org/officeDocument/2006/relationships/image" Target="../media/image509.jpeg"/><Relationship Id="rId2" Type="http://schemas.openxmlformats.org/officeDocument/2006/relationships/notesSlide" Target="../notesSlides/notesSlide22.xml"/><Relationship Id="rId1" Type="http://schemas.openxmlformats.org/officeDocument/2006/relationships/slideLayout" Target="../slideLayouts/slideLayout80.xml"/><Relationship Id="rId5" Type="http://schemas.openxmlformats.org/officeDocument/2006/relationships/hyperlink" Target="https://swapfiets.fr/en-fr/" TargetMode="External"/><Relationship Id="rId4" Type="http://schemas.openxmlformats.org/officeDocument/2006/relationships/image" Target="../media/image510.png"/></Relationships>
</file>

<file path=ppt/slides/_rels/slide23.xml.rels><?xml version="1.0" encoding="UTF-8" standalone="yes"?>
<Relationships xmlns="http://schemas.openxmlformats.org/package/2006/relationships"><Relationship Id="rId3" Type="http://schemas.openxmlformats.org/officeDocument/2006/relationships/image" Target="../media/image511.png"/><Relationship Id="rId2" Type="http://schemas.openxmlformats.org/officeDocument/2006/relationships/notesSlide" Target="../notesSlides/notesSlide23.xml"/><Relationship Id="rId1" Type="http://schemas.openxmlformats.org/officeDocument/2006/relationships/slideLayout" Target="../slideLayouts/slideLayout81.xml"/></Relationships>
</file>

<file path=ppt/slides/_rels/slide24.xml.rels><?xml version="1.0" encoding="UTF-8" standalone="yes"?>
<Relationships xmlns="http://schemas.openxmlformats.org/package/2006/relationships"><Relationship Id="rId3" Type="http://schemas.openxmlformats.org/officeDocument/2006/relationships/image" Target="../media/image512.png"/><Relationship Id="rId2" Type="http://schemas.openxmlformats.org/officeDocument/2006/relationships/notesSlide" Target="../notesSlides/notesSlide24.xml"/><Relationship Id="rId1" Type="http://schemas.openxmlformats.org/officeDocument/2006/relationships/slideLayout" Target="../slideLayouts/slideLayout81.xml"/></Relationships>
</file>

<file path=ppt/slides/_rels/slide25.xml.rels><?xml version="1.0" encoding="UTF-8" standalone="yes"?>
<Relationships xmlns="http://schemas.openxmlformats.org/package/2006/relationships"><Relationship Id="rId3" Type="http://schemas.openxmlformats.org/officeDocument/2006/relationships/image" Target="../media/image513.png"/><Relationship Id="rId2" Type="http://schemas.openxmlformats.org/officeDocument/2006/relationships/notesSlide" Target="../notesSlides/notesSlide25.xml"/><Relationship Id="rId1" Type="http://schemas.openxmlformats.org/officeDocument/2006/relationships/slideLayout" Target="../slideLayouts/slideLayout81.xml"/></Relationships>
</file>

<file path=ppt/slides/_rels/slide26.xml.rels><?xml version="1.0" encoding="UTF-8" standalone="yes"?>
<Relationships xmlns="http://schemas.openxmlformats.org/package/2006/relationships"><Relationship Id="rId3" Type="http://schemas.openxmlformats.org/officeDocument/2006/relationships/image" Target="../media/image513.png"/><Relationship Id="rId2" Type="http://schemas.openxmlformats.org/officeDocument/2006/relationships/notesSlide" Target="../notesSlides/notesSlide26.xml"/><Relationship Id="rId1" Type="http://schemas.openxmlformats.org/officeDocument/2006/relationships/slideLayout" Target="../slideLayouts/slideLayout81.xml"/></Relationships>
</file>

<file path=ppt/slides/_rels/slide27.xml.rels><?xml version="1.0" encoding="UTF-8" standalone="yes"?>
<Relationships xmlns="http://schemas.openxmlformats.org/package/2006/relationships"><Relationship Id="rId3" Type="http://schemas.openxmlformats.org/officeDocument/2006/relationships/image" Target="../media/image514.png"/><Relationship Id="rId2" Type="http://schemas.openxmlformats.org/officeDocument/2006/relationships/notesSlide" Target="../notesSlides/notesSlide27.xml"/><Relationship Id="rId1" Type="http://schemas.openxmlformats.org/officeDocument/2006/relationships/slideLayout" Target="../slideLayouts/slideLayout8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5.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McTh-xzxfRE&amp;t=663s" TargetMode="External"/><Relationship Id="rId2" Type="http://schemas.openxmlformats.org/officeDocument/2006/relationships/notesSlide" Target="../notesSlides/notesSlide6.xml"/><Relationship Id="rId1" Type="http://schemas.openxmlformats.org/officeDocument/2006/relationships/slideLayout" Target="../slideLayouts/slideLayout156.xml"/><Relationship Id="rId5" Type="http://schemas.openxmlformats.org/officeDocument/2006/relationships/image" Target="../media/image499.jpeg"/><Relationship Id="rId4" Type="http://schemas.openxmlformats.org/officeDocument/2006/relationships/image" Target="../media/image498.png"/></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McTh-xzxfRE&amp;t=663s" TargetMode="External"/><Relationship Id="rId2" Type="http://schemas.openxmlformats.org/officeDocument/2006/relationships/notesSlide" Target="../notesSlides/notesSlide7.xml"/><Relationship Id="rId1" Type="http://schemas.openxmlformats.org/officeDocument/2006/relationships/slideLayout" Target="../slideLayouts/slideLayout156.xml"/><Relationship Id="rId5" Type="http://schemas.openxmlformats.org/officeDocument/2006/relationships/image" Target="../media/image499.jpeg"/><Relationship Id="rId4" Type="http://schemas.openxmlformats.org/officeDocument/2006/relationships/image" Target="../media/image49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9.xml"/></Relationships>
</file>

<file path=ppt/slides/_rels/slide9.xml.rels><?xml version="1.0" encoding="UTF-8" standalone="yes"?>
<Relationships xmlns="http://schemas.openxmlformats.org/package/2006/relationships"><Relationship Id="rId3" Type="http://schemas.openxmlformats.org/officeDocument/2006/relationships/image" Target="../media/image500.png"/><Relationship Id="rId2" Type="http://schemas.openxmlformats.org/officeDocument/2006/relationships/notesSlide" Target="../notesSlides/notesSlide9.xml"/><Relationship Id="rId1" Type="http://schemas.openxmlformats.org/officeDocument/2006/relationships/slideLayout" Target="../slideLayouts/slideLayout8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39"/>
        <p:cNvGrpSpPr/>
        <p:nvPr/>
      </p:nvGrpSpPr>
      <p:grpSpPr>
        <a:xfrm>
          <a:off x="0" y="0"/>
          <a:ext cx="0" cy="0"/>
          <a:chOff x="0" y="0"/>
          <a:chExt cx="0" cy="0"/>
        </a:xfrm>
      </p:grpSpPr>
      <p:sp>
        <p:nvSpPr>
          <p:cNvPr id="2440" name="Google Shape;2440;p1"/>
          <p:cNvSpPr txBox="1">
            <a:spLocks noGrp="1"/>
          </p:cNvSpPr>
          <p:nvPr>
            <p:ph type="title"/>
          </p:nvPr>
        </p:nvSpPr>
        <p:spPr>
          <a:xfrm>
            <a:off x="935834" y="5903179"/>
            <a:ext cx="8168410" cy="63610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8EB403"/>
              </a:buClr>
              <a:buSzPts val="2800"/>
              <a:buFont typeface="Century Gothic"/>
              <a:buNone/>
            </a:pPr>
            <a:r>
              <a:rPr lang="fr-CH" sz="2800" b="0" noProof="0" dirty="0">
                <a:solidFill>
                  <a:srgbClr val="8EB403"/>
                </a:solidFill>
              </a:rPr>
              <a:t>Pensée et action entrepreneuriales </a:t>
            </a:r>
            <a:endParaRPr lang="fr-CH" noProof="0" dirty="0"/>
          </a:p>
        </p:txBody>
      </p:sp>
      <p:sp>
        <p:nvSpPr>
          <p:cNvPr id="2441" name="Google Shape;2441;p1"/>
          <p:cNvSpPr/>
          <p:nvPr/>
        </p:nvSpPr>
        <p:spPr>
          <a:xfrm>
            <a:off x="925894" y="5322132"/>
            <a:ext cx="3886000" cy="73866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8EB403"/>
              </a:buClr>
              <a:buSzPts val="4200"/>
              <a:buFont typeface="Century Gothic"/>
              <a:buNone/>
            </a:pPr>
            <a:r>
              <a:rPr lang="de-CH" sz="4200" b="0" i="0" u="none" strike="noStrike" cap="none" dirty="0">
                <a:solidFill>
                  <a:srgbClr val="8EB403"/>
                </a:solidFill>
                <a:latin typeface="Century Gothic"/>
                <a:ea typeface="Century Gothic"/>
                <a:cs typeface="Century Gothic"/>
                <a:sym typeface="Century Gothic"/>
              </a:rPr>
              <a:t>my</a:t>
            </a:r>
            <a:r>
              <a:rPr lang="de-CH" sz="4200" b="1" i="0" u="none" strike="noStrike" cap="none" dirty="0">
                <a:solidFill>
                  <a:srgbClr val="8EB403"/>
                </a:solidFill>
                <a:latin typeface="Century Gothic"/>
                <a:ea typeface="Century Gothic"/>
                <a:cs typeface="Century Gothic"/>
                <a:sym typeface="Century Gothic"/>
              </a:rPr>
              <a:t>idea</a:t>
            </a:r>
            <a:r>
              <a:rPr lang="de-CH" sz="4200" b="0" i="0" u="none" strike="noStrike" cap="none" dirty="0">
                <a:solidFill>
                  <a:srgbClr val="8EB403"/>
                </a:solidFill>
                <a:latin typeface="Century Gothic"/>
                <a:ea typeface="Century Gothic"/>
                <a:cs typeface="Century Gothic"/>
                <a:sym typeface="Century Gothic"/>
              </a:rPr>
              <a:t>.ch 2.0 </a:t>
            </a:r>
            <a:endParaRPr dirty="0"/>
          </a:p>
        </p:txBody>
      </p:sp>
      <p:pic>
        <p:nvPicPr>
          <p:cNvPr id="2442" name="Google Shape;2442;p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889436" y="400858"/>
            <a:ext cx="2176672" cy="1043578"/>
          </a:xfrm>
          <a:prstGeom prst="rect">
            <a:avLst/>
          </a:prstGeom>
          <a:noFill/>
          <a:ln>
            <a:noFill/>
          </a:ln>
        </p:spPr>
      </p:pic>
      <p:sp>
        <p:nvSpPr>
          <p:cNvPr id="2443" name="Google Shape;2443;p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a:t>
            </a:fld>
            <a:endParaRPr sz="2400" b="1" i="0" u="none" strike="noStrike" cap="none">
              <a:solidFill>
                <a:srgbClr val="FFFFFF"/>
              </a:solidFill>
              <a:latin typeface="Century Gothic"/>
              <a:ea typeface="Century Gothic"/>
              <a:cs typeface="Century Gothic"/>
              <a:sym typeface="Century Gothic"/>
            </a:endParaRPr>
          </a:p>
        </p:txBody>
      </p:sp>
      <p:pic>
        <p:nvPicPr>
          <p:cNvPr id="3" name="Grafik 2">
            <a:extLst>
              <a:ext uri="{FF2B5EF4-FFF2-40B4-BE49-F238E27FC236}">
                <a16:creationId xmlns:a16="http://schemas.microsoft.com/office/drawing/2014/main" id="{CD32604F-61B5-4F54-F64B-E607DE5E8703}"/>
              </a:ext>
            </a:extLst>
          </p:cNvPr>
          <p:cNvPicPr>
            <a:picLocks noChangeAspect="1"/>
          </p:cNvPicPr>
          <p:nvPr/>
        </p:nvPicPr>
        <p:blipFill>
          <a:blip r:embed="rId4" cstate="email">
            <a:extLst>
              <a:ext uri="{28A0092B-C50C-407E-A947-70E740481C1C}">
                <a14:useLocalDpi xmlns:a14="http://schemas.microsoft.com/office/drawing/2010/main"/>
              </a:ext>
            </a:extLst>
          </a:blip>
          <a:srcRect r="16404"/>
          <a:stretch>
            <a:fillRect/>
          </a:stretch>
        </p:blipFill>
        <p:spPr>
          <a:xfrm>
            <a:off x="9162316" y="5253089"/>
            <a:ext cx="3029684" cy="130381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48"/>
        <p:cNvGrpSpPr/>
        <p:nvPr/>
      </p:nvGrpSpPr>
      <p:grpSpPr>
        <a:xfrm>
          <a:off x="0" y="0"/>
          <a:ext cx="0" cy="0"/>
          <a:chOff x="0" y="0"/>
          <a:chExt cx="0" cy="0"/>
        </a:xfrm>
      </p:grpSpPr>
      <p:sp>
        <p:nvSpPr>
          <p:cNvPr id="2549" name="Google Shape;2549;p9"/>
          <p:cNvSpPr txBox="1"/>
          <p:nvPr/>
        </p:nvSpPr>
        <p:spPr>
          <a:xfrm>
            <a:off x="955852" y="117004"/>
            <a:ext cx="9406555"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B4874"/>
              </a:buClr>
              <a:buSzPts val="2400"/>
              <a:buFont typeface="Century Gothic"/>
              <a:buNone/>
            </a:pPr>
            <a:r>
              <a:rPr lang="fr-CH" sz="2400" b="1" i="0" u="none" strike="noStrike" cap="none" noProof="0" dirty="0">
                <a:solidFill>
                  <a:srgbClr val="0B4874"/>
                </a:solidFill>
                <a:latin typeface="Century Gothic"/>
                <a:ea typeface="Century Gothic"/>
                <a:cs typeface="Century Gothic"/>
                <a:sym typeface="Century Gothic"/>
              </a:rPr>
              <a:t>Pourquoi notre groupe cible achète-t-il nos produits ?</a:t>
            </a:r>
            <a:endParaRPr lang="fr-CH" noProof="0" dirty="0"/>
          </a:p>
        </p:txBody>
      </p:sp>
      <p:pic>
        <p:nvPicPr>
          <p:cNvPr id="2550" name="Google Shape;2550;p9"/>
          <p:cNvPicPr preferRelativeResize="0"/>
          <p:nvPr/>
        </p:nvPicPr>
        <p:blipFill rotWithShape="1">
          <a:blip r:embed="rId3">
            <a:alphaModFix/>
          </a:blip>
          <a:srcRect/>
          <a:stretch/>
        </p:blipFill>
        <p:spPr>
          <a:xfrm>
            <a:off x="1518025" y="1083898"/>
            <a:ext cx="9155949" cy="5127331"/>
          </a:xfrm>
          <a:prstGeom prst="rect">
            <a:avLst/>
          </a:prstGeom>
          <a:noFill/>
          <a:ln>
            <a:noFill/>
          </a:ln>
        </p:spPr>
      </p:pic>
      <p:sp>
        <p:nvSpPr>
          <p:cNvPr id="2551" name="Google Shape;2551;p9"/>
          <p:cNvSpPr txBox="1"/>
          <p:nvPr/>
        </p:nvSpPr>
        <p:spPr>
          <a:xfrm>
            <a:off x="1518024" y="6308452"/>
            <a:ext cx="8738084"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000" b="1" kern="1200" dirty="0">
                <a:solidFill>
                  <a:srgbClr val="686868"/>
                </a:solidFill>
                <a:latin typeface="Century Gothic" panose="020B0502020202020204" pitchFamily="34" charset="0"/>
                <a:ea typeface="+mn-ea"/>
                <a:cs typeface="+mn-cs"/>
                <a:sym typeface="Century Gothic"/>
              </a:rPr>
              <a:t>Source : </a:t>
            </a:r>
            <a:r>
              <a:rPr lang="de-CH" sz="1000" kern="1200" dirty="0">
                <a:solidFill>
                  <a:srgbClr val="686868"/>
                </a:solidFill>
                <a:latin typeface="Century Gothic" panose="020B0502020202020204" pitchFamily="34" charset="0"/>
                <a:ea typeface="+mn-ea"/>
                <a:cs typeface="+mn-cs"/>
                <a:sym typeface="Century Gothic"/>
              </a:rPr>
              <a:t>Capture </a:t>
            </a:r>
            <a:r>
              <a:rPr lang="de-CH" sz="1000" kern="1200" dirty="0" err="1">
                <a:solidFill>
                  <a:srgbClr val="686868"/>
                </a:solidFill>
                <a:latin typeface="Century Gothic" panose="020B0502020202020204" pitchFamily="34" charset="0"/>
                <a:ea typeface="+mn-ea"/>
                <a:cs typeface="+mn-cs"/>
                <a:sym typeface="Century Gothic"/>
              </a:rPr>
              <a:t>d’écran</a:t>
            </a:r>
            <a:r>
              <a:rPr lang="de-CH" sz="1000" kern="1200" dirty="0">
                <a:solidFill>
                  <a:srgbClr val="686868"/>
                </a:solidFill>
                <a:latin typeface="Century Gothic" panose="020B0502020202020204" pitchFamily="34" charset="0"/>
                <a:ea typeface="+mn-ea"/>
                <a:cs typeface="+mn-cs"/>
                <a:sym typeface="Century Gothic"/>
              </a:rPr>
              <a:t> de YouTube – « </a:t>
            </a:r>
            <a:r>
              <a:rPr lang="de-CH" sz="1000" kern="1200" dirty="0" err="1">
                <a:solidFill>
                  <a:srgbClr val="686868"/>
                </a:solidFill>
                <a:latin typeface="Century Gothic" panose="020B0502020202020204" pitchFamily="34" charset="0"/>
                <a:ea typeface="+mn-ea"/>
                <a:cs typeface="+mn-cs"/>
                <a:sym typeface="Century Gothic"/>
              </a:rPr>
              <a:t>Expérience</a:t>
            </a:r>
            <a:r>
              <a:rPr lang="de-CH" sz="1000" kern="1200" dirty="0">
                <a:solidFill>
                  <a:srgbClr val="686868"/>
                </a:solidFill>
                <a:latin typeface="Century Gothic" panose="020B0502020202020204" pitchFamily="34" charset="0"/>
                <a:ea typeface="+mn-ea"/>
                <a:cs typeface="+mn-cs"/>
                <a:sym typeface="Century Gothic"/>
              </a:rPr>
              <a:t> – 20 kg de </a:t>
            </a:r>
            <a:r>
              <a:rPr lang="de-CH" sz="1000" kern="1200" dirty="0" err="1">
                <a:solidFill>
                  <a:srgbClr val="686868"/>
                </a:solidFill>
                <a:latin typeface="Century Gothic" panose="020B0502020202020204" pitchFamily="34" charset="0"/>
                <a:ea typeface="+mn-ea"/>
                <a:cs typeface="+mn-cs"/>
                <a:sym typeface="Century Gothic"/>
              </a:rPr>
              <a:t>pommes</a:t>
            </a:r>
            <a:r>
              <a:rPr lang="de-CH" sz="1000" kern="1200" dirty="0">
                <a:solidFill>
                  <a:srgbClr val="686868"/>
                </a:solidFill>
                <a:latin typeface="Century Gothic" panose="020B0502020202020204" pitchFamily="34" charset="0"/>
                <a:ea typeface="+mn-ea"/>
                <a:cs typeface="+mn-cs"/>
                <a:sym typeface="Century Gothic"/>
              </a:rPr>
              <a:t> de </a:t>
            </a:r>
            <a:r>
              <a:rPr lang="de-CH" sz="1000" kern="1200" dirty="0" err="1">
                <a:solidFill>
                  <a:srgbClr val="686868"/>
                </a:solidFill>
                <a:latin typeface="Century Gothic" panose="020B0502020202020204" pitchFamily="34" charset="0"/>
                <a:ea typeface="+mn-ea"/>
                <a:cs typeface="+mn-cs"/>
                <a:sym typeface="Century Gothic"/>
              </a:rPr>
              <a:t>terre</a:t>
            </a:r>
            <a:r>
              <a:rPr lang="de-CH" sz="1000" kern="1200" dirty="0">
                <a:solidFill>
                  <a:srgbClr val="686868"/>
                </a:solidFill>
                <a:latin typeface="Century Gothic" panose="020B0502020202020204" pitchFamily="34" charset="0"/>
                <a:ea typeface="+mn-ea"/>
                <a:cs typeface="+mn-cs"/>
                <a:sym typeface="Century Gothic"/>
              </a:rPr>
              <a:t> </a:t>
            </a:r>
            <a:r>
              <a:rPr lang="de-CH" sz="1000" kern="1200" dirty="0" err="1">
                <a:solidFill>
                  <a:srgbClr val="686868"/>
                </a:solidFill>
                <a:latin typeface="Century Gothic" panose="020B0502020202020204" pitchFamily="34" charset="0"/>
                <a:ea typeface="+mn-ea"/>
                <a:cs typeface="+mn-cs"/>
                <a:sym typeface="Century Gothic"/>
              </a:rPr>
              <a:t>sales</a:t>
            </a:r>
            <a:r>
              <a:rPr lang="de-CH" sz="1000" kern="1200" dirty="0">
                <a:solidFill>
                  <a:srgbClr val="686868"/>
                </a:solidFill>
                <a:latin typeface="Century Gothic" panose="020B0502020202020204" pitchFamily="34" charset="0"/>
                <a:ea typeface="+mn-ea"/>
                <a:cs typeface="+mn-cs"/>
                <a:sym typeface="Century Gothic"/>
              </a:rPr>
              <a:t> – </a:t>
            </a:r>
            <a:r>
              <a:rPr lang="de-CH" sz="1000" kern="1200" dirty="0" err="1">
                <a:solidFill>
                  <a:srgbClr val="686868"/>
                </a:solidFill>
                <a:latin typeface="Century Gothic" panose="020B0502020202020204" pitchFamily="34" charset="0"/>
                <a:ea typeface="+mn-ea"/>
                <a:cs typeface="+mn-cs"/>
                <a:sym typeface="Century Gothic"/>
              </a:rPr>
              <a:t>dans</a:t>
            </a:r>
            <a:r>
              <a:rPr lang="de-CH" sz="1000" kern="1200" dirty="0">
                <a:solidFill>
                  <a:srgbClr val="686868"/>
                </a:solidFill>
                <a:latin typeface="Century Gothic" panose="020B0502020202020204" pitchFamily="34" charset="0"/>
                <a:ea typeface="+mn-ea"/>
                <a:cs typeface="+mn-cs"/>
                <a:sym typeface="Century Gothic"/>
              </a:rPr>
              <a:t> </a:t>
            </a:r>
            <a:r>
              <a:rPr lang="de-CH" sz="1000" kern="1200" dirty="0" err="1">
                <a:solidFill>
                  <a:srgbClr val="686868"/>
                </a:solidFill>
                <a:latin typeface="Century Gothic" panose="020B0502020202020204" pitchFamily="34" charset="0"/>
                <a:ea typeface="+mn-ea"/>
                <a:cs typeface="+mn-cs"/>
                <a:sym typeface="Century Gothic"/>
              </a:rPr>
              <a:t>une</a:t>
            </a:r>
            <a:r>
              <a:rPr lang="de-CH" sz="1000" kern="1200" dirty="0">
                <a:solidFill>
                  <a:srgbClr val="686868"/>
                </a:solidFill>
                <a:latin typeface="Century Gothic" panose="020B0502020202020204" pitchFamily="34" charset="0"/>
                <a:ea typeface="+mn-ea"/>
                <a:cs typeface="+mn-cs"/>
                <a:sym typeface="Century Gothic"/>
              </a:rPr>
              <a:t> </a:t>
            </a:r>
            <a:r>
              <a:rPr lang="de-CH" sz="1000" kern="1200" dirty="0" err="1">
                <a:solidFill>
                  <a:srgbClr val="686868"/>
                </a:solidFill>
                <a:latin typeface="Century Gothic" panose="020B0502020202020204" pitchFamily="34" charset="0"/>
                <a:ea typeface="+mn-ea"/>
                <a:cs typeface="+mn-cs"/>
                <a:sym typeface="Century Gothic"/>
              </a:rPr>
              <a:t>machine</a:t>
            </a:r>
            <a:r>
              <a:rPr lang="de-CH" sz="1000" kern="1200" dirty="0">
                <a:solidFill>
                  <a:srgbClr val="686868"/>
                </a:solidFill>
                <a:latin typeface="Century Gothic" panose="020B0502020202020204" pitchFamily="34" charset="0"/>
                <a:ea typeface="+mn-ea"/>
                <a:cs typeface="+mn-cs"/>
                <a:sym typeface="Century Gothic"/>
              </a:rPr>
              <a:t> à </a:t>
            </a:r>
            <a:r>
              <a:rPr lang="de-CH" sz="1000" kern="1200" dirty="0" err="1">
                <a:solidFill>
                  <a:srgbClr val="686868"/>
                </a:solidFill>
                <a:latin typeface="Century Gothic" panose="020B0502020202020204" pitchFamily="34" charset="0"/>
                <a:ea typeface="+mn-ea"/>
                <a:cs typeface="+mn-cs"/>
                <a:sym typeface="Century Gothic"/>
              </a:rPr>
              <a:t>laver</a:t>
            </a:r>
            <a:r>
              <a:rPr lang="de-CH" sz="1000" kern="1200" dirty="0">
                <a:solidFill>
                  <a:srgbClr val="686868"/>
                </a:solidFill>
                <a:latin typeface="Century Gothic" panose="020B0502020202020204" pitchFamily="34" charset="0"/>
                <a:ea typeface="+mn-ea"/>
                <a:cs typeface="+mn-cs"/>
                <a:sym typeface="Century Gothic"/>
              </a:rPr>
              <a:t> » (Dimo Petkov, 2022).</a:t>
            </a:r>
            <a:endParaRPr sz="1000" kern="1200" dirty="0">
              <a:solidFill>
                <a:srgbClr val="686868"/>
              </a:solidFill>
              <a:latin typeface="Century Gothic" panose="020B0502020202020204" pitchFamily="34" charset="0"/>
              <a:ea typeface="+mn-ea"/>
              <a:cs typeface="+mn-cs"/>
            </a:endParaRPr>
          </a:p>
        </p:txBody>
      </p:sp>
      <p:sp>
        <p:nvSpPr>
          <p:cNvPr id="2552" name="Google Shape;2552;p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10</a:t>
            </a:fld>
            <a:endParaRPr sz="2400" b="1" i="0" u="none" strike="noStrike" cap="none">
              <a:solidFill>
                <a:srgbClr val="FFFFFF"/>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57"/>
        <p:cNvGrpSpPr/>
        <p:nvPr/>
      </p:nvGrpSpPr>
      <p:grpSpPr>
        <a:xfrm>
          <a:off x="0" y="0"/>
          <a:ext cx="0" cy="0"/>
          <a:chOff x="0" y="0"/>
          <a:chExt cx="0" cy="0"/>
        </a:xfrm>
      </p:grpSpPr>
      <p:pic>
        <p:nvPicPr>
          <p:cNvPr id="2558" name="Google Shape;2558;p1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120418" y="2741193"/>
            <a:ext cx="3846562" cy="3200752"/>
          </a:xfrm>
          <a:prstGeom prst="rect">
            <a:avLst/>
          </a:prstGeom>
          <a:noFill/>
          <a:ln>
            <a:noFill/>
          </a:ln>
        </p:spPr>
      </p:pic>
      <p:sp>
        <p:nvSpPr>
          <p:cNvPr id="2559" name="Google Shape;2559;p10"/>
          <p:cNvSpPr txBox="1"/>
          <p:nvPr/>
        </p:nvSpPr>
        <p:spPr>
          <a:xfrm>
            <a:off x="955852" y="117004"/>
            <a:ext cx="10317199"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B4874"/>
              </a:buClr>
              <a:buSzPts val="2400"/>
              <a:buFont typeface="Century Gothic"/>
              <a:buNone/>
            </a:pPr>
            <a:r>
              <a:rPr lang="de-CH" sz="2400" b="1" i="0" u="none" strike="noStrike" cap="none" dirty="0">
                <a:solidFill>
                  <a:srgbClr val="0B4874"/>
                </a:solidFill>
                <a:latin typeface="Century Gothic"/>
                <a:ea typeface="Century Gothic"/>
                <a:cs typeface="Century Gothic"/>
                <a:sym typeface="Century Gothic"/>
              </a:rPr>
              <a:t>Si </a:t>
            </a:r>
            <a:r>
              <a:rPr lang="fr-CH" sz="2400" b="1" i="0" u="none" strike="noStrike" cap="none" noProof="0" dirty="0">
                <a:solidFill>
                  <a:srgbClr val="0B4874"/>
                </a:solidFill>
                <a:latin typeface="Century Gothic"/>
                <a:ea typeface="Century Gothic"/>
                <a:cs typeface="Century Gothic"/>
                <a:sym typeface="Century Gothic"/>
              </a:rPr>
              <a:t>votre groupe cible pouvait faire la promotion de votre produit </a:t>
            </a:r>
            <a:endParaRPr dirty="0"/>
          </a:p>
        </p:txBody>
      </p:sp>
      <p:sp>
        <p:nvSpPr>
          <p:cNvPr id="2560" name="Google Shape;2560;p10"/>
          <p:cNvSpPr txBox="1">
            <a:spLocks noGrp="1"/>
          </p:cNvSpPr>
          <p:nvPr>
            <p:ph type="body" idx="1"/>
          </p:nvPr>
        </p:nvSpPr>
        <p:spPr>
          <a:xfrm>
            <a:off x="914739" y="1321478"/>
            <a:ext cx="7205679" cy="4864881"/>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dk1"/>
              </a:buClr>
              <a:buSzPts val="2100"/>
              <a:buNone/>
            </a:pPr>
            <a:r>
              <a:rPr lang="fr-CH" sz="2100" noProof="0" dirty="0">
                <a:solidFill>
                  <a:schemeClr val="dk1"/>
                </a:solidFill>
              </a:rPr>
              <a:t>👤 </a:t>
            </a:r>
            <a:r>
              <a:rPr lang="fr-CH" sz="2100" b="1" noProof="0" dirty="0">
                <a:solidFill>
                  <a:schemeClr val="dk1"/>
                </a:solidFill>
              </a:rPr>
              <a:t>Identité </a:t>
            </a:r>
            <a:r>
              <a:rPr lang="fr-CH" sz="2100" noProof="0" dirty="0">
                <a:solidFill>
                  <a:schemeClr val="dk1"/>
                </a:solidFill>
              </a:rPr>
              <a:t>→ « Je suis </a:t>
            </a:r>
            <a:r>
              <a:rPr lang="fr-CH" sz="2100" noProof="0" dirty="0" err="1">
                <a:solidFill>
                  <a:schemeClr val="dk1"/>
                </a:solidFill>
              </a:rPr>
              <a:t>un·e</a:t>
            </a:r>
            <a:r>
              <a:rPr lang="fr-CH" sz="2100" noProof="0" dirty="0">
                <a:solidFill>
                  <a:schemeClr val="dk1"/>
                </a:solidFill>
              </a:rPr>
              <a:t> ... » </a:t>
            </a:r>
            <a:endParaRPr lang="fr-CH" noProof="0" dirty="0"/>
          </a:p>
          <a:p>
            <a:pPr marL="0" lvl="0" indent="0" algn="l" rtl="0">
              <a:lnSpc>
                <a:spcPct val="90000"/>
              </a:lnSpc>
              <a:spcBef>
                <a:spcPts val="1000"/>
              </a:spcBef>
              <a:spcAft>
                <a:spcPts val="0"/>
              </a:spcAft>
              <a:buClr>
                <a:srgbClr val="888D95"/>
              </a:buClr>
              <a:buSzPts val="2100"/>
              <a:buNone/>
            </a:pPr>
            <a:endParaRPr lang="fr-CH" sz="2100" noProof="0" dirty="0">
              <a:solidFill>
                <a:schemeClr val="dk1"/>
              </a:solidFill>
            </a:endParaRPr>
          </a:p>
          <a:p>
            <a:pPr marL="0" lvl="0" indent="0" algn="l" rtl="0">
              <a:lnSpc>
                <a:spcPct val="90000"/>
              </a:lnSpc>
              <a:spcBef>
                <a:spcPts val="1000"/>
              </a:spcBef>
              <a:spcAft>
                <a:spcPts val="0"/>
              </a:spcAft>
              <a:buClr>
                <a:schemeClr val="dk1"/>
              </a:buClr>
              <a:buSzPts val="2100"/>
              <a:buNone/>
            </a:pPr>
            <a:r>
              <a:rPr lang="fr-CH" sz="2100" b="1" noProof="0" dirty="0">
                <a:solidFill>
                  <a:schemeClr val="dk1"/>
                </a:solidFill>
              </a:rPr>
              <a:t>🎯 Tâche à accomplir </a:t>
            </a:r>
            <a:r>
              <a:rPr lang="fr-CH" sz="2100" noProof="0" dirty="0">
                <a:solidFill>
                  <a:schemeClr val="dk1"/>
                </a:solidFill>
              </a:rPr>
              <a:t>→ « Je veux réussir à ... » </a:t>
            </a:r>
            <a:endParaRPr lang="fr-CH" noProof="0" dirty="0"/>
          </a:p>
          <a:p>
            <a:pPr marL="0" lvl="0" indent="0" algn="l" rtl="0">
              <a:lnSpc>
                <a:spcPct val="90000"/>
              </a:lnSpc>
              <a:spcBef>
                <a:spcPts val="1000"/>
              </a:spcBef>
              <a:spcAft>
                <a:spcPts val="0"/>
              </a:spcAft>
              <a:buClr>
                <a:srgbClr val="888D95"/>
              </a:buClr>
              <a:buSzPts val="2100"/>
              <a:buNone/>
            </a:pPr>
            <a:endParaRPr lang="fr-CH" sz="2100" noProof="0" dirty="0">
              <a:solidFill>
                <a:schemeClr val="dk1"/>
              </a:solidFill>
            </a:endParaRPr>
          </a:p>
          <a:p>
            <a:pPr marL="0" lvl="0" indent="0" algn="l" rtl="0">
              <a:lnSpc>
                <a:spcPct val="90000"/>
              </a:lnSpc>
              <a:spcBef>
                <a:spcPts val="1000"/>
              </a:spcBef>
              <a:spcAft>
                <a:spcPts val="0"/>
              </a:spcAft>
              <a:buClr>
                <a:schemeClr val="dk1"/>
              </a:buClr>
              <a:buSzPts val="2100"/>
              <a:buNone/>
            </a:pPr>
            <a:r>
              <a:rPr lang="fr-CH" sz="2100" b="1" noProof="0" dirty="0">
                <a:solidFill>
                  <a:schemeClr val="dk1"/>
                </a:solidFill>
              </a:rPr>
              <a:t>⚙ Solution actuelle </a:t>
            </a:r>
            <a:r>
              <a:rPr lang="fr-CH" sz="2100" noProof="0" dirty="0">
                <a:solidFill>
                  <a:schemeClr val="dk1"/>
                </a:solidFill>
              </a:rPr>
              <a:t>→ « Aujourd’hui, j’utilise ... » </a:t>
            </a:r>
            <a:endParaRPr lang="fr-CH" noProof="0" dirty="0"/>
          </a:p>
          <a:p>
            <a:pPr marL="0" lvl="0" indent="0" algn="l" rtl="0">
              <a:lnSpc>
                <a:spcPct val="90000"/>
              </a:lnSpc>
              <a:spcBef>
                <a:spcPts val="1000"/>
              </a:spcBef>
              <a:spcAft>
                <a:spcPts val="0"/>
              </a:spcAft>
              <a:buClr>
                <a:srgbClr val="888D95"/>
              </a:buClr>
              <a:buSzPts val="2100"/>
              <a:buNone/>
            </a:pPr>
            <a:endParaRPr lang="fr-CH" sz="2100" noProof="0" dirty="0">
              <a:solidFill>
                <a:schemeClr val="dk1"/>
              </a:solidFill>
            </a:endParaRPr>
          </a:p>
          <a:p>
            <a:pPr marL="0" lvl="0" indent="0" algn="l" rtl="0">
              <a:lnSpc>
                <a:spcPct val="90000"/>
              </a:lnSpc>
              <a:spcBef>
                <a:spcPts val="1000"/>
              </a:spcBef>
              <a:spcAft>
                <a:spcPts val="0"/>
              </a:spcAft>
              <a:buClr>
                <a:schemeClr val="dk1"/>
              </a:buClr>
              <a:buSzPts val="2100"/>
              <a:buNone/>
            </a:pPr>
            <a:r>
              <a:rPr lang="fr-CH" sz="2100" b="1" noProof="0" dirty="0">
                <a:solidFill>
                  <a:schemeClr val="dk1"/>
                </a:solidFill>
              </a:rPr>
              <a:t>😤 Frustration </a:t>
            </a:r>
            <a:r>
              <a:rPr lang="fr-CH" sz="2100" noProof="0" dirty="0">
                <a:solidFill>
                  <a:schemeClr val="dk1"/>
                </a:solidFill>
              </a:rPr>
              <a:t>→ « ... mais ça me frustre parce que ... »</a:t>
            </a:r>
          </a:p>
          <a:p>
            <a:pPr marL="0" lvl="0" indent="0" algn="l" rtl="0">
              <a:lnSpc>
                <a:spcPct val="90000"/>
              </a:lnSpc>
              <a:spcBef>
                <a:spcPts val="1000"/>
              </a:spcBef>
              <a:spcAft>
                <a:spcPts val="0"/>
              </a:spcAft>
              <a:buClr>
                <a:schemeClr val="dk1"/>
              </a:buClr>
              <a:buSzPts val="2100"/>
              <a:buNone/>
            </a:pPr>
            <a:r>
              <a:rPr lang="fr-CH" sz="2100" noProof="0" dirty="0">
                <a:solidFill>
                  <a:schemeClr val="dk1"/>
                </a:solidFill>
              </a:rPr>
              <a:t> </a:t>
            </a:r>
          </a:p>
          <a:p>
            <a:pPr marL="0" lvl="0" indent="0" algn="l" rtl="0">
              <a:lnSpc>
                <a:spcPct val="90000"/>
              </a:lnSpc>
              <a:spcBef>
                <a:spcPts val="1000"/>
              </a:spcBef>
              <a:spcAft>
                <a:spcPts val="0"/>
              </a:spcAft>
              <a:buClr>
                <a:schemeClr val="dk1"/>
              </a:buClr>
              <a:buSzPts val="2100"/>
              <a:buNone/>
            </a:pPr>
            <a:r>
              <a:rPr lang="fr-CH" sz="2100" b="1" noProof="0" dirty="0">
                <a:solidFill>
                  <a:schemeClr val="dk1"/>
                </a:solidFill>
              </a:rPr>
              <a:t>💡 Nouvelle solution </a:t>
            </a:r>
            <a:r>
              <a:rPr lang="fr-CH" sz="2100" noProof="0" dirty="0">
                <a:solidFill>
                  <a:schemeClr val="dk1"/>
                </a:solidFill>
              </a:rPr>
              <a:t>→ « J’ai découvert que ... » </a:t>
            </a:r>
          </a:p>
          <a:p>
            <a:pPr marL="0" lvl="0" indent="0" algn="l" rtl="0">
              <a:lnSpc>
                <a:spcPct val="90000"/>
              </a:lnSpc>
              <a:spcBef>
                <a:spcPts val="1000"/>
              </a:spcBef>
              <a:spcAft>
                <a:spcPts val="0"/>
              </a:spcAft>
              <a:buClr>
                <a:schemeClr val="dk1"/>
              </a:buClr>
              <a:buSzPts val="2100"/>
              <a:buNone/>
            </a:pPr>
            <a:endParaRPr lang="fr-CH" sz="2100" noProof="0" dirty="0">
              <a:solidFill>
                <a:schemeClr val="dk1"/>
              </a:solidFill>
            </a:endParaRPr>
          </a:p>
          <a:p>
            <a:pPr marL="0" lvl="0" indent="0" algn="l" rtl="0">
              <a:lnSpc>
                <a:spcPct val="90000"/>
              </a:lnSpc>
              <a:spcBef>
                <a:spcPts val="1000"/>
              </a:spcBef>
              <a:spcAft>
                <a:spcPts val="0"/>
              </a:spcAft>
              <a:buClr>
                <a:schemeClr val="dk1"/>
              </a:buClr>
              <a:buSzPts val="2100"/>
              <a:buNone/>
            </a:pPr>
            <a:r>
              <a:rPr lang="fr-CH" sz="2100" b="1" noProof="0" dirty="0">
                <a:solidFill>
                  <a:schemeClr val="dk1"/>
                </a:solidFill>
              </a:rPr>
              <a:t>🚀 Acceptation et résultat </a:t>
            </a:r>
            <a:r>
              <a:rPr lang="fr-CH" sz="2100" noProof="0" dirty="0">
                <a:solidFill>
                  <a:schemeClr val="dk1"/>
                </a:solidFill>
              </a:rPr>
              <a:t>→ « Maintenant, j’utilise ça parce que ... » </a:t>
            </a:r>
            <a:endParaRPr lang="fr-CH" noProof="0" dirty="0"/>
          </a:p>
        </p:txBody>
      </p:sp>
      <p:sp>
        <p:nvSpPr>
          <p:cNvPr id="2561" name="Google Shape;2561;p10"/>
          <p:cNvSpPr txBox="1">
            <a:spLocks noGrp="1"/>
          </p:cNvSpPr>
          <p:nvPr>
            <p:ph type="sldNum" idx="12"/>
          </p:nvPr>
        </p:nvSpPr>
        <p:spPr>
          <a:xfrm>
            <a:off x="11510081" y="6356351"/>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11</a:t>
            </a:fld>
            <a:endParaRPr sz="2400" b="1" i="0" u="none" strike="noStrike" cap="none">
              <a:solidFill>
                <a:srgbClr val="FFFFFF"/>
              </a:solidFill>
              <a:latin typeface="Century Gothic"/>
              <a:ea typeface="Century Gothic"/>
              <a:cs typeface="Century Gothic"/>
              <a:sym typeface="Century Gothic"/>
            </a:endParaRPr>
          </a:p>
        </p:txBody>
      </p:sp>
      <p:sp>
        <p:nvSpPr>
          <p:cNvPr id="2562" name="Google Shape;2562;p10"/>
          <p:cNvSpPr txBox="1"/>
          <p:nvPr/>
        </p:nvSpPr>
        <p:spPr>
          <a:xfrm>
            <a:off x="9936880" y="1753013"/>
            <a:ext cx="1536952" cy="590931"/>
          </a:xfrm>
          <a:prstGeom prst="rect">
            <a:avLst/>
          </a:prstGeom>
          <a:noFill/>
          <a:ln>
            <a:noFill/>
          </a:ln>
        </p:spPr>
        <p:txBody>
          <a:bodyPr spcFirstLastPara="1" wrap="square" lIns="91425" tIns="45700" rIns="91425" bIns="45700" anchor="t" anchorCtr="0">
            <a:spAutoFit/>
          </a:bodyPr>
          <a:lstStyle/>
          <a:p>
            <a:pPr marL="0" marR="0" lvl="0" indent="0" algn="ctr" rtl="0">
              <a:lnSpc>
                <a:spcPct val="90000"/>
              </a:lnSpc>
              <a:spcBef>
                <a:spcPts val="0"/>
              </a:spcBef>
              <a:spcAft>
                <a:spcPts val="0"/>
              </a:spcAft>
              <a:buClr>
                <a:srgbClr val="0070C0"/>
              </a:buClr>
              <a:buSzPts val="1800"/>
              <a:buFont typeface="Arial"/>
              <a:buNone/>
            </a:pPr>
            <a:r>
              <a:rPr lang="fr-CH" sz="1800" b="1" kern="1200" noProof="0" dirty="0">
                <a:solidFill>
                  <a:schemeClr val="tx1"/>
                </a:solidFill>
                <a:latin typeface="+mn-lt"/>
                <a:ea typeface="ＭＳ Ｐゴシック" charset="0"/>
                <a:sym typeface="Century Gothic"/>
              </a:rPr>
              <a:t>Lien avec la Persona</a:t>
            </a:r>
          </a:p>
        </p:txBody>
      </p:sp>
      <p:sp>
        <p:nvSpPr>
          <p:cNvPr id="2563" name="Google Shape;2563;p10"/>
          <p:cNvSpPr/>
          <p:nvPr/>
        </p:nvSpPr>
        <p:spPr>
          <a:xfrm>
            <a:off x="10360480" y="1078465"/>
            <a:ext cx="664027" cy="631094"/>
          </a:xfrm>
          <a:prstGeom prst="ellipse">
            <a:avLst/>
          </a:prstGeom>
          <a:solidFill>
            <a:srgbClr val="0B4874"/>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Century Gothic"/>
              <a:buNone/>
            </a:pPr>
            <a:endParaRPr sz="2000" b="0" i="0" u="none" strike="noStrike" cap="none">
              <a:solidFill>
                <a:srgbClr val="FFFFFF"/>
              </a:solidFill>
              <a:latin typeface="Roboto"/>
              <a:ea typeface="Roboto"/>
              <a:cs typeface="Roboto"/>
              <a:sym typeface="Roboto"/>
            </a:endParaRPr>
          </a:p>
        </p:txBody>
      </p:sp>
      <p:sp>
        <p:nvSpPr>
          <p:cNvPr id="2564" name="Google Shape;2564;p10"/>
          <p:cNvSpPr/>
          <p:nvPr/>
        </p:nvSpPr>
        <p:spPr>
          <a:xfrm>
            <a:off x="10518659" y="1230209"/>
            <a:ext cx="354278" cy="328240"/>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25"/>
              <a:buFont typeface="Century Gothic"/>
              <a:buNone/>
            </a:pPr>
            <a:endParaRPr sz="3225" b="0" i="0" u="none" strike="noStrike" cap="none">
              <a:solidFill>
                <a:srgbClr val="445469"/>
              </a:solidFill>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69"/>
        <p:cNvGrpSpPr/>
        <p:nvPr/>
      </p:nvGrpSpPr>
      <p:grpSpPr>
        <a:xfrm>
          <a:off x="0" y="0"/>
          <a:ext cx="0" cy="0"/>
          <a:chOff x="0" y="0"/>
          <a:chExt cx="0" cy="0"/>
        </a:xfrm>
      </p:grpSpPr>
      <p:sp>
        <p:nvSpPr>
          <p:cNvPr id="2570" name="Google Shape;2570;p11"/>
          <p:cNvSpPr txBox="1"/>
          <p:nvPr/>
        </p:nvSpPr>
        <p:spPr>
          <a:xfrm>
            <a:off x="955852" y="117004"/>
            <a:ext cx="9406555"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70C0"/>
              </a:buClr>
              <a:buSzPts val="2400"/>
              <a:buFont typeface="Century Gothic"/>
              <a:buNone/>
            </a:pPr>
            <a:r>
              <a:rPr lang="fr-CH" sz="2400" b="1" kern="1200" noProof="0" dirty="0">
                <a:solidFill>
                  <a:srgbClr val="0B4874"/>
                </a:solidFill>
                <a:latin typeface="Century Gothic"/>
                <a:ea typeface="ＭＳ Ｐゴシック" charset="0"/>
                <a:sym typeface="Century Gothic"/>
              </a:rPr>
              <a:t>Le dilemme du milk-shake (1) </a:t>
            </a:r>
            <a:endParaRPr lang="fr-CH" sz="2400" b="1" kern="1200" noProof="0" dirty="0">
              <a:solidFill>
                <a:srgbClr val="0B4874"/>
              </a:solidFill>
              <a:latin typeface="Century Gothic"/>
              <a:ea typeface="ＭＳ Ｐゴシック" charset="0"/>
            </a:endParaRPr>
          </a:p>
        </p:txBody>
      </p:sp>
      <p:sp>
        <p:nvSpPr>
          <p:cNvPr id="2571" name="Google Shape;2571;p11"/>
          <p:cNvSpPr txBox="1">
            <a:spLocks noGrp="1"/>
          </p:cNvSpPr>
          <p:nvPr>
            <p:ph type="sldNum" idx="12"/>
          </p:nvPr>
        </p:nvSpPr>
        <p:spPr>
          <a:xfrm>
            <a:off x="11510081" y="6356351"/>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12</a:t>
            </a:fld>
            <a:endParaRPr sz="2400" b="1" i="0" u="none" strike="noStrike" cap="none">
              <a:solidFill>
                <a:srgbClr val="FFFFFF"/>
              </a:solidFill>
              <a:latin typeface="Century Gothic"/>
              <a:ea typeface="Century Gothic"/>
              <a:cs typeface="Century Gothic"/>
              <a:sym typeface="Century Gothic"/>
            </a:endParaRPr>
          </a:p>
        </p:txBody>
      </p:sp>
      <p:pic>
        <p:nvPicPr>
          <p:cNvPr id="2572" name="Google Shape;2572;p11"/>
          <p:cNvPicPr preferRelativeResize="0"/>
          <p:nvPr/>
        </p:nvPicPr>
        <p:blipFill rotWithShape="1">
          <a:blip r:embed="rId3">
            <a:alphaModFix/>
          </a:blip>
          <a:srcRect/>
          <a:stretch/>
        </p:blipFill>
        <p:spPr>
          <a:xfrm>
            <a:off x="1094677" y="1278678"/>
            <a:ext cx="5001323" cy="4925112"/>
          </a:xfrm>
          <a:prstGeom prst="rect">
            <a:avLst/>
          </a:prstGeom>
          <a:noFill/>
          <a:ln>
            <a:noFill/>
          </a:ln>
        </p:spPr>
      </p:pic>
      <p:sp>
        <p:nvSpPr>
          <p:cNvPr id="2573" name="Google Shape;2573;p11"/>
          <p:cNvSpPr txBox="1"/>
          <p:nvPr/>
        </p:nvSpPr>
        <p:spPr>
          <a:xfrm>
            <a:off x="6512271" y="1192580"/>
            <a:ext cx="4997810" cy="5355272"/>
          </a:xfrm>
          <a:prstGeom prst="rect">
            <a:avLst/>
          </a:prstGeom>
          <a:noFill/>
          <a:ln>
            <a:noFill/>
          </a:ln>
        </p:spPr>
        <p:txBody>
          <a:bodyPr spcFirstLastPara="1" wrap="square" lIns="91425" tIns="45700" rIns="91425" bIns="45700" anchor="t" anchorCtr="0">
            <a:spAutoFit/>
          </a:bodyPr>
          <a:lstStyle/>
          <a:p>
            <a:pPr lvl="0"/>
            <a:r>
              <a:rPr lang="fr-CH" sz="1800" kern="1200" noProof="0" dirty="0">
                <a:solidFill>
                  <a:schemeClr val="tx1"/>
                </a:solidFill>
                <a:latin typeface="Century Gothic" panose="020B0502020202020204" pitchFamily="34" charset="0"/>
                <a:ea typeface="+mn-ea"/>
                <a:cs typeface="+mn-cs"/>
              </a:rPr>
              <a:t>Le célèbre dilemme du milk-shake du regretté professeur de Harvard et expert en innovation Clayton Christensen montre que nous devons souvent </a:t>
            </a:r>
            <a:r>
              <a:rPr lang="fr-CH" sz="1800" b="1" kern="1200" noProof="0" dirty="0">
                <a:solidFill>
                  <a:schemeClr val="tx1"/>
                </a:solidFill>
                <a:latin typeface="Century Gothic" panose="020B0502020202020204" pitchFamily="34" charset="0"/>
                <a:ea typeface="+mn-ea"/>
                <a:cs typeface="+mn-cs"/>
              </a:rPr>
              <a:t>changer de perspective</a:t>
            </a:r>
            <a:r>
              <a:rPr lang="fr-CH" sz="1800" kern="1200" noProof="0" dirty="0">
                <a:solidFill>
                  <a:schemeClr val="tx1"/>
                </a:solidFill>
                <a:latin typeface="Century Gothic" panose="020B0502020202020204" pitchFamily="34" charset="0"/>
                <a:ea typeface="+mn-ea"/>
                <a:cs typeface="+mn-cs"/>
              </a:rPr>
              <a:t> pour comprendre la </a:t>
            </a:r>
            <a:r>
              <a:rPr lang="fr-CH" sz="1800" b="1" kern="1200" noProof="0" dirty="0">
                <a:solidFill>
                  <a:schemeClr val="tx1"/>
                </a:solidFill>
                <a:latin typeface="Century Gothic" panose="020B0502020202020204" pitchFamily="34" charset="0"/>
                <a:ea typeface="+mn-ea"/>
                <a:cs typeface="+mn-cs"/>
              </a:rPr>
              <a:t>véritable valeur que les </a:t>
            </a:r>
            <a:r>
              <a:rPr lang="fr-CH" sz="1800" b="1" kern="1200" noProof="0" dirty="0" err="1">
                <a:solidFill>
                  <a:schemeClr val="tx1"/>
                </a:solidFill>
                <a:latin typeface="Century Gothic" panose="020B0502020202020204" pitchFamily="34" charset="0"/>
                <a:ea typeface="+mn-ea"/>
                <a:cs typeface="+mn-cs"/>
              </a:rPr>
              <a:t>client·e·s</a:t>
            </a:r>
            <a:r>
              <a:rPr lang="fr-CH" sz="1800" b="1" kern="1200" noProof="0" dirty="0">
                <a:solidFill>
                  <a:schemeClr val="tx1"/>
                </a:solidFill>
                <a:latin typeface="Century Gothic" panose="020B0502020202020204" pitchFamily="34" charset="0"/>
                <a:ea typeface="+mn-ea"/>
                <a:cs typeface="+mn-cs"/>
              </a:rPr>
              <a:t> voient dans un produit.</a:t>
            </a:r>
          </a:p>
          <a:p>
            <a:pPr lvl="0"/>
            <a:endParaRPr lang="fr-CH" sz="1800" kern="1200" noProof="0" dirty="0">
              <a:solidFill>
                <a:schemeClr val="tx1"/>
              </a:solidFill>
              <a:latin typeface="Century Gothic" panose="020B0502020202020204" pitchFamily="34" charset="0"/>
              <a:ea typeface="+mn-ea"/>
              <a:cs typeface="+mn-cs"/>
              <a:sym typeface="Century Gothic"/>
            </a:endParaRPr>
          </a:p>
          <a:p>
            <a:r>
              <a:rPr lang="fr-CH" sz="1800" kern="1200" noProof="0" dirty="0">
                <a:solidFill>
                  <a:schemeClr val="tx1"/>
                </a:solidFill>
                <a:latin typeface="Century Gothic" panose="020B0502020202020204" pitchFamily="34" charset="0"/>
                <a:ea typeface="+mn-ea"/>
                <a:cs typeface="+mn-cs"/>
              </a:rPr>
              <a:t>McDonald's voulait augmenter les ventes de milk-shakes en modifiant le </a:t>
            </a:r>
            <a:r>
              <a:rPr lang="fr-CH" sz="1800" b="1" kern="1200" noProof="0" dirty="0">
                <a:solidFill>
                  <a:schemeClr val="tx1"/>
                </a:solidFill>
                <a:latin typeface="Century Gothic" panose="020B0502020202020204" pitchFamily="34" charset="0"/>
                <a:ea typeface="+mn-ea"/>
                <a:cs typeface="+mn-cs"/>
              </a:rPr>
              <a:t>prix </a:t>
            </a:r>
            <a:r>
              <a:rPr lang="fr-CH" sz="1800" kern="1200" noProof="0" dirty="0">
                <a:solidFill>
                  <a:schemeClr val="tx1"/>
                </a:solidFill>
                <a:latin typeface="Century Gothic" panose="020B0502020202020204" pitchFamily="34" charset="0"/>
                <a:ea typeface="+mn-ea"/>
                <a:cs typeface="+mn-cs"/>
              </a:rPr>
              <a:t>et le </a:t>
            </a:r>
            <a:r>
              <a:rPr lang="fr-CH" sz="1800" b="1" kern="1200" noProof="0" dirty="0">
                <a:solidFill>
                  <a:schemeClr val="tx1"/>
                </a:solidFill>
                <a:latin typeface="Century Gothic" panose="020B0502020202020204" pitchFamily="34" charset="0"/>
                <a:ea typeface="+mn-ea"/>
                <a:cs typeface="+mn-cs"/>
              </a:rPr>
              <a:t>goût</a:t>
            </a:r>
            <a:r>
              <a:rPr lang="fr-CH" sz="1800" kern="1200" noProof="0" dirty="0">
                <a:solidFill>
                  <a:schemeClr val="tx1"/>
                </a:solidFill>
                <a:latin typeface="Century Gothic" panose="020B0502020202020204" pitchFamily="34" charset="0"/>
                <a:ea typeface="+mn-ea"/>
                <a:cs typeface="+mn-cs"/>
              </a:rPr>
              <a:t>, mais rien n'a fonctionné.</a:t>
            </a:r>
          </a:p>
          <a:p>
            <a:pPr lvl="0"/>
            <a:endParaRPr lang="fr-CH" sz="1800" kern="1200" noProof="0" dirty="0">
              <a:solidFill>
                <a:schemeClr val="tx1"/>
              </a:solidFill>
              <a:latin typeface="Century Gothic" panose="020B0502020202020204" pitchFamily="34" charset="0"/>
              <a:ea typeface="+mn-ea"/>
              <a:cs typeface="+mn-cs"/>
              <a:sym typeface="Century Gothic"/>
            </a:endParaRPr>
          </a:p>
          <a:p>
            <a:r>
              <a:rPr lang="fr-CH" sz="1800" kern="1200" noProof="0" dirty="0">
                <a:solidFill>
                  <a:schemeClr val="tx1"/>
                </a:solidFill>
                <a:latin typeface="Century Gothic" panose="020B0502020202020204" pitchFamily="34" charset="0"/>
                <a:ea typeface="+mn-ea"/>
                <a:cs typeface="+mn-cs"/>
              </a:rPr>
              <a:t>Christensen a proposé de poser une autre question :</a:t>
            </a:r>
            <a:endParaRPr lang="fr-CH" sz="1800" kern="1200" noProof="0" dirty="0">
              <a:solidFill>
                <a:schemeClr val="tx1"/>
              </a:solidFill>
              <a:latin typeface="Century Gothic" panose="020B0502020202020204" pitchFamily="34" charset="0"/>
              <a:ea typeface="+mn-ea"/>
              <a:cs typeface="+mn-cs"/>
              <a:sym typeface="Century Gothic"/>
            </a:endParaRPr>
          </a:p>
          <a:p>
            <a:r>
              <a:rPr lang="fr-CH" sz="1800" b="1" kern="1200" noProof="0" dirty="0">
                <a:solidFill>
                  <a:schemeClr val="tx1"/>
                </a:solidFill>
                <a:latin typeface="Century Gothic" panose="020B0502020202020204" pitchFamily="34" charset="0"/>
                <a:ea typeface="+mn-ea"/>
                <a:cs typeface="+mn-cs"/>
              </a:rPr>
              <a:t>Pourquoi les </a:t>
            </a:r>
            <a:r>
              <a:rPr lang="fr-CH" sz="1800" b="1" kern="1200" noProof="0" dirty="0" err="1">
                <a:solidFill>
                  <a:schemeClr val="tx1"/>
                </a:solidFill>
                <a:latin typeface="Century Gothic" panose="020B0502020202020204" pitchFamily="34" charset="0"/>
                <a:ea typeface="+mn-ea"/>
                <a:cs typeface="+mn-cs"/>
              </a:rPr>
              <a:t>client·e·s</a:t>
            </a:r>
            <a:r>
              <a:rPr lang="fr-CH" sz="1800" b="1" kern="1200" noProof="0" dirty="0">
                <a:solidFill>
                  <a:schemeClr val="tx1"/>
                </a:solidFill>
                <a:latin typeface="Century Gothic" panose="020B0502020202020204" pitchFamily="34" charset="0"/>
                <a:ea typeface="+mn-ea"/>
                <a:cs typeface="+mn-cs"/>
              </a:rPr>
              <a:t> « engagent-ils » un milk-shake ? Quelle tâche doit-il accomplir pour eux ?</a:t>
            </a:r>
          </a:p>
          <a:p>
            <a:pPr lvl="0"/>
            <a:endParaRPr lang="de-CH" sz="1800" kern="1200" dirty="0">
              <a:solidFill>
                <a:schemeClr val="tx1"/>
              </a:solidFill>
              <a:latin typeface="+mn-lt"/>
              <a:ea typeface="+mn-ea"/>
              <a:cs typeface="+mn-cs"/>
              <a:sym typeface="Century Gothic"/>
            </a:endParaRPr>
          </a:p>
          <a:p>
            <a:pPr lvl="0"/>
            <a:endParaRPr sz="1800" dirty="0">
              <a:solidFill>
                <a:schemeClr val="dk1"/>
              </a:solidFill>
              <a:latin typeface="Century Gothic"/>
              <a:ea typeface="Century Gothic"/>
              <a:cs typeface="Century Gothic"/>
              <a:sym typeface="Century Gothic"/>
            </a:endParaRPr>
          </a:p>
        </p:txBody>
      </p:sp>
      <p:sp>
        <p:nvSpPr>
          <p:cNvPr id="2574" name="Google Shape;2574;p11"/>
          <p:cNvSpPr txBox="1"/>
          <p:nvPr/>
        </p:nvSpPr>
        <p:spPr>
          <a:xfrm>
            <a:off x="1065180" y="6236936"/>
            <a:ext cx="6053375" cy="246181"/>
          </a:xfrm>
          <a:prstGeom prst="rect">
            <a:avLst/>
          </a:prstGeom>
          <a:noFill/>
          <a:ln>
            <a:noFill/>
          </a:ln>
        </p:spPr>
        <p:txBody>
          <a:bodyPr spcFirstLastPara="1" wrap="square" lIns="91425" tIns="45700" rIns="91425" bIns="45700" anchor="t" anchorCtr="0">
            <a:spAutoFit/>
          </a:bodyPr>
          <a:lstStyle/>
          <a:p>
            <a:r>
              <a:rPr lang="de-CH" sz="1000" b="1" kern="1200" dirty="0">
                <a:solidFill>
                  <a:srgbClr val="686868"/>
                </a:solidFill>
                <a:latin typeface="Century Gothic" panose="020B0502020202020204" pitchFamily="34" charset="0"/>
                <a:ea typeface="+mn-ea"/>
                <a:cs typeface="+mn-cs"/>
              </a:rPr>
              <a:t>Source : </a:t>
            </a:r>
            <a:r>
              <a:rPr lang="de-CH" sz="1000" kern="1200" dirty="0" err="1">
                <a:solidFill>
                  <a:srgbClr val="686868"/>
                </a:solidFill>
                <a:latin typeface="Century Gothic" panose="020B0502020202020204" pitchFamily="34" charset="0"/>
                <a:ea typeface="+mn-ea"/>
                <a:cs typeface="+mn-cs"/>
              </a:rPr>
              <a:t>élaboration</a:t>
            </a:r>
            <a:r>
              <a:rPr lang="de-CH" sz="1000" kern="1200" dirty="0">
                <a:solidFill>
                  <a:srgbClr val="686868"/>
                </a:solidFill>
                <a:latin typeface="Century Gothic" panose="020B0502020202020204" pitchFamily="34" charset="0"/>
                <a:ea typeface="+mn-ea"/>
                <a:cs typeface="+mn-cs"/>
              </a:rPr>
              <a:t> propre </a:t>
            </a:r>
            <a:r>
              <a:rPr lang="de-CH" sz="1000" kern="1200" dirty="0" err="1">
                <a:solidFill>
                  <a:srgbClr val="686868"/>
                </a:solidFill>
                <a:latin typeface="Century Gothic" panose="020B0502020202020204" pitchFamily="34" charset="0"/>
                <a:ea typeface="+mn-ea"/>
                <a:cs typeface="+mn-cs"/>
              </a:rPr>
              <a:t>avec</a:t>
            </a:r>
            <a:r>
              <a:rPr lang="de-CH" sz="1000" kern="1200" dirty="0">
                <a:solidFill>
                  <a:srgbClr val="686868"/>
                </a:solidFill>
                <a:latin typeface="Century Gothic" panose="020B0502020202020204" pitchFamily="34" charset="0"/>
                <a:ea typeface="+mn-ea"/>
                <a:cs typeface="+mn-cs"/>
              </a:rPr>
              <a:t> </a:t>
            </a:r>
            <a:r>
              <a:rPr lang="de-CH" sz="1000" kern="1200" dirty="0" err="1">
                <a:solidFill>
                  <a:srgbClr val="686868"/>
                </a:solidFill>
                <a:latin typeface="Century Gothic" panose="020B0502020202020204" pitchFamily="34" charset="0"/>
                <a:ea typeface="+mn-ea"/>
                <a:cs typeface="+mn-cs"/>
              </a:rPr>
              <a:t>recours</a:t>
            </a:r>
            <a:r>
              <a:rPr lang="de-CH" sz="1000" kern="1200" dirty="0">
                <a:solidFill>
                  <a:srgbClr val="686868"/>
                </a:solidFill>
                <a:latin typeface="Century Gothic" panose="020B0502020202020204" pitchFamily="34" charset="0"/>
                <a:ea typeface="+mn-ea"/>
                <a:cs typeface="+mn-cs"/>
              </a:rPr>
              <a:t> à ChatGPT (OpenAI,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79"/>
        <p:cNvGrpSpPr/>
        <p:nvPr/>
      </p:nvGrpSpPr>
      <p:grpSpPr>
        <a:xfrm>
          <a:off x="0" y="0"/>
          <a:ext cx="0" cy="0"/>
          <a:chOff x="0" y="0"/>
          <a:chExt cx="0" cy="0"/>
        </a:xfrm>
      </p:grpSpPr>
      <p:sp>
        <p:nvSpPr>
          <p:cNvPr id="2580" name="Google Shape;2580;p12"/>
          <p:cNvSpPr txBox="1"/>
          <p:nvPr/>
        </p:nvSpPr>
        <p:spPr>
          <a:xfrm>
            <a:off x="955852" y="117004"/>
            <a:ext cx="9406555"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B4874"/>
              </a:buClr>
              <a:buSzPts val="2400"/>
              <a:buFont typeface="Century Gothic"/>
              <a:buNone/>
            </a:pPr>
            <a:r>
              <a:rPr lang="de-CH" sz="2400" b="1" i="0" u="none" strike="noStrike" cap="none">
                <a:solidFill>
                  <a:srgbClr val="0B4874"/>
                </a:solidFill>
                <a:latin typeface="Century Gothic"/>
                <a:ea typeface="Century Gothic"/>
                <a:cs typeface="Century Gothic"/>
                <a:sym typeface="Century Gothic"/>
              </a:rPr>
              <a:t>Le dilemme du milk-shake (2)</a:t>
            </a:r>
            <a:endParaRPr/>
          </a:p>
        </p:txBody>
      </p:sp>
      <p:sp>
        <p:nvSpPr>
          <p:cNvPr id="2581" name="Google Shape;2581;p12"/>
          <p:cNvSpPr txBox="1">
            <a:spLocks noGrp="1"/>
          </p:cNvSpPr>
          <p:nvPr>
            <p:ph type="sldNum" idx="12"/>
          </p:nvPr>
        </p:nvSpPr>
        <p:spPr>
          <a:xfrm>
            <a:off x="11510081" y="6356351"/>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13</a:t>
            </a:fld>
            <a:endParaRPr sz="2400" b="1" i="0" u="none" strike="noStrike" cap="none">
              <a:solidFill>
                <a:srgbClr val="FFFFFF"/>
              </a:solidFill>
              <a:latin typeface="Century Gothic"/>
              <a:ea typeface="Century Gothic"/>
              <a:cs typeface="Century Gothic"/>
              <a:sym typeface="Century Gothic"/>
            </a:endParaRPr>
          </a:p>
        </p:txBody>
      </p:sp>
      <p:pic>
        <p:nvPicPr>
          <p:cNvPr id="2582" name="Google Shape;2582;p12"/>
          <p:cNvPicPr preferRelativeResize="0"/>
          <p:nvPr/>
        </p:nvPicPr>
        <p:blipFill rotWithShape="1">
          <a:blip r:embed="rId3">
            <a:alphaModFix/>
          </a:blip>
          <a:srcRect/>
          <a:stretch/>
        </p:blipFill>
        <p:spPr>
          <a:xfrm>
            <a:off x="1282161" y="1273913"/>
            <a:ext cx="4944165" cy="4934639"/>
          </a:xfrm>
          <a:prstGeom prst="rect">
            <a:avLst/>
          </a:prstGeom>
          <a:noFill/>
          <a:ln>
            <a:noFill/>
          </a:ln>
        </p:spPr>
      </p:pic>
      <p:sp>
        <p:nvSpPr>
          <p:cNvPr id="2583" name="Google Shape;2583;p12"/>
          <p:cNvSpPr txBox="1"/>
          <p:nvPr/>
        </p:nvSpPr>
        <p:spPr>
          <a:xfrm>
            <a:off x="1282160" y="6240894"/>
            <a:ext cx="5797065" cy="246181"/>
          </a:xfrm>
          <a:prstGeom prst="rect">
            <a:avLst/>
          </a:prstGeom>
          <a:noFill/>
          <a:ln>
            <a:noFill/>
          </a:ln>
        </p:spPr>
        <p:txBody>
          <a:bodyPr spcFirstLastPara="1" wrap="square" lIns="91425" tIns="45700" rIns="91425" bIns="45700" anchor="t" anchorCtr="0">
            <a:spAutoFit/>
          </a:bodyPr>
          <a:lstStyle/>
          <a:p>
            <a:r>
              <a:rPr lang="de-CH" sz="1000" b="1" kern="1200" dirty="0">
                <a:solidFill>
                  <a:srgbClr val="686868"/>
                </a:solidFill>
                <a:latin typeface="Century Gothic" panose="020B0502020202020204" pitchFamily="34" charset="0"/>
                <a:ea typeface="+mn-ea"/>
                <a:cs typeface="+mn-cs"/>
              </a:rPr>
              <a:t>Source : </a:t>
            </a:r>
            <a:r>
              <a:rPr lang="de-CH" sz="1000" kern="1200" dirty="0" err="1">
                <a:solidFill>
                  <a:srgbClr val="686868"/>
                </a:solidFill>
                <a:latin typeface="Century Gothic" panose="020B0502020202020204" pitchFamily="34" charset="0"/>
                <a:ea typeface="+mn-ea"/>
                <a:cs typeface="+mn-cs"/>
              </a:rPr>
              <a:t>élaboration</a:t>
            </a:r>
            <a:r>
              <a:rPr lang="de-CH" sz="1000" kern="1200" dirty="0">
                <a:solidFill>
                  <a:srgbClr val="686868"/>
                </a:solidFill>
                <a:latin typeface="Century Gothic" panose="020B0502020202020204" pitchFamily="34" charset="0"/>
                <a:ea typeface="+mn-ea"/>
                <a:cs typeface="+mn-cs"/>
              </a:rPr>
              <a:t> propre </a:t>
            </a:r>
            <a:r>
              <a:rPr lang="de-CH" sz="1000" kern="1200" dirty="0" err="1">
                <a:solidFill>
                  <a:srgbClr val="686868"/>
                </a:solidFill>
                <a:latin typeface="Century Gothic" panose="020B0502020202020204" pitchFamily="34" charset="0"/>
                <a:ea typeface="+mn-ea"/>
                <a:cs typeface="+mn-cs"/>
              </a:rPr>
              <a:t>avec</a:t>
            </a:r>
            <a:r>
              <a:rPr lang="de-CH" sz="1000" kern="1200" dirty="0">
                <a:solidFill>
                  <a:srgbClr val="686868"/>
                </a:solidFill>
                <a:latin typeface="Century Gothic" panose="020B0502020202020204" pitchFamily="34" charset="0"/>
                <a:ea typeface="+mn-ea"/>
                <a:cs typeface="+mn-cs"/>
              </a:rPr>
              <a:t> </a:t>
            </a:r>
            <a:r>
              <a:rPr lang="de-CH" sz="1000" kern="1200" dirty="0" err="1">
                <a:solidFill>
                  <a:srgbClr val="686868"/>
                </a:solidFill>
                <a:latin typeface="Century Gothic" panose="020B0502020202020204" pitchFamily="34" charset="0"/>
                <a:ea typeface="+mn-ea"/>
                <a:cs typeface="+mn-cs"/>
              </a:rPr>
              <a:t>l'aide</a:t>
            </a:r>
            <a:r>
              <a:rPr lang="de-CH" sz="1000" kern="1200" dirty="0">
                <a:solidFill>
                  <a:srgbClr val="686868"/>
                </a:solidFill>
                <a:latin typeface="Century Gothic" panose="020B0502020202020204" pitchFamily="34" charset="0"/>
                <a:ea typeface="+mn-ea"/>
                <a:cs typeface="+mn-cs"/>
              </a:rPr>
              <a:t> de ChatGPT (OpenAI, 2025).</a:t>
            </a:r>
          </a:p>
        </p:txBody>
      </p:sp>
      <p:sp>
        <p:nvSpPr>
          <p:cNvPr id="2" name="Textfeld 1">
            <a:extLst>
              <a:ext uri="{FF2B5EF4-FFF2-40B4-BE49-F238E27FC236}">
                <a16:creationId xmlns:a16="http://schemas.microsoft.com/office/drawing/2014/main" id="{C772D32A-258B-89F0-65EA-5336BF458020}"/>
              </a:ext>
            </a:extLst>
          </p:cNvPr>
          <p:cNvSpPr txBox="1"/>
          <p:nvPr/>
        </p:nvSpPr>
        <p:spPr>
          <a:xfrm>
            <a:off x="6420154" y="1161892"/>
            <a:ext cx="5467046" cy="5570756"/>
          </a:xfrm>
          <a:prstGeom prst="rect">
            <a:avLst/>
          </a:prstGeom>
          <a:noFill/>
        </p:spPr>
        <p:txBody>
          <a:bodyPr wrap="square" rtlCol="0">
            <a:spAutoFit/>
          </a:bodyPr>
          <a:lstStyle/>
          <a:p>
            <a:r>
              <a:rPr lang="fr-CH" sz="1800" kern="1200" noProof="0" dirty="0">
                <a:solidFill>
                  <a:schemeClr val="tx1"/>
                </a:solidFill>
                <a:latin typeface="Century Gothic" panose="020B0502020202020204" pitchFamily="34" charset="0"/>
                <a:ea typeface="+mn-ea"/>
                <a:cs typeface="+mn-cs"/>
              </a:rPr>
              <a:t>Les observations ont montré que de </a:t>
            </a:r>
            <a:r>
              <a:rPr lang="fr-CH" sz="1800" kern="1200" noProof="0" dirty="0" err="1">
                <a:solidFill>
                  <a:schemeClr val="tx1"/>
                </a:solidFill>
                <a:latin typeface="Century Gothic" panose="020B0502020202020204" pitchFamily="34" charset="0"/>
                <a:ea typeface="+mn-ea"/>
                <a:cs typeface="+mn-cs"/>
              </a:rPr>
              <a:t>nombreux·ses</a:t>
            </a:r>
            <a:r>
              <a:rPr lang="fr-CH" sz="1800" kern="1200" noProof="0" dirty="0">
                <a:solidFill>
                  <a:schemeClr val="tx1"/>
                </a:solidFill>
                <a:latin typeface="Century Gothic" panose="020B0502020202020204" pitchFamily="34" charset="0"/>
                <a:ea typeface="+mn-ea"/>
                <a:cs typeface="+mn-cs"/>
              </a:rPr>
              <a:t> </a:t>
            </a:r>
            <a:r>
              <a:rPr lang="fr-CH" sz="1800" kern="1200" noProof="0" dirty="0" err="1">
                <a:solidFill>
                  <a:schemeClr val="tx1"/>
                </a:solidFill>
                <a:latin typeface="Century Gothic" panose="020B0502020202020204" pitchFamily="34" charset="0"/>
                <a:ea typeface="+mn-ea"/>
                <a:cs typeface="+mn-cs"/>
              </a:rPr>
              <a:t>client·e·s</a:t>
            </a:r>
            <a:r>
              <a:rPr lang="fr-CH" sz="1800" kern="1200" noProof="0" dirty="0">
                <a:solidFill>
                  <a:schemeClr val="tx1"/>
                </a:solidFill>
                <a:latin typeface="Century Gothic" panose="020B0502020202020204" pitchFamily="34" charset="0"/>
                <a:ea typeface="+mn-ea"/>
                <a:cs typeface="+mn-cs"/>
              </a:rPr>
              <a:t> achetaient le milk-shake </a:t>
            </a:r>
            <a:r>
              <a:rPr lang="fr-CH" sz="1800" b="1" kern="1200" noProof="0" dirty="0">
                <a:solidFill>
                  <a:schemeClr val="tx1"/>
                </a:solidFill>
                <a:latin typeface="Century Gothic" panose="020B0502020202020204" pitchFamily="34" charset="0"/>
                <a:ea typeface="+mn-ea"/>
                <a:cs typeface="+mn-cs"/>
              </a:rPr>
              <a:t>le matin</a:t>
            </a:r>
            <a:r>
              <a:rPr lang="fr-CH" sz="1800" kern="1200" noProof="0" dirty="0">
                <a:solidFill>
                  <a:schemeClr val="tx1"/>
                </a:solidFill>
                <a:latin typeface="Century Gothic" panose="020B0502020202020204" pitchFamily="34" charset="0"/>
                <a:ea typeface="+mn-ea"/>
                <a:cs typeface="+mn-cs"/>
              </a:rPr>
              <a:t>, sur le chemin du travail.</a:t>
            </a:r>
          </a:p>
          <a:p>
            <a:r>
              <a:rPr lang="fr-CH" sz="1800" kern="1200" noProof="0" dirty="0">
                <a:solidFill>
                  <a:schemeClr val="tx1"/>
                </a:solidFill>
                <a:latin typeface="Century Gothic" panose="020B0502020202020204" pitchFamily="34" charset="0"/>
                <a:ea typeface="+mn-ea"/>
                <a:cs typeface="+mn-cs"/>
              </a:rPr>
              <a:t>Le milk-shake répondait à plusieurs besoins à la fois :</a:t>
            </a:r>
          </a:p>
          <a:p>
            <a:pPr marL="285750" indent="-285750">
              <a:buFont typeface="Arial" panose="020B0604020202020204" pitchFamily="34" charset="0"/>
              <a:buChar char="•"/>
            </a:pPr>
            <a:r>
              <a:rPr lang="fr-CH" sz="1800" b="1" kern="1200" noProof="0" dirty="0">
                <a:solidFill>
                  <a:schemeClr val="tx1"/>
                </a:solidFill>
                <a:latin typeface="Century Gothic" panose="020B0502020202020204" pitchFamily="34" charset="0"/>
                <a:ea typeface="+mn-ea"/>
                <a:cs typeface="+mn-cs"/>
              </a:rPr>
              <a:t>rassasier </a:t>
            </a:r>
            <a:r>
              <a:rPr lang="fr-CH" sz="1800" kern="1200" noProof="0" dirty="0">
                <a:solidFill>
                  <a:schemeClr val="tx1"/>
                </a:solidFill>
                <a:latin typeface="Century Gothic" panose="020B0502020202020204" pitchFamily="34" charset="0"/>
                <a:ea typeface="+mn-ea"/>
                <a:cs typeface="+mn-cs"/>
              </a:rPr>
              <a:t>(fonctionnel),</a:t>
            </a:r>
          </a:p>
          <a:p>
            <a:pPr marL="285750" indent="-285750">
              <a:buFont typeface="Arial" panose="020B0604020202020204" pitchFamily="34" charset="0"/>
              <a:buChar char="•"/>
            </a:pPr>
            <a:r>
              <a:rPr lang="fr-CH" sz="1800" b="1" kern="1200" noProof="0" dirty="0">
                <a:solidFill>
                  <a:schemeClr val="tx1"/>
                </a:solidFill>
                <a:latin typeface="Century Gothic" panose="020B0502020202020204" pitchFamily="34" charset="0"/>
                <a:ea typeface="+mn-ea"/>
                <a:cs typeface="+mn-cs"/>
              </a:rPr>
              <a:t>rendre le trajet plus agréable </a:t>
            </a:r>
            <a:r>
              <a:rPr lang="fr-CH" sz="1800" kern="1200" noProof="0" dirty="0">
                <a:solidFill>
                  <a:schemeClr val="tx1"/>
                </a:solidFill>
                <a:latin typeface="Century Gothic" panose="020B0502020202020204" pitchFamily="34" charset="0"/>
                <a:ea typeface="+mn-ea"/>
                <a:cs typeface="+mn-cs"/>
              </a:rPr>
              <a:t>(émotionnel),</a:t>
            </a:r>
          </a:p>
          <a:p>
            <a:pPr marL="285750" indent="-285750">
              <a:buFont typeface="Arial" panose="020B0604020202020204" pitchFamily="34" charset="0"/>
              <a:buChar char="•"/>
            </a:pPr>
            <a:r>
              <a:rPr lang="fr-CH" sz="1800" b="1" kern="1200" noProof="0" dirty="0">
                <a:solidFill>
                  <a:schemeClr val="tx1"/>
                </a:solidFill>
                <a:latin typeface="Century Gothic" panose="020B0502020202020204" pitchFamily="34" charset="0"/>
                <a:ea typeface="+mn-ea"/>
                <a:cs typeface="+mn-cs"/>
              </a:rPr>
              <a:t>être pratique et ne pas coller </a:t>
            </a:r>
            <a:r>
              <a:rPr lang="fr-CH" sz="1800" kern="1200" noProof="0" dirty="0">
                <a:solidFill>
                  <a:schemeClr val="tx1"/>
                </a:solidFill>
                <a:latin typeface="Century Gothic" panose="020B0502020202020204" pitchFamily="34" charset="0"/>
                <a:ea typeface="+mn-ea"/>
                <a:cs typeface="+mn-cs"/>
              </a:rPr>
              <a:t>(à la fois fonctionnel et émotionnel).</a:t>
            </a:r>
          </a:p>
          <a:p>
            <a:endParaRPr lang="fr-CH" sz="1800" kern="1200" noProof="0" dirty="0">
              <a:solidFill>
                <a:schemeClr val="tx1"/>
              </a:solidFill>
              <a:latin typeface="Century Gothic" panose="020B0502020202020204" pitchFamily="34" charset="0"/>
              <a:ea typeface="+mn-ea"/>
              <a:cs typeface="+mn-cs"/>
            </a:endParaRPr>
          </a:p>
          <a:p>
            <a:r>
              <a:rPr lang="fr-CH" sz="1800" i="1" kern="1200" noProof="0" dirty="0">
                <a:solidFill>
                  <a:schemeClr val="tx1"/>
                </a:solidFill>
                <a:latin typeface="Century Gothic" panose="020B0502020202020204" pitchFamily="34" charset="0"/>
                <a:ea typeface="+mn-ea"/>
                <a:cs typeface="+mn-cs"/>
              </a:rPr>
              <a:t>La tâche à accomplir </a:t>
            </a:r>
            <a:r>
              <a:rPr lang="fr-CH" sz="1800" b="1" kern="1200" noProof="0" dirty="0">
                <a:solidFill>
                  <a:schemeClr val="tx1"/>
                </a:solidFill>
                <a:latin typeface="Century Gothic" panose="020B0502020202020204" pitchFamily="34" charset="0"/>
                <a:ea typeface="+mn-ea"/>
                <a:cs typeface="+mn-cs"/>
              </a:rPr>
              <a:t>n'était donc pas de boire un milk-shake, mais de rendre le trajet vers le travail plus agréable et plus satisfaisant.</a:t>
            </a:r>
          </a:p>
          <a:p>
            <a:endParaRPr lang="fr-CH" sz="1800" kern="1200" noProof="0" dirty="0">
              <a:solidFill>
                <a:schemeClr val="tx1"/>
              </a:solidFill>
              <a:latin typeface="Century Gothic" panose="020B0502020202020204" pitchFamily="34" charset="0"/>
              <a:ea typeface="+mn-ea"/>
              <a:cs typeface="+mn-cs"/>
            </a:endParaRPr>
          </a:p>
          <a:p>
            <a:r>
              <a:rPr lang="fr-CH" sz="1800" kern="1200" noProof="0" dirty="0">
                <a:solidFill>
                  <a:schemeClr val="tx1"/>
                </a:solidFill>
                <a:latin typeface="Century Gothic" panose="020B0502020202020204" pitchFamily="34" charset="0"/>
                <a:ea typeface="+mn-ea"/>
                <a:cs typeface="+mn-cs"/>
              </a:rPr>
              <a:t>On peut en tirer un enseignement important : </a:t>
            </a:r>
            <a:r>
              <a:rPr lang="fr-CH" sz="1800" b="1" kern="1200" noProof="0" dirty="0">
                <a:solidFill>
                  <a:schemeClr val="tx1"/>
                </a:solidFill>
                <a:latin typeface="Century Gothic" panose="020B0502020202020204" pitchFamily="34" charset="0"/>
                <a:ea typeface="+mn-ea"/>
                <a:cs typeface="+mn-cs"/>
              </a:rPr>
              <a:t>les gens n'achètent pas des produits – ils achètent des solutions pour accomplir une tâche.</a:t>
            </a:r>
          </a:p>
          <a:p>
            <a:endParaRPr lang="de-DE" sz="1800" kern="1200" dirty="0">
              <a:solidFill>
                <a:schemeClr val="tx1"/>
              </a:solidFill>
              <a:latin typeface="+mn-lt"/>
              <a:ea typeface="+mn-ea"/>
              <a:cs typeface="+mn-cs"/>
            </a:endParaRPr>
          </a:p>
          <a:p>
            <a:endParaRPr lang="de-DE"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89"/>
        <p:cNvGrpSpPr/>
        <p:nvPr/>
      </p:nvGrpSpPr>
      <p:grpSpPr>
        <a:xfrm>
          <a:off x="0" y="0"/>
          <a:ext cx="0" cy="0"/>
          <a:chOff x="0" y="0"/>
          <a:chExt cx="0" cy="0"/>
        </a:xfrm>
      </p:grpSpPr>
      <p:sp>
        <p:nvSpPr>
          <p:cNvPr id="2590" name="Google Shape;2590;p13"/>
          <p:cNvSpPr txBox="1"/>
          <p:nvPr/>
        </p:nvSpPr>
        <p:spPr>
          <a:xfrm>
            <a:off x="955852" y="117004"/>
            <a:ext cx="9406555"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B4874"/>
              </a:buClr>
              <a:buSzPts val="2400"/>
              <a:buFont typeface="Century Gothic"/>
              <a:buNone/>
            </a:pPr>
            <a:r>
              <a:rPr lang="fr-CH" sz="2400" b="1" i="0" u="none" strike="noStrike" cap="none" noProof="0" dirty="0">
                <a:solidFill>
                  <a:srgbClr val="0B4874"/>
                </a:solidFill>
                <a:latin typeface="Century Gothic"/>
                <a:ea typeface="Century Gothic"/>
                <a:cs typeface="Century Gothic"/>
                <a:sym typeface="Century Gothic"/>
              </a:rPr>
              <a:t>Les </a:t>
            </a:r>
            <a:r>
              <a:rPr lang="fr-CH" sz="2400" b="1" kern="1200" noProof="0" dirty="0">
                <a:solidFill>
                  <a:srgbClr val="0B4874"/>
                </a:solidFill>
                <a:latin typeface="Century Gothic"/>
                <a:ea typeface="ＭＳ Ｐゴシック" charset="0"/>
                <a:sym typeface="Century Gothic"/>
              </a:rPr>
              <a:t>tâches à accomplir : théorie et pratique </a:t>
            </a:r>
            <a:endParaRPr lang="fr-CH" sz="2400" b="1" kern="1200" noProof="0" dirty="0">
              <a:solidFill>
                <a:srgbClr val="0B4874"/>
              </a:solidFill>
              <a:latin typeface="Century Gothic"/>
              <a:ea typeface="ＭＳ Ｐゴシック" charset="0"/>
            </a:endParaRPr>
          </a:p>
        </p:txBody>
      </p:sp>
      <p:sp>
        <p:nvSpPr>
          <p:cNvPr id="2591" name="Google Shape;2591;p13"/>
          <p:cNvSpPr txBox="1">
            <a:spLocks noGrp="1"/>
          </p:cNvSpPr>
          <p:nvPr>
            <p:ph type="sldNum" idx="12"/>
          </p:nvPr>
        </p:nvSpPr>
        <p:spPr>
          <a:xfrm>
            <a:off x="11510081" y="6356351"/>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14</a:t>
            </a:fld>
            <a:endParaRPr sz="2400" b="1" i="0" u="none" strike="noStrike" cap="none">
              <a:solidFill>
                <a:srgbClr val="FFFFFF"/>
              </a:solidFill>
              <a:latin typeface="Century Gothic"/>
              <a:ea typeface="Century Gothic"/>
              <a:cs typeface="Century Gothic"/>
              <a:sym typeface="Century Gothic"/>
            </a:endParaRPr>
          </a:p>
        </p:txBody>
      </p:sp>
      <p:sp>
        <p:nvSpPr>
          <p:cNvPr id="2592" name="Google Shape;2592;p13"/>
          <p:cNvSpPr txBox="1"/>
          <p:nvPr/>
        </p:nvSpPr>
        <p:spPr>
          <a:xfrm>
            <a:off x="2635453" y="1700083"/>
            <a:ext cx="6897168"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2400" b="1" u="sng" dirty="0" err="1">
                <a:solidFill>
                  <a:schemeClr val="dk1"/>
                </a:solidFill>
                <a:latin typeface="Century Gothic"/>
                <a:ea typeface="Century Gothic"/>
                <a:cs typeface="Century Gothic"/>
                <a:sym typeface="Century Gothic"/>
              </a:rPr>
              <a:t>Acheter</a:t>
            </a:r>
            <a:r>
              <a:rPr lang="de-CH" sz="2400" b="1" dirty="0">
                <a:solidFill>
                  <a:schemeClr val="dk1"/>
                </a:solidFill>
                <a:latin typeface="Century Gothic"/>
                <a:ea typeface="Century Gothic"/>
                <a:cs typeface="Century Gothic"/>
                <a:sym typeface="Century Gothic"/>
              </a:rPr>
              <a:t> des </a:t>
            </a:r>
            <a:r>
              <a:rPr lang="de-CH" sz="2400" b="1" u="sng" dirty="0" err="1">
                <a:solidFill>
                  <a:schemeClr val="dk1"/>
                </a:solidFill>
                <a:latin typeface="Century Gothic"/>
                <a:ea typeface="Century Gothic"/>
                <a:cs typeface="Century Gothic"/>
                <a:sym typeface="Century Gothic"/>
              </a:rPr>
              <a:t>aliments</a:t>
            </a:r>
            <a:r>
              <a:rPr lang="de-CH" sz="2400" b="1" u="sng" dirty="0">
                <a:solidFill>
                  <a:schemeClr val="dk1"/>
                </a:solidFill>
                <a:latin typeface="Century Gothic"/>
                <a:ea typeface="Century Gothic"/>
                <a:cs typeface="Century Gothic"/>
                <a:sym typeface="Century Gothic"/>
              </a:rPr>
              <a:t> </a:t>
            </a:r>
            <a:r>
              <a:rPr lang="de-CH" sz="2400" b="1" u="sng" dirty="0" err="1">
                <a:solidFill>
                  <a:schemeClr val="dk1"/>
                </a:solidFill>
                <a:latin typeface="Century Gothic"/>
                <a:ea typeface="Century Gothic"/>
                <a:cs typeface="Century Gothic"/>
                <a:sym typeface="Century Gothic"/>
              </a:rPr>
              <a:t>sains</a:t>
            </a:r>
            <a:r>
              <a:rPr lang="de-CH" sz="2400" b="1" dirty="0">
                <a:solidFill>
                  <a:schemeClr val="dk1"/>
                </a:solidFill>
                <a:latin typeface="Century Gothic"/>
                <a:ea typeface="Century Gothic"/>
                <a:cs typeface="Century Gothic"/>
                <a:sym typeface="Century Gothic"/>
              </a:rPr>
              <a:t> </a:t>
            </a:r>
            <a:r>
              <a:rPr lang="de-CH" sz="2400" b="1" u="sng" dirty="0">
                <a:solidFill>
                  <a:schemeClr val="dk1"/>
                </a:solidFill>
                <a:latin typeface="Century Gothic"/>
                <a:ea typeface="Century Gothic"/>
                <a:cs typeface="Century Gothic"/>
                <a:sym typeface="Century Gothic"/>
              </a:rPr>
              <a:t>à </a:t>
            </a:r>
            <a:r>
              <a:rPr lang="de-CH" sz="2400" b="1" u="sng" dirty="0" err="1">
                <a:solidFill>
                  <a:schemeClr val="dk1"/>
                </a:solidFill>
                <a:latin typeface="Century Gothic"/>
                <a:ea typeface="Century Gothic"/>
                <a:cs typeface="Century Gothic"/>
                <a:sym typeface="Century Gothic"/>
              </a:rPr>
              <a:t>emporter</a:t>
            </a:r>
            <a:r>
              <a:rPr lang="de-CH" sz="2400" b="1" u="sng" dirty="0">
                <a:solidFill>
                  <a:schemeClr val="dk1"/>
                </a:solidFill>
                <a:latin typeface="Century Gothic"/>
                <a:ea typeface="Century Gothic"/>
                <a:cs typeface="Century Gothic"/>
                <a:sym typeface="Century Gothic"/>
              </a:rPr>
              <a:t> </a:t>
            </a:r>
            <a:endParaRPr sz="2400" u="sng" dirty="0">
              <a:solidFill>
                <a:schemeClr val="dk1"/>
              </a:solidFill>
              <a:latin typeface="Century Gothic"/>
              <a:ea typeface="Century Gothic"/>
              <a:cs typeface="Century Gothic"/>
              <a:sym typeface="Century Gothic"/>
            </a:endParaRPr>
          </a:p>
        </p:txBody>
      </p:sp>
      <p:sp>
        <p:nvSpPr>
          <p:cNvPr id="2593" name="Google Shape;2593;p13"/>
          <p:cNvSpPr txBox="1"/>
          <p:nvPr/>
        </p:nvSpPr>
        <p:spPr>
          <a:xfrm>
            <a:off x="2665137" y="1040445"/>
            <a:ext cx="6897169" cy="538994"/>
          </a:xfrm>
          <a:prstGeom prst="rect">
            <a:avLst/>
          </a:prstGeom>
          <a:noFill/>
          <a:ln>
            <a:noFill/>
          </a:ln>
        </p:spPr>
        <p:txBody>
          <a:bodyPr spcFirstLastPara="1" wrap="square" lIns="91425" tIns="45700" rIns="91425" bIns="45700" anchor="t" anchorCtr="0">
            <a:spAutoFit/>
          </a:bodyPr>
          <a:lstStyle/>
          <a:p>
            <a:pPr marL="0" marR="0" lvl="1" indent="0" algn="ctr" rtl="0">
              <a:lnSpc>
                <a:spcPct val="114000"/>
              </a:lnSpc>
              <a:spcBef>
                <a:spcPts val="0"/>
              </a:spcBef>
              <a:spcAft>
                <a:spcPts val="0"/>
              </a:spcAft>
              <a:buClr>
                <a:srgbClr val="0B4874"/>
              </a:buClr>
              <a:buSzPts val="2800"/>
              <a:buFont typeface="Century Gothic"/>
              <a:buNone/>
            </a:pPr>
            <a:r>
              <a:rPr lang="de-CH" sz="2800" b="1" i="0" u="none" strike="noStrike" cap="none">
                <a:solidFill>
                  <a:srgbClr val="686868"/>
                </a:solidFill>
                <a:latin typeface="Century Gothic"/>
                <a:ea typeface="Century Gothic"/>
                <a:cs typeface="Century Gothic"/>
                <a:sym typeface="Century Gothic"/>
              </a:rPr>
              <a:t>Structure d’une description de tâche </a:t>
            </a:r>
            <a:endParaRPr/>
          </a:p>
        </p:txBody>
      </p:sp>
      <p:sp>
        <p:nvSpPr>
          <p:cNvPr id="2594" name="Google Shape;2594;p13"/>
          <p:cNvSpPr txBox="1"/>
          <p:nvPr/>
        </p:nvSpPr>
        <p:spPr>
          <a:xfrm>
            <a:off x="1221856" y="3147532"/>
            <a:ext cx="9866823" cy="461624"/>
          </a:xfrm>
          <a:prstGeom prst="rect">
            <a:avLst/>
          </a:prstGeom>
          <a:noFill/>
          <a:ln>
            <a:noFill/>
          </a:ln>
        </p:spPr>
        <p:txBody>
          <a:bodyPr spcFirstLastPara="1" wrap="square" lIns="91425" tIns="45700" rIns="91425" bIns="45700" anchor="t" anchorCtr="0">
            <a:spAutoFit/>
          </a:bodyPr>
          <a:lstStyle/>
          <a:p>
            <a:pPr lvl="0" algn="ctr"/>
            <a:r>
              <a:rPr lang="fr-CH" sz="2400" b="1" u="sng" dirty="0">
                <a:solidFill>
                  <a:schemeClr val="dk1"/>
                </a:solidFill>
                <a:latin typeface="Century Gothic"/>
              </a:rPr>
              <a:t>Apprendre</a:t>
            </a:r>
            <a:r>
              <a:rPr lang="de-CH" sz="2400" b="1" dirty="0">
                <a:solidFill>
                  <a:schemeClr val="dk1"/>
                </a:solidFill>
                <a:latin typeface="Century Gothic"/>
                <a:sym typeface="Century Gothic"/>
              </a:rPr>
              <a:t> </a:t>
            </a:r>
            <a:r>
              <a:rPr lang="de-CH" sz="2400" b="1" dirty="0">
                <a:solidFill>
                  <a:schemeClr val="dk1"/>
                </a:solidFill>
                <a:latin typeface="Century Gothic"/>
                <a:ea typeface="Century Gothic"/>
                <a:cs typeface="Century Gothic"/>
                <a:sym typeface="Century Gothic"/>
              </a:rPr>
              <a:t>de </a:t>
            </a:r>
            <a:r>
              <a:rPr lang="de-CH" sz="2400" b="1" u="sng" dirty="0" err="1">
                <a:solidFill>
                  <a:schemeClr val="dk1"/>
                </a:solidFill>
                <a:latin typeface="Century Gothic"/>
                <a:ea typeface="Century Gothic"/>
                <a:cs typeface="Century Gothic"/>
                <a:sym typeface="Century Gothic"/>
              </a:rPr>
              <a:t>nouvelles</a:t>
            </a:r>
            <a:r>
              <a:rPr lang="de-CH" sz="2400" b="1" u="sng" dirty="0">
                <a:solidFill>
                  <a:schemeClr val="dk1"/>
                </a:solidFill>
                <a:latin typeface="Century Gothic"/>
                <a:ea typeface="Century Gothic"/>
                <a:cs typeface="Century Gothic"/>
                <a:sym typeface="Century Gothic"/>
              </a:rPr>
              <a:t> </a:t>
            </a:r>
            <a:r>
              <a:rPr lang="de-CH" sz="2400" b="1" u="sng" dirty="0" err="1">
                <a:solidFill>
                  <a:schemeClr val="dk1"/>
                </a:solidFill>
                <a:latin typeface="Century Gothic"/>
                <a:ea typeface="Century Gothic"/>
                <a:cs typeface="Century Gothic"/>
                <a:sym typeface="Century Gothic"/>
              </a:rPr>
              <a:t>compétences</a:t>
            </a:r>
            <a:r>
              <a:rPr lang="de-CH" sz="2400" b="1" dirty="0">
                <a:solidFill>
                  <a:schemeClr val="dk1"/>
                </a:solidFill>
                <a:latin typeface="Century Gothic"/>
                <a:ea typeface="Century Gothic"/>
                <a:cs typeface="Century Gothic"/>
                <a:sym typeface="Century Gothic"/>
              </a:rPr>
              <a:t> </a:t>
            </a:r>
            <a:r>
              <a:rPr lang="de-CH" sz="2400" b="1" dirty="0" err="1">
                <a:solidFill>
                  <a:schemeClr val="dk1"/>
                </a:solidFill>
                <a:latin typeface="Century Gothic"/>
                <a:ea typeface="Century Gothic"/>
                <a:cs typeface="Century Gothic"/>
                <a:sym typeface="Century Gothic"/>
              </a:rPr>
              <a:t>pendant</a:t>
            </a:r>
            <a:r>
              <a:rPr lang="de-CH" sz="2400" b="1" dirty="0">
                <a:solidFill>
                  <a:schemeClr val="dk1"/>
                </a:solidFill>
                <a:latin typeface="Century Gothic"/>
                <a:ea typeface="Century Gothic"/>
                <a:cs typeface="Century Gothic"/>
                <a:sym typeface="Century Gothic"/>
              </a:rPr>
              <a:t> </a:t>
            </a:r>
            <a:r>
              <a:rPr lang="de-CH" sz="2400" b="1" u="sng" dirty="0" err="1">
                <a:solidFill>
                  <a:schemeClr val="dk1"/>
                </a:solidFill>
                <a:latin typeface="Century Gothic"/>
                <a:ea typeface="Century Gothic"/>
                <a:cs typeface="Century Gothic"/>
                <a:sym typeface="Century Gothic"/>
              </a:rPr>
              <a:t>son</a:t>
            </a:r>
            <a:r>
              <a:rPr lang="de-CH" sz="2400" b="1" u="sng" dirty="0">
                <a:solidFill>
                  <a:schemeClr val="dk1"/>
                </a:solidFill>
                <a:latin typeface="Century Gothic"/>
                <a:ea typeface="Century Gothic"/>
                <a:cs typeface="Century Gothic"/>
                <a:sym typeface="Century Gothic"/>
              </a:rPr>
              <a:t> </a:t>
            </a:r>
            <a:r>
              <a:rPr lang="de-CH" sz="2400" b="1" u="sng" dirty="0" err="1">
                <a:solidFill>
                  <a:schemeClr val="dk1"/>
                </a:solidFill>
                <a:latin typeface="Century Gothic"/>
                <a:ea typeface="Century Gothic"/>
                <a:cs typeface="Century Gothic"/>
                <a:sym typeface="Century Gothic"/>
              </a:rPr>
              <a:t>temps</a:t>
            </a:r>
            <a:r>
              <a:rPr lang="de-CH" sz="2400" b="1" u="sng" dirty="0">
                <a:solidFill>
                  <a:schemeClr val="dk1"/>
                </a:solidFill>
                <a:latin typeface="Century Gothic"/>
                <a:ea typeface="Century Gothic"/>
                <a:cs typeface="Century Gothic"/>
                <a:sym typeface="Century Gothic"/>
              </a:rPr>
              <a:t> </a:t>
            </a:r>
            <a:r>
              <a:rPr lang="de-CH" sz="2400" b="1" u="sng" dirty="0" err="1">
                <a:solidFill>
                  <a:schemeClr val="dk1"/>
                </a:solidFill>
                <a:latin typeface="Century Gothic"/>
                <a:ea typeface="Century Gothic"/>
                <a:cs typeface="Century Gothic"/>
                <a:sym typeface="Century Gothic"/>
              </a:rPr>
              <a:t>libre</a:t>
            </a:r>
            <a:r>
              <a:rPr lang="de-CH" sz="2400" b="1" u="sng" dirty="0">
                <a:solidFill>
                  <a:schemeClr val="dk1"/>
                </a:solidFill>
                <a:latin typeface="Century Gothic"/>
                <a:ea typeface="Century Gothic"/>
                <a:cs typeface="Century Gothic"/>
                <a:sym typeface="Century Gothic"/>
              </a:rPr>
              <a:t> </a:t>
            </a:r>
            <a:endParaRPr sz="2400" u="sng" dirty="0">
              <a:solidFill>
                <a:schemeClr val="dk1"/>
              </a:solidFill>
              <a:latin typeface="Century Gothic"/>
              <a:ea typeface="Century Gothic"/>
              <a:cs typeface="Century Gothic"/>
              <a:sym typeface="Century Gothic"/>
            </a:endParaRPr>
          </a:p>
        </p:txBody>
      </p:sp>
      <p:sp>
        <p:nvSpPr>
          <p:cNvPr id="2595" name="Google Shape;2595;p13"/>
          <p:cNvSpPr txBox="1"/>
          <p:nvPr/>
        </p:nvSpPr>
        <p:spPr>
          <a:xfrm>
            <a:off x="2734781" y="2457798"/>
            <a:ext cx="2524817"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1800" dirty="0">
                <a:solidFill>
                  <a:schemeClr val="dk1"/>
                </a:solidFill>
                <a:latin typeface="Century Gothic"/>
                <a:ea typeface="Century Gothic"/>
                <a:cs typeface="Century Gothic"/>
                <a:sym typeface="Century Gothic"/>
              </a:rPr>
              <a:t>Verbe </a:t>
            </a:r>
            <a:r>
              <a:rPr lang="de-CH" sz="1800" dirty="0" err="1">
                <a:solidFill>
                  <a:schemeClr val="dk1"/>
                </a:solidFill>
                <a:latin typeface="Century Gothic"/>
                <a:ea typeface="Century Gothic"/>
                <a:cs typeface="Century Gothic"/>
                <a:sym typeface="Century Gothic"/>
              </a:rPr>
              <a:t>d’action</a:t>
            </a:r>
            <a:r>
              <a:rPr lang="de-CH" sz="1800" dirty="0">
                <a:solidFill>
                  <a:schemeClr val="dk1"/>
                </a:solidFill>
                <a:latin typeface="Century Gothic"/>
                <a:ea typeface="Century Gothic"/>
                <a:cs typeface="Century Gothic"/>
                <a:sym typeface="Century Gothic"/>
              </a:rPr>
              <a:t> </a:t>
            </a:r>
            <a:endParaRPr sz="2400" dirty="0">
              <a:solidFill>
                <a:schemeClr val="dk1"/>
              </a:solidFill>
              <a:latin typeface="Century Gothic"/>
              <a:ea typeface="Century Gothic"/>
              <a:cs typeface="Century Gothic"/>
              <a:sym typeface="Century Gothic"/>
            </a:endParaRPr>
          </a:p>
        </p:txBody>
      </p:sp>
      <p:sp>
        <p:nvSpPr>
          <p:cNvPr id="2596" name="Google Shape;2596;p13"/>
          <p:cNvSpPr txBox="1"/>
          <p:nvPr/>
        </p:nvSpPr>
        <p:spPr>
          <a:xfrm>
            <a:off x="4962872" y="2514203"/>
            <a:ext cx="2524817"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1800" dirty="0">
                <a:solidFill>
                  <a:schemeClr val="dk1"/>
                </a:solidFill>
                <a:latin typeface="Century Gothic"/>
                <a:ea typeface="Century Gothic"/>
                <a:cs typeface="Century Gothic"/>
                <a:sym typeface="Century Gothic"/>
              </a:rPr>
              <a:t>But de </a:t>
            </a:r>
            <a:r>
              <a:rPr lang="de-CH" sz="1800" dirty="0" err="1">
                <a:solidFill>
                  <a:schemeClr val="dk1"/>
                </a:solidFill>
                <a:latin typeface="Century Gothic"/>
                <a:ea typeface="Century Gothic"/>
                <a:cs typeface="Century Gothic"/>
                <a:sym typeface="Century Gothic"/>
              </a:rPr>
              <a:t>l’action</a:t>
            </a:r>
            <a:r>
              <a:rPr lang="de-CH" sz="1800" dirty="0">
                <a:solidFill>
                  <a:schemeClr val="dk1"/>
                </a:solidFill>
                <a:latin typeface="Century Gothic"/>
                <a:ea typeface="Century Gothic"/>
                <a:cs typeface="Century Gothic"/>
                <a:sym typeface="Century Gothic"/>
              </a:rPr>
              <a:t> </a:t>
            </a:r>
            <a:endParaRPr sz="2400" dirty="0">
              <a:solidFill>
                <a:schemeClr val="dk1"/>
              </a:solidFill>
              <a:latin typeface="Century Gothic"/>
              <a:ea typeface="Century Gothic"/>
              <a:cs typeface="Century Gothic"/>
              <a:sym typeface="Century Gothic"/>
            </a:endParaRPr>
          </a:p>
        </p:txBody>
      </p:sp>
      <p:sp>
        <p:nvSpPr>
          <p:cNvPr id="2597" name="Google Shape;2597;p13"/>
          <p:cNvSpPr txBox="1"/>
          <p:nvPr/>
        </p:nvSpPr>
        <p:spPr>
          <a:xfrm>
            <a:off x="7065767" y="2514203"/>
            <a:ext cx="2114158"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1800" dirty="0" err="1">
                <a:solidFill>
                  <a:schemeClr val="dk1"/>
                </a:solidFill>
                <a:latin typeface="Century Gothic"/>
                <a:ea typeface="Century Gothic"/>
                <a:cs typeface="Century Gothic"/>
                <a:sym typeface="Century Gothic"/>
              </a:rPr>
              <a:t>Contexte</a:t>
            </a:r>
            <a:r>
              <a:rPr lang="de-CH" sz="1800" dirty="0">
                <a:solidFill>
                  <a:schemeClr val="dk1"/>
                </a:solidFill>
                <a:latin typeface="Century Gothic"/>
                <a:ea typeface="Century Gothic"/>
                <a:cs typeface="Century Gothic"/>
                <a:sym typeface="Century Gothic"/>
              </a:rPr>
              <a:t> </a:t>
            </a:r>
            <a:endParaRPr sz="2400" dirty="0">
              <a:solidFill>
                <a:schemeClr val="dk1"/>
              </a:solidFill>
              <a:latin typeface="Century Gothic"/>
              <a:ea typeface="Century Gothic"/>
              <a:cs typeface="Century Gothic"/>
              <a:sym typeface="Century Gothic"/>
            </a:endParaRPr>
          </a:p>
        </p:txBody>
      </p:sp>
      <p:sp>
        <p:nvSpPr>
          <p:cNvPr id="2598" name="Google Shape;2598;p13"/>
          <p:cNvSpPr txBox="1"/>
          <p:nvPr/>
        </p:nvSpPr>
        <p:spPr>
          <a:xfrm>
            <a:off x="1669325" y="3907392"/>
            <a:ext cx="8886600" cy="2586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800" noProof="0" dirty="0">
                <a:solidFill>
                  <a:schemeClr val="dk1"/>
                </a:solidFill>
                <a:latin typeface="Century Gothic"/>
                <a:ea typeface="Century Gothic"/>
                <a:cs typeface="Century Gothic"/>
                <a:sym typeface="Century Gothic"/>
              </a:rPr>
              <a:t>En général, il y a : </a:t>
            </a:r>
            <a:endParaRPr lang="fr-CH" noProof="0" dirty="0"/>
          </a:p>
          <a:p>
            <a:pPr marL="0" marR="0" lvl="0" indent="0" algn="l" rtl="0">
              <a:spcBef>
                <a:spcPts val="0"/>
              </a:spcBef>
              <a:spcAft>
                <a:spcPts val="0"/>
              </a:spcAft>
              <a:buNone/>
            </a:pPr>
            <a:r>
              <a:rPr lang="fr-CH" sz="1800" b="1" noProof="0" dirty="0">
                <a:solidFill>
                  <a:schemeClr val="dk1"/>
                </a:solidFill>
                <a:latin typeface="Century Gothic"/>
                <a:ea typeface="Century Gothic"/>
                <a:cs typeface="Century Gothic"/>
                <a:sym typeface="Century Gothic"/>
              </a:rPr>
              <a:t>une tâche principale</a:t>
            </a:r>
            <a:r>
              <a:rPr lang="fr-CH" sz="1800" noProof="0" dirty="0">
                <a:solidFill>
                  <a:schemeClr val="dk1"/>
                </a:solidFill>
                <a:latin typeface="Century Gothic"/>
                <a:ea typeface="Century Gothic"/>
                <a:cs typeface="Century Gothic"/>
                <a:sym typeface="Century Gothic"/>
              </a:rPr>
              <a:t>, qui correspond à l’objectif principal, et </a:t>
            </a:r>
            <a:endParaRPr lang="fr-CH" noProof="0" dirty="0"/>
          </a:p>
          <a:p>
            <a:pPr marL="0" marR="0" lvl="0" indent="0" algn="l" rtl="0">
              <a:spcBef>
                <a:spcPts val="0"/>
              </a:spcBef>
              <a:spcAft>
                <a:spcPts val="0"/>
              </a:spcAft>
              <a:buNone/>
            </a:pPr>
            <a:r>
              <a:rPr lang="fr-CH" sz="1800" b="1" noProof="0" dirty="0">
                <a:solidFill>
                  <a:schemeClr val="dk1"/>
                </a:solidFill>
                <a:latin typeface="Century Gothic"/>
                <a:ea typeface="Century Gothic"/>
                <a:cs typeface="Century Gothic"/>
                <a:sym typeface="Century Gothic"/>
              </a:rPr>
              <a:t>plusieurs tâches associées à accomplir</a:t>
            </a:r>
            <a:r>
              <a:rPr lang="fr-CH" sz="1800" noProof="0" dirty="0">
                <a:solidFill>
                  <a:schemeClr val="dk1"/>
                </a:solidFill>
                <a:latin typeface="Century Gothic"/>
                <a:ea typeface="Century Gothic"/>
                <a:cs typeface="Century Gothic"/>
                <a:sym typeface="Century Gothic"/>
              </a:rPr>
              <a:t>, qui soutiennent cet objectif. </a:t>
            </a:r>
            <a:endParaRPr lang="fr-CH" noProof="0" dirty="0"/>
          </a:p>
          <a:p>
            <a:pPr marL="0" marR="0" lvl="0" indent="0" algn="l" rtl="0">
              <a:spcBef>
                <a:spcPts val="0"/>
              </a:spcBef>
              <a:spcAft>
                <a:spcPts val="0"/>
              </a:spcAft>
              <a:buNone/>
            </a:pPr>
            <a:endParaRPr lang="fr-CH" sz="1800" noProof="0" dirty="0">
              <a:solidFill>
                <a:schemeClr val="dk1"/>
              </a:solidFill>
              <a:latin typeface="Century Gothic"/>
              <a:ea typeface="Century Gothic"/>
              <a:cs typeface="Century Gothic"/>
              <a:sym typeface="Century Gothic"/>
            </a:endParaRPr>
          </a:p>
          <a:p>
            <a:pPr marL="0" marR="0" lvl="0" indent="0" algn="l" rtl="0">
              <a:spcBef>
                <a:spcPts val="0"/>
              </a:spcBef>
              <a:spcAft>
                <a:spcPts val="0"/>
              </a:spcAft>
              <a:buNone/>
            </a:pPr>
            <a:r>
              <a:rPr lang="fr-CH" sz="1800" noProof="0" dirty="0">
                <a:solidFill>
                  <a:schemeClr val="dk1"/>
                </a:solidFill>
                <a:latin typeface="Century Gothic"/>
                <a:ea typeface="Century Gothic"/>
                <a:cs typeface="Century Gothic"/>
                <a:sym typeface="Century Gothic"/>
              </a:rPr>
              <a:t>Chaque tâche à réaliser (Job To Be Done) comprend différentes dimensions : </a:t>
            </a:r>
            <a:endParaRPr lang="fr-CH" noProof="0" dirty="0"/>
          </a:p>
          <a:p>
            <a:pPr marL="285750" marR="0" lvl="0" indent="-285750" algn="l" rtl="0">
              <a:spcBef>
                <a:spcPts val="0"/>
              </a:spcBef>
              <a:spcAft>
                <a:spcPts val="0"/>
              </a:spcAft>
              <a:buClr>
                <a:schemeClr val="dk1"/>
              </a:buClr>
              <a:buSzPts val="1800"/>
              <a:buFont typeface="Arial"/>
              <a:buChar char="•"/>
            </a:pPr>
            <a:r>
              <a:rPr lang="fr-CH" sz="1800" b="1" noProof="0" dirty="0">
                <a:solidFill>
                  <a:schemeClr val="dk1"/>
                </a:solidFill>
                <a:latin typeface="Century Gothic"/>
                <a:ea typeface="Century Gothic"/>
                <a:cs typeface="Century Gothic"/>
                <a:sym typeface="Century Gothic"/>
              </a:rPr>
              <a:t>Fonctionnelle </a:t>
            </a:r>
            <a:r>
              <a:rPr lang="fr-CH" sz="1800" noProof="0" dirty="0">
                <a:solidFill>
                  <a:schemeClr val="dk1"/>
                </a:solidFill>
                <a:latin typeface="Century Gothic"/>
                <a:ea typeface="Century Gothic"/>
                <a:cs typeface="Century Gothic"/>
                <a:sym typeface="Century Gothic"/>
              </a:rPr>
              <a:t>(p. ex. se rendre d’un point A à un point B) </a:t>
            </a:r>
            <a:endParaRPr lang="fr-CH" noProof="0" dirty="0"/>
          </a:p>
          <a:p>
            <a:pPr marL="285750" marR="0" lvl="0" indent="-285750" algn="l" rtl="0">
              <a:spcBef>
                <a:spcPts val="0"/>
              </a:spcBef>
              <a:spcAft>
                <a:spcPts val="0"/>
              </a:spcAft>
              <a:buClr>
                <a:schemeClr val="dk1"/>
              </a:buClr>
              <a:buSzPts val="1800"/>
              <a:buFont typeface="Arial"/>
              <a:buChar char="•"/>
            </a:pPr>
            <a:r>
              <a:rPr lang="fr-CH" sz="1800" b="1" noProof="0" dirty="0">
                <a:solidFill>
                  <a:schemeClr val="dk1"/>
                </a:solidFill>
                <a:latin typeface="Century Gothic"/>
                <a:ea typeface="Century Gothic"/>
                <a:cs typeface="Century Gothic"/>
                <a:sym typeface="Century Gothic"/>
              </a:rPr>
              <a:t>Émotionnelle, </a:t>
            </a:r>
            <a:r>
              <a:rPr lang="fr-CH" sz="1800" noProof="0" dirty="0">
                <a:solidFill>
                  <a:schemeClr val="dk1"/>
                </a:solidFill>
                <a:latin typeface="Century Gothic"/>
                <a:ea typeface="Century Gothic"/>
                <a:cs typeface="Century Gothic"/>
                <a:sym typeface="Century Gothic"/>
              </a:rPr>
              <a:t>divisée en :</a:t>
            </a:r>
            <a:r>
              <a:rPr lang="fr-CH" sz="1800" b="1" noProof="0" dirty="0">
                <a:solidFill>
                  <a:schemeClr val="dk1"/>
                </a:solidFill>
                <a:latin typeface="Century Gothic"/>
                <a:ea typeface="Century Gothic"/>
                <a:cs typeface="Century Gothic"/>
                <a:sym typeface="Century Gothic"/>
              </a:rPr>
              <a:t> </a:t>
            </a:r>
            <a:endParaRPr lang="fr-CH" noProof="0" dirty="0"/>
          </a:p>
          <a:p>
            <a:pPr marL="742950" marR="0" lvl="1" indent="-285750" algn="l" rtl="0">
              <a:spcBef>
                <a:spcPts val="0"/>
              </a:spcBef>
              <a:spcAft>
                <a:spcPts val="0"/>
              </a:spcAft>
              <a:buClr>
                <a:schemeClr val="dk1"/>
              </a:buClr>
              <a:buSzPts val="1800"/>
              <a:buFont typeface="Arial"/>
              <a:buChar char="•"/>
            </a:pPr>
            <a:r>
              <a:rPr lang="fr-CH" sz="1800" b="1" i="0" u="none" strike="noStrike" cap="none" noProof="0" dirty="0">
                <a:solidFill>
                  <a:schemeClr val="dk1"/>
                </a:solidFill>
                <a:latin typeface="Century Gothic"/>
                <a:ea typeface="Century Gothic"/>
                <a:cs typeface="Century Gothic"/>
                <a:sym typeface="Century Gothic"/>
              </a:rPr>
              <a:t>Personnelle </a:t>
            </a:r>
            <a:r>
              <a:rPr lang="fr-CH" sz="1800" i="0" u="none" strike="noStrike" cap="none" noProof="0" dirty="0">
                <a:solidFill>
                  <a:schemeClr val="dk1"/>
                </a:solidFill>
                <a:latin typeface="Century Gothic"/>
                <a:ea typeface="Century Gothic"/>
                <a:cs typeface="Century Gothic"/>
                <a:sym typeface="Century Gothic"/>
              </a:rPr>
              <a:t>(comment je me sens) </a:t>
            </a:r>
            <a:endParaRPr lang="fr-CH" noProof="0" dirty="0"/>
          </a:p>
          <a:p>
            <a:pPr marL="742950" marR="0" lvl="1" indent="-285750" algn="l" rtl="0">
              <a:spcBef>
                <a:spcPts val="0"/>
              </a:spcBef>
              <a:spcAft>
                <a:spcPts val="0"/>
              </a:spcAft>
              <a:buClr>
                <a:schemeClr val="dk1"/>
              </a:buClr>
              <a:buSzPts val="1800"/>
              <a:buFont typeface="Arial"/>
              <a:buChar char="•"/>
            </a:pPr>
            <a:r>
              <a:rPr lang="fr-CH" sz="1800" b="1" i="0" u="none" strike="noStrike" cap="none" noProof="0" dirty="0">
                <a:solidFill>
                  <a:schemeClr val="dk1"/>
                </a:solidFill>
                <a:latin typeface="Century Gothic"/>
                <a:ea typeface="Century Gothic"/>
                <a:cs typeface="Century Gothic"/>
                <a:sym typeface="Century Gothic"/>
              </a:rPr>
              <a:t>Sociale </a:t>
            </a:r>
            <a:r>
              <a:rPr lang="fr-CH" sz="1800" i="0" u="none" strike="noStrike" cap="none" noProof="0" dirty="0">
                <a:solidFill>
                  <a:schemeClr val="dk1"/>
                </a:solidFill>
                <a:latin typeface="Century Gothic"/>
                <a:ea typeface="Century Gothic"/>
                <a:cs typeface="Century Gothic"/>
                <a:sym typeface="Century Gothic"/>
              </a:rPr>
              <a:t>(comment je souhaite être </a:t>
            </a:r>
            <a:r>
              <a:rPr lang="fr-CH" sz="1800" i="0" u="none" strike="noStrike" cap="none" noProof="0" dirty="0" err="1">
                <a:solidFill>
                  <a:schemeClr val="dk1"/>
                </a:solidFill>
                <a:latin typeface="Century Gothic"/>
                <a:ea typeface="Century Gothic"/>
                <a:cs typeface="Century Gothic"/>
                <a:sym typeface="Century Gothic"/>
              </a:rPr>
              <a:t>perçu·e</a:t>
            </a:r>
            <a:r>
              <a:rPr lang="fr-CH" sz="1800" i="0" u="none" strike="noStrike" cap="none" noProof="0" dirty="0">
                <a:solidFill>
                  <a:schemeClr val="dk1"/>
                </a:solidFill>
                <a:latin typeface="Century Gothic"/>
                <a:ea typeface="Century Gothic"/>
                <a:cs typeface="Century Gothic"/>
                <a:sym typeface="Century Gothic"/>
              </a:rPr>
              <a:t> par les autres)</a:t>
            </a:r>
            <a:endParaRPr dirty="0"/>
          </a:p>
        </p:txBody>
      </p:sp>
      <p:cxnSp>
        <p:nvCxnSpPr>
          <p:cNvPr id="2599" name="Google Shape;2599;p13"/>
          <p:cNvCxnSpPr>
            <a:cxnSpLocks/>
          </p:cNvCxnSpPr>
          <p:nvPr/>
        </p:nvCxnSpPr>
        <p:spPr>
          <a:xfrm flipH="1">
            <a:off x="2342526" y="2886141"/>
            <a:ext cx="1645843" cy="236998"/>
          </a:xfrm>
          <a:prstGeom prst="straightConnector1">
            <a:avLst/>
          </a:prstGeom>
          <a:noFill/>
          <a:ln w="9525" cap="flat" cmpd="sng">
            <a:solidFill>
              <a:schemeClr val="dk1"/>
            </a:solidFill>
            <a:prstDash val="solid"/>
            <a:miter lim="800000"/>
            <a:headEnd type="none" w="sm" len="sm"/>
            <a:tailEnd type="triangle" w="med" len="med"/>
          </a:ln>
        </p:spPr>
      </p:cxnSp>
      <p:cxnSp>
        <p:nvCxnSpPr>
          <p:cNvPr id="2600" name="Google Shape;2600;p13"/>
          <p:cNvCxnSpPr/>
          <p:nvPr/>
        </p:nvCxnSpPr>
        <p:spPr>
          <a:xfrm rot="10800000">
            <a:off x="3988369" y="2155891"/>
            <a:ext cx="0" cy="340311"/>
          </a:xfrm>
          <a:prstGeom prst="straightConnector1">
            <a:avLst/>
          </a:prstGeom>
          <a:noFill/>
          <a:ln w="9525" cap="flat" cmpd="sng">
            <a:solidFill>
              <a:schemeClr val="dk1"/>
            </a:solidFill>
            <a:prstDash val="solid"/>
            <a:miter lim="800000"/>
            <a:headEnd type="none" w="sm" len="sm"/>
            <a:tailEnd type="triangle" w="med" len="med"/>
          </a:ln>
        </p:spPr>
      </p:cxnSp>
      <p:cxnSp>
        <p:nvCxnSpPr>
          <p:cNvPr id="2601" name="Google Shape;2601;p13"/>
          <p:cNvCxnSpPr/>
          <p:nvPr/>
        </p:nvCxnSpPr>
        <p:spPr>
          <a:xfrm>
            <a:off x="5642504" y="2863305"/>
            <a:ext cx="0" cy="340311"/>
          </a:xfrm>
          <a:prstGeom prst="straightConnector1">
            <a:avLst/>
          </a:prstGeom>
          <a:noFill/>
          <a:ln w="9525" cap="flat" cmpd="sng">
            <a:solidFill>
              <a:schemeClr val="dk1"/>
            </a:solidFill>
            <a:prstDash val="solid"/>
            <a:miter lim="800000"/>
            <a:headEnd type="none" w="sm" len="sm"/>
            <a:tailEnd type="triangle" w="med" len="med"/>
          </a:ln>
        </p:spPr>
      </p:cxnSp>
      <p:cxnSp>
        <p:nvCxnSpPr>
          <p:cNvPr id="2602" name="Google Shape;2602;p13"/>
          <p:cNvCxnSpPr/>
          <p:nvPr/>
        </p:nvCxnSpPr>
        <p:spPr>
          <a:xfrm rot="10800000">
            <a:off x="6258316" y="2168591"/>
            <a:ext cx="0" cy="340311"/>
          </a:xfrm>
          <a:prstGeom prst="straightConnector1">
            <a:avLst/>
          </a:prstGeom>
          <a:noFill/>
          <a:ln w="9525" cap="flat" cmpd="sng">
            <a:solidFill>
              <a:schemeClr val="dk1"/>
            </a:solidFill>
            <a:prstDash val="solid"/>
            <a:miter lim="800000"/>
            <a:headEnd type="none" w="sm" len="sm"/>
            <a:tailEnd type="triangle" w="med" len="med"/>
          </a:ln>
        </p:spPr>
      </p:cxnSp>
      <p:cxnSp>
        <p:nvCxnSpPr>
          <p:cNvPr id="2603" name="Google Shape;2603;p13"/>
          <p:cNvCxnSpPr>
            <a:cxnSpLocks/>
            <a:stCxn id="2597" idx="2"/>
          </p:cNvCxnSpPr>
          <p:nvPr/>
        </p:nvCxnSpPr>
        <p:spPr>
          <a:xfrm>
            <a:off x="8122846" y="2883535"/>
            <a:ext cx="805023" cy="261391"/>
          </a:xfrm>
          <a:prstGeom prst="straightConnector1">
            <a:avLst/>
          </a:prstGeom>
          <a:noFill/>
          <a:ln w="9525" cap="flat" cmpd="sng">
            <a:solidFill>
              <a:schemeClr val="dk1"/>
            </a:solidFill>
            <a:prstDash val="solid"/>
            <a:miter lim="800000"/>
            <a:headEnd type="none" w="sm" len="sm"/>
            <a:tailEnd type="triangle" w="med" len="med"/>
          </a:ln>
        </p:spPr>
      </p:cxnSp>
      <p:cxnSp>
        <p:nvCxnSpPr>
          <p:cNvPr id="2604" name="Google Shape;2604;p13"/>
          <p:cNvCxnSpPr/>
          <p:nvPr/>
        </p:nvCxnSpPr>
        <p:spPr>
          <a:xfrm rot="10800000">
            <a:off x="8095205" y="2168591"/>
            <a:ext cx="0" cy="340311"/>
          </a:xfrm>
          <a:prstGeom prst="straightConnector1">
            <a:avLst/>
          </a:prstGeom>
          <a:noFill/>
          <a:ln w="9525" cap="flat" cmpd="sng">
            <a:solidFill>
              <a:schemeClr val="dk1"/>
            </a:solidFill>
            <a:prstDash val="solid"/>
            <a:miter lim="800000"/>
            <a:headEnd type="none" w="sm" len="sm"/>
            <a:tailEnd type="triangle" w="med" len="med"/>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09"/>
        <p:cNvGrpSpPr/>
        <p:nvPr/>
      </p:nvGrpSpPr>
      <p:grpSpPr>
        <a:xfrm>
          <a:off x="0" y="0"/>
          <a:ext cx="0" cy="0"/>
          <a:chOff x="0" y="0"/>
          <a:chExt cx="0" cy="0"/>
        </a:xfrm>
      </p:grpSpPr>
      <p:sp>
        <p:nvSpPr>
          <p:cNvPr id="2610" name="Google Shape;2610;p14"/>
          <p:cNvSpPr txBox="1"/>
          <p:nvPr/>
        </p:nvSpPr>
        <p:spPr>
          <a:xfrm>
            <a:off x="955852" y="260436"/>
            <a:ext cx="10171256" cy="657225"/>
          </a:xfrm>
          <a:prstGeom prst="rect">
            <a:avLst/>
          </a:prstGeom>
          <a:noFill/>
          <a:ln>
            <a:noFill/>
          </a:ln>
        </p:spPr>
        <p:txBody>
          <a:bodyPr spcFirstLastPara="1" wrap="square" lIns="91425" tIns="45700" rIns="91425" bIns="45700" anchor="ctr" anchorCtr="0">
            <a:noAutofit/>
          </a:bodyPr>
          <a:lstStyle/>
          <a:p>
            <a:pPr lvl="0"/>
            <a:r>
              <a:rPr lang="fr-CH" sz="2400" b="1" kern="1200" noProof="0" dirty="0">
                <a:solidFill>
                  <a:srgbClr val="0B4874"/>
                </a:solidFill>
                <a:latin typeface="+mn-lt"/>
                <a:ea typeface="ＭＳ Ｐゴシック" charset="0"/>
                <a:sym typeface="Century Gothic"/>
              </a:rPr>
              <a:t>Comment identifier les Jobs To Be Done :</a:t>
            </a:r>
          </a:p>
          <a:p>
            <a:pPr lvl="0"/>
            <a:r>
              <a:rPr lang="fr-CH" sz="2400" b="1" kern="1200" noProof="0" dirty="0">
                <a:solidFill>
                  <a:srgbClr val="0B4874"/>
                </a:solidFill>
                <a:latin typeface="+mn-lt"/>
                <a:ea typeface="ＭＳ Ｐゴシック" charset="0"/>
                <a:sym typeface="Century Gothic"/>
              </a:rPr>
              <a:t>se mettre à la place </a:t>
            </a:r>
            <a:r>
              <a:rPr lang="fr-CH" sz="2400" b="1" kern="1200" noProof="0" dirty="0">
                <a:solidFill>
                  <a:srgbClr val="0B4874"/>
                </a:solidFill>
                <a:latin typeface="+mn-lt"/>
                <a:ea typeface="ＭＳ Ｐゴシック" charset="0"/>
              </a:rPr>
              <a:t>des </a:t>
            </a:r>
            <a:r>
              <a:rPr lang="fr-CH" sz="2400" b="1" kern="1200" noProof="0" dirty="0" err="1">
                <a:solidFill>
                  <a:srgbClr val="0B4874"/>
                </a:solidFill>
                <a:latin typeface="+mn-lt"/>
                <a:ea typeface="ＭＳ Ｐゴシック" charset="0"/>
              </a:rPr>
              <a:t>client·e·s</a:t>
            </a:r>
            <a:endParaRPr lang="fr-CH" sz="2400" b="1" kern="1200" noProof="0" dirty="0">
              <a:solidFill>
                <a:srgbClr val="0B4874"/>
              </a:solidFill>
              <a:latin typeface="+mn-lt"/>
              <a:ea typeface="ＭＳ Ｐゴシック" charset="0"/>
              <a:sym typeface="Century Gothic"/>
            </a:endParaRPr>
          </a:p>
        </p:txBody>
      </p:sp>
      <p:sp>
        <p:nvSpPr>
          <p:cNvPr id="2611" name="Google Shape;2611;p14"/>
          <p:cNvSpPr txBox="1">
            <a:spLocks noGrp="1"/>
          </p:cNvSpPr>
          <p:nvPr>
            <p:ph type="sldNum" idx="12"/>
          </p:nvPr>
        </p:nvSpPr>
        <p:spPr>
          <a:xfrm>
            <a:off x="11510081" y="6356351"/>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15</a:t>
            </a:fld>
            <a:endParaRPr sz="2400" b="1" i="0" u="none" strike="noStrike" cap="none">
              <a:solidFill>
                <a:srgbClr val="FFFFFF"/>
              </a:solidFill>
              <a:latin typeface="Century Gothic"/>
              <a:ea typeface="Century Gothic"/>
              <a:cs typeface="Century Gothic"/>
              <a:sym typeface="Century Gothic"/>
            </a:endParaRPr>
          </a:p>
        </p:txBody>
      </p:sp>
      <p:sp>
        <p:nvSpPr>
          <p:cNvPr id="2612" name="Google Shape;2612;p14"/>
          <p:cNvSpPr txBox="1"/>
          <p:nvPr/>
        </p:nvSpPr>
        <p:spPr>
          <a:xfrm>
            <a:off x="955851" y="1759257"/>
            <a:ext cx="5731819" cy="39703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800" noProof="0" dirty="0">
                <a:solidFill>
                  <a:schemeClr val="dk1"/>
                </a:solidFill>
                <a:latin typeface="Century Gothic"/>
                <a:ea typeface="Century Gothic"/>
                <a:cs typeface="Century Gothic"/>
                <a:sym typeface="Century Gothic"/>
              </a:rPr>
              <a:t>Pour identifier la </a:t>
            </a:r>
            <a:r>
              <a:rPr lang="fr-CH" sz="1800" b="1" noProof="0" dirty="0">
                <a:solidFill>
                  <a:schemeClr val="dk1"/>
                </a:solidFill>
                <a:latin typeface="Century Gothic"/>
                <a:ea typeface="Century Gothic"/>
                <a:cs typeface="Century Gothic"/>
                <a:sym typeface="Century Gothic"/>
              </a:rPr>
              <a:t>tâche</a:t>
            </a:r>
            <a:r>
              <a:rPr lang="fr-CH" sz="1800" noProof="0" dirty="0">
                <a:solidFill>
                  <a:schemeClr val="dk1"/>
                </a:solidFill>
                <a:latin typeface="Century Gothic"/>
                <a:ea typeface="Century Gothic"/>
                <a:cs typeface="Century Gothic"/>
                <a:sym typeface="Century Gothic"/>
              </a:rPr>
              <a:t> réelle à accomplir, il faut </a:t>
            </a:r>
            <a:r>
              <a:rPr lang="fr-CH" sz="1800" b="1" noProof="0" dirty="0">
                <a:solidFill>
                  <a:schemeClr val="dk1"/>
                </a:solidFill>
                <a:latin typeface="Century Gothic"/>
                <a:ea typeface="Century Gothic"/>
                <a:cs typeface="Century Gothic"/>
                <a:sym typeface="Century Gothic"/>
              </a:rPr>
              <a:t>se mettre à la place du client ou de la cliente </a:t>
            </a:r>
            <a:r>
              <a:rPr lang="fr-CH" sz="1800" noProof="0" dirty="0">
                <a:solidFill>
                  <a:schemeClr val="dk1"/>
                </a:solidFill>
                <a:latin typeface="Century Gothic"/>
                <a:ea typeface="Century Gothic"/>
                <a:cs typeface="Century Gothic"/>
                <a:sym typeface="Century Gothic"/>
              </a:rPr>
              <a:t>– observer et comprendre son comportement dans des situations concrètes. </a:t>
            </a:r>
            <a:endParaRPr lang="fr-CH" noProof="0" dirty="0"/>
          </a:p>
          <a:p>
            <a:pPr marL="0" marR="0" lvl="0" indent="0" algn="l" rtl="0">
              <a:spcBef>
                <a:spcPts val="0"/>
              </a:spcBef>
              <a:spcAft>
                <a:spcPts val="0"/>
              </a:spcAft>
              <a:buNone/>
            </a:pPr>
            <a:endParaRPr lang="fr-CH" sz="1800" b="1" noProof="0" dirty="0">
              <a:solidFill>
                <a:schemeClr val="dk1"/>
              </a:solidFill>
              <a:latin typeface="Century Gothic"/>
              <a:ea typeface="Century Gothic"/>
              <a:cs typeface="Century Gothic"/>
              <a:sym typeface="Century Gothic"/>
            </a:endParaRPr>
          </a:p>
          <a:p>
            <a:pPr marL="0" marR="0" lvl="0" indent="0" algn="l" rtl="0">
              <a:spcBef>
                <a:spcPts val="0"/>
              </a:spcBef>
              <a:spcAft>
                <a:spcPts val="0"/>
              </a:spcAft>
              <a:buNone/>
            </a:pPr>
            <a:r>
              <a:rPr lang="fr-CH" sz="1800" b="1" noProof="0" dirty="0">
                <a:solidFill>
                  <a:schemeClr val="dk1"/>
                </a:solidFill>
                <a:latin typeface="Century Gothic"/>
                <a:ea typeface="Century Gothic"/>
                <a:cs typeface="Century Gothic"/>
                <a:sym typeface="Century Gothic"/>
              </a:rPr>
              <a:t>Exemple 1 : </a:t>
            </a:r>
            <a:endParaRPr lang="fr-CH" sz="1800" noProof="0" dirty="0">
              <a:solidFill>
                <a:schemeClr val="dk1"/>
              </a:solidFill>
              <a:latin typeface="Century Gothic"/>
              <a:ea typeface="Century Gothic"/>
              <a:cs typeface="Century Gothic"/>
              <a:sym typeface="Century Gothic"/>
            </a:endParaRPr>
          </a:p>
          <a:p>
            <a:pPr marL="0" marR="0" lvl="0" indent="0" algn="l" rtl="0">
              <a:spcBef>
                <a:spcPts val="0"/>
              </a:spcBef>
              <a:spcAft>
                <a:spcPts val="0"/>
              </a:spcAft>
              <a:buNone/>
            </a:pPr>
            <a:r>
              <a:rPr lang="fr-CH" sz="1800" noProof="0" dirty="0">
                <a:solidFill>
                  <a:schemeClr val="dk1"/>
                </a:solidFill>
                <a:latin typeface="Century Gothic"/>
                <a:ea typeface="Century Gothic"/>
                <a:cs typeface="Century Gothic"/>
                <a:sym typeface="Century Gothic"/>
              </a:rPr>
              <a:t>Quelqu'un qui achète un </a:t>
            </a:r>
            <a:r>
              <a:rPr lang="fr-CH" sz="1800" b="1" noProof="0" dirty="0">
                <a:solidFill>
                  <a:schemeClr val="dk1"/>
                </a:solidFill>
                <a:latin typeface="Century Gothic"/>
                <a:ea typeface="Century Gothic"/>
                <a:cs typeface="Century Gothic"/>
                <a:sym typeface="Century Gothic"/>
              </a:rPr>
              <a:t>iPod</a:t>
            </a:r>
            <a:r>
              <a:rPr lang="fr-CH" sz="1800" noProof="0" dirty="0">
                <a:solidFill>
                  <a:schemeClr val="dk1"/>
                </a:solidFill>
                <a:latin typeface="Century Gothic"/>
                <a:ea typeface="Century Gothic"/>
                <a:cs typeface="Century Gothic"/>
                <a:sym typeface="Century Gothic"/>
              </a:rPr>
              <a:t> n’achète pas </a:t>
            </a:r>
            <a:r>
              <a:rPr lang="fr-CH" sz="1800" b="1" noProof="0" dirty="0">
                <a:solidFill>
                  <a:schemeClr val="dk1"/>
                </a:solidFill>
                <a:latin typeface="Century Gothic"/>
                <a:ea typeface="Century Gothic"/>
                <a:cs typeface="Century Gothic"/>
                <a:sym typeface="Century Gothic"/>
              </a:rPr>
              <a:t>1 Go</a:t>
            </a:r>
            <a:r>
              <a:rPr lang="fr-CH" sz="1800" noProof="0" dirty="0">
                <a:solidFill>
                  <a:schemeClr val="dk1"/>
                </a:solidFill>
                <a:latin typeface="Century Gothic"/>
                <a:ea typeface="Century Gothic"/>
                <a:cs typeface="Century Gothic"/>
                <a:sym typeface="Century Gothic"/>
              </a:rPr>
              <a:t> </a:t>
            </a:r>
            <a:r>
              <a:rPr lang="fr-CH" sz="1800" b="1" noProof="0" dirty="0">
                <a:solidFill>
                  <a:schemeClr val="dk1"/>
                </a:solidFill>
                <a:latin typeface="Century Gothic"/>
                <a:ea typeface="Century Gothic"/>
                <a:cs typeface="Century Gothic"/>
                <a:sym typeface="Century Gothic"/>
              </a:rPr>
              <a:t>de mémoire</a:t>
            </a:r>
            <a:r>
              <a:rPr lang="fr-CH" sz="1800" noProof="0" dirty="0">
                <a:solidFill>
                  <a:schemeClr val="dk1"/>
                </a:solidFill>
                <a:latin typeface="Century Gothic"/>
                <a:ea typeface="Century Gothic"/>
                <a:cs typeface="Century Gothic"/>
                <a:sym typeface="Century Gothic"/>
              </a:rPr>
              <a:t>, mais </a:t>
            </a:r>
            <a:r>
              <a:rPr lang="fr-CH" sz="1800" b="1" noProof="0" dirty="0">
                <a:solidFill>
                  <a:schemeClr val="dk1"/>
                </a:solidFill>
                <a:latin typeface="Century Gothic"/>
                <a:ea typeface="Century Gothic"/>
                <a:cs typeface="Century Gothic"/>
                <a:sym typeface="Century Gothic"/>
              </a:rPr>
              <a:t>« 1'000 chansons dans la poche ». </a:t>
            </a:r>
            <a:endParaRPr lang="fr-CH" b="1" noProof="0" dirty="0"/>
          </a:p>
          <a:p>
            <a:pPr marL="0" marR="0" lvl="0" indent="0" algn="l" rtl="0">
              <a:spcBef>
                <a:spcPts val="0"/>
              </a:spcBef>
              <a:spcAft>
                <a:spcPts val="0"/>
              </a:spcAft>
              <a:buNone/>
            </a:pPr>
            <a:endParaRPr lang="fr-CH" sz="1800" noProof="0" dirty="0">
              <a:solidFill>
                <a:schemeClr val="dk1"/>
              </a:solidFill>
              <a:latin typeface="Century Gothic"/>
              <a:ea typeface="Century Gothic"/>
              <a:cs typeface="Century Gothic"/>
              <a:sym typeface="Century Gothic"/>
            </a:endParaRPr>
          </a:p>
          <a:p>
            <a:pPr marL="0" marR="0" lvl="0" indent="0" algn="l" rtl="0">
              <a:spcBef>
                <a:spcPts val="0"/>
              </a:spcBef>
              <a:spcAft>
                <a:spcPts val="0"/>
              </a:spcAft>
              <a:buNone/>
            </a:pPr>
            <a:r>
              <a:rPr lang="fr-CH" sz="1800" noProof="0" dirty="0">
                <a:solidFill>
                  <a:schemeClr val="dk1"/>
                </a:solidFill>
                <a:latin typeface="Century Gothic"/>
                <a:ea typeface="Century Gothic"/>
                <a:cs typeface="Century Gothic"/>
                <a:sym typeface="Century Gothic"/>
              </a:rPr>
              <a:t>La </a:t>
            </a:r>
            <a:r>
              <a:rPr lang="fr-CH" sz="1800" b="1" noProof="0" dirty="0">
                <a:solidFill>
                  <a:schemeClr val="dk1"/>
                </a:solidFill>
                <a:latin typeface="Century Gothic"/>
                <a:ea typeface="Century Gothic"/>
                <a:cs typeface="Century Gothic"/>
                <a:sym typeface="Century Gothic"/>
              </a:rPr>
              <a:t>valeur</a:t>
            </a:r>
            <a:r>
              <a:rPr lang="fr-CH" sz="1800" noProof="0" dirty="0">
                <a:solidFill>
                  <a:schemeClr val="dk1"/>
                </a:solidFill>
                <a:latin typeface="Century Gothic"/>
                <a:ea typeface="Century Gothic"/>
                <a:cs typeface="Century Gothic"/>
                <a:sym typeface="Century Gothic"/>
              </a:rPr>
              <a:t> se crée lorsque l’on comprend vraiment ce </a:t>
            </a:r>
            <a:r>
              <a:rPr lang="fr-CH" sz="1800" b="1" noProof="0" dirty="0">
                <a:solidFill>
                  <a:schemeClr val="dk1"/>
                </a:solidFill>
                <a:latin typeface="Century Gothic"/>
                <a:ea typeface="Century Gothic"/>
                <a:cs typeface="Century Gothic"/>
                <a:sym typeface="Century Gothic"/>
              </a:rPr>
              <a:t>que le client ou la cliente veut accomplir</a:t>
            </a:r>
            <a:r>
              <a:rPr lang="fr-CH" sz="1800" noProof="0" dirty="0">
                <a:solidFill>
                  <a:schemeClr val="dk1"/>
                </a:solidFill>
                <a:latin typeface="Century Gothic"/>
                <a:ea typeface="Century Gothic"/>
                <a:cs typeface="Century Gothic"/>
                <a:sym typeface="Century Gothic"/>
              </a:rPr>
              <a:t>, et que l’on propose une offre qui correspond à ce besoin.</a:t>
            </a:r>
            <a:endParaRPr lang="fr-CH" noProof="0" dirty="0"/>
          </a:p>
        </p:txBody>
      </p:sp>
      <p:pic>
        <p:nvPicPr>
          <p:cNvPr id="2613" name="Google Shape;2613;p14"/>
          <p:cNvPicPr preferRelativeResize="0"/>
          <p:nvPr/>
        </p:nvPicPr>
        <p:blipFill rotWithShape="1">
          <a:blip r:embed="rId3" cstate="email">
            <a:alphaModFix/>
            <a:extLst>
              <a:ext uri="{28A0092B-C50C-407E-A947-70E740481C1C}">
                <a14:useLocalDpi xmlns:a14="http://schemas.microsoft.com/office/drawing/2010/main"/>
              </a:ext>
            </a:extLst>
          </a:blip>
          <a:srcRect l="57038"/>
          <a:stretch/>
        </p:blipFill>
        <p:spPr>
          <a:xfrm>
            <a:off x="6984558" y="1984591"/>
            <a:ext cx="4613574" cy="3304826"/>
          </a:xfrm>
          <a:prstGeom prst="rect">
            <a:avLst/>
          </a:prstGeom>
          <a:noFill/>
          <a:ln>
            <a:noFill/>
          </a:ln>
        </p:spPr>
      </p:pic>
      <p:sp>
        <p:nvSpPr>
          <p:cNvPr id="3" name="Rectangle 2">
            <a:extLst>
              <a:ext uri="{FF2B5EF4-FFF2-40B4-BE49-F238E27FC236}">
                <a16:creationId xmlns:a16="http://schemas.microsoft.com/office/drawing/2014/main" id="{D049F05C-D666-509F-E142-882E6028B579}"/>
              </a:ext>
            </a:extLst>
          </p:cNvPr>
          <p:cNvSpPr txBox="1">
            <a:spLocks noChangeArrowheads="1"/>
          </p:cNvSpPr>
          <p:nvPr/>
        </p:nvSpPr>
        <p:spPr bwMode="auto">
          <a:xfrm>
            <a:off x="7103480" y="4960804"/>
            <a:ext cx="1326551" cy="328613"/>
          </a:xfrm>
          <a:prstGeom prst="rect">
            <a:avLst/>
          </a:prstGeom>
          <a:noFill/>
          <a:ln w="9525">
            <a:noFill/>
            <a:miter lim="800000"/>
            <a:headEnd/>
            <a:tailEnd/>
          </a:ln>
        </p:spPr>
        <p:txBody>
          <a:bodyPr anchor="ctr"/>
          <a:lstStyle/>
          <a:p>
            <a:pPr lvl="0" algn="ctr">
              <a:defRPr/>
            </a:pPr>
            <a:r>
              <a:rPr lang="de-CH" sz="1000" b="1" noProof="0" dirty="0">
                <a:solidFill>
                  <a:srgbClr val="686868"/>
                </a:solidFill>
                <a:ea typeface="ＭＳ Ｐゴシック" charset="0"/>
                <a:cs typeface="Arial"/>
              </a:rPr>
              <a:t>Source: </a:t>
            </a:r>
            <a:r>
              <a:rPr lang="de-CH" sz="1000" noProof="0" dirty="0">
                <a:solidFill>
                  <a:srgbClr val="686868"/>
                </a:solidFill>
                <a:ea typeface="ＭＳ Ｐゴシック" charset="0"/>
                <a:cs typeface="Arial"/>
                <a:hlinkClick r:id="rId4">
                  <a:extLst>
                    <a:ext uri="{A12FA001-AC4F-418D-AE19-62706E023703}">
                      <ahyp:hlinkClr xmlns:ahyp="http://schemas.microsoft.com/office/drawing/2018/hyperlinkcolor" val="tx"/>
                    </a:ext>
                  </a:extLst>
                </a:hlinkClick>
              </a:rPr>
              <a:t>Link</a:t>
            </a:r>
            <a:endParaRPr kumimoji="0" lang="de-CH" sz="1000" i="0" u="none" strike="noStrike" kern="1200" cap="none" spc="0" normalizeH="0" baseline="0" noProof="0" dirty="0">
              <a:ln>
                <a:noFill/>
              </a:ln>
              <a:solidFill>
                <a:srgbClr val="686868"/>
              </a:solidFill>
              <a:effectLst/>
              <a:uLnTx/>
              <a:uFillTx/>
              <a:latin typeface="Century Gothic"/>
              <a:ea typeface="ＭＳ Ｐゴシック" charset="0"/>
              <a:cs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18"/>
        <p:cNvGrpSpPr/>
        <p:nvPr/>
      </p:nvGrpSpPr>
      <p:grpSpPr>
        <a:xfrm>
          <a:off x="0" y="0"/>
          <a:ext cx="0" cy="0"/>
          <a:chOff x="0" y="0"/>
          <a:chExt cx="0" cy="0"/>
        </a:xfrm>
      </p:grpSpPr>
      <p:sp>
        <p:nvSpPr>
          <p:cNvPr id="2619" name="Google Shape;2619;p15"/>
          <p:cNvSpPr txBox="1">
            <a:spLocks noGrp="1"/>
          </p:cNvSpPr>
          <p:nvPr>
            <p:ph type="sldNum" idx="12"/>
          </p:nvPr>
        </p:nvSpPr>
        <p:spPr>
          <a:xfrm>
            <a:off x="11510081" y="6356351"/>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16</a:t>
            </a:fld>
            <a:endParaRPr sz="2400" b="1" i="0" u="none" strike="noStrike" cap="none">
              <a:solidFill>
                <a:srgbClr val="FFFFFF"/>
              </a:solidFill>
              <a:latin typeface="Century Gothic"/>
              <a:ea typeface="Century Gothic"/>
              <a:cs typeface="Century Gothic"/>
              <a:sym typeface="Century Gothic"/>
            </a:endParaRPr>
          </a:p>
        </p:txBody>
      </p:sp>
      <p:sp>
        <p:nvSpPr>
          <p:cNvPr id="2620" name="Google Shape;2620;p15"/>
          <p:cNvSpPr txBox="1"/>
          <p:nvPr/>
        </p:nvSpPr>
        <p:spPr>
          <a:xfrm>
            <a:off x="946020" y="1878899"/>
            <a:ext cx="4367710" cy="1754286"/>
          </a:xfrm>
          <a:prstGeom prst="rect">
            <a:avLst/>
          </a:prstGeom>
          <a:noFill/>
          <a:ln>
            <a:noFill/>
          </a:ln>
        </p:spPr>
        <p:txBody>
          <a:bodyPr spcFirstLastPara="1" wrap="square" lIns="91425" tIns="45700" rIns="91425" bIns="45700" anchor="t" anchorCtr="0">
            <a:spAutoFit/>
          </a:bodyPr>
          <a:lstStyle/>
          <a:p>
            <a:pPr lvl="0"/>
            <a:r>
              <a:rPr lang="fr-CH" sz="1800" b="1" kern="1200" noProof="0" dirty="0">
                <a:solidFill>
                  <a:schemeClr val="tx1"/>
                </a:solidFill>
                <a:latin typeface="Century Gothic" panose="020B0502020202020204" pitchFamily="34" charset="0"/>
                <a:ea typeface="+mn-ea"/>
                <a:cs typeface="+mn-cs"/>
              </a:rPr>
              <a:t>Exemple 2 :</a:t>
            </a:r>
          </a:p>
          <a:p>
            <a:pPr lvl="0"/>
            <a:r>
              <a:rPr lang="fr-CH" sz="1800" kern="1200" noProof="0" dirty="0" err="1">
                <a:solidFill>
                  <a:schemeClr val="tx1"/>
                </a:solidFill>
                <a:latin typeface="Century Gothic" panose="020B0502020202020204" pitchFamily="34" charset="0"/>
                <a:ea typeface="+mn-ea"/>
                <a:cs typeface="+mn-cs"/>
                <a:sym typeface="Century Gothic"/>
              </a:rPr>
              <a:t>Un·e</a:t>
            </a:r>
            <a:r>
              <a:rPr lang="fr-CH" sz="1800" kern="1200" noProof="0" dirty="0">
                <a:solidFill>
                  <a:schemeClr val="tx1"/>
                </a:solidFill>
                <a:latin typeface="Century Gothic" panose="020B0502020202020204" pitchFamily="34" charset="0"/>
                <a:ea typeface="+mn-ea"/>
                <a:cs typeface="+mn-cs"/>
                <a:sym typeface="Century Gothic"/>
              </a:rPr>
              <a:t> </a:t>
            </a:r>
            <a:r>
              <a:rPr lang="fr-CH" sz="1800" kern="1200" noProof="0" dirty="0" err="1">
                <a:solidFill>
                  <a:schemeClr val="tx1"/>
                </a:solidFill>
                <a:latin typeface="Century Gothic" panose="020B0502020202020204" pitchFamily="34" charset="0"/>
                <a:ea typeface="+mn-ea"/>
                <a:cs typeface="+mn-cs"/>
                <a:sym typeface="Century Gothic"/>
              </a:rPr>
              <a:t>skateur·se</a:t>
            </a:r>
            <a:r>
              <a:rPr lang="fr-CH" sz="1800" kern="1200" noProof="0" dirty="0">
                <a:solidFill>
                  <a:schemeClr val="tx1"/>
                </a:solidFill>
                <a:latin typeface="Century Gothic" panose="020B0502020202020204" pitchFamily="34" charset="0"/>
                <a:ea typeface="+mn-ea"/>
                <a:cs typeface="+mn-cs"/>
                <a:sym typeface="Century Gothic"/>
              </a:rPr>
              <a:t> n’achète pas des </a:t>
            </a:r>
            <a:r>
              <a:rPr lang="fr-CH" sz="1800" b="1" kern="1200" noProof="0" dirty="0">
                <a:solidFill>
                  <a:schemeClr val="tx1"/>
                </a:solidFill>
                <a:latin typeface="Century Gothic" panose="020B0502020202020204" pitchFamily="34" charset="0"/>
                <a:ea typeface="+mn-ea"/>
                <a:cs typeface="+mn-cs"/>
                <a:sym typeface="Century Gothic"/>
              </a:rPr>
              <a:t>roulements en carbone </a:t>
            </a:r>
            <a:r>
              <a:rPr lang="fr-CH" sz="1800" kern="1200" noProof="0" dirty="0">
                <a:solidFill>
                  <a:schemeClr val="tx1"/>
                </a:solidFill>
                <a:latin typeface="Century Gothic" panose="020B0502020202020204" pitchFamily="34" charset="0"/>
                <a:ea typeface="+mn-ea"/>
                <a:cs typeface="+mn-cs"/>
                <a:sym typeface="Century Gothic"/>
              </a:rPr>
              <a:t>ou des </a:t>
            </a:r>
            <a:r>
              <a:rPr lang="fr-CH" sz="1800" b="1" kern="1200" noProof="0" dirty="0">
                <a:solidFill>
                  <a:schemeClr val="tx1"/>
                </a:solidFill>
                <a:latin typeface="Century Gothic" panose="020B0502020202020204" pitchFamily="34" charset="0"/>
                <a:ea typeface="+mn-ea"/>
                <a:cs typeface="+mn-cs"/>
                <a:sym typeface="Century Gothic"/>
              </a:rPr>
              <a:t>roues en polyuréthane </a:t>
            </a:r>
            <a:r>
              <a:rPr lang="fr-CH" sz="1800" kern="1200" noProof="0" dirty="0">
                <a:solidFill>
                  <a:schemeClr val="tx1"/>
                </a:solidFill>
                <a:latin typeface="Century Gothic" panose="020B0502020202020204" pitchFamily="34" charset="0"/>
                <a:ea typeface="+mn-ea"/>
                <a:cs typeface="+mn-cs"/>
                <a:sym typeface="Century Gothic"/>
              </a:rPr>
              <a:t>– il ou elle achète la </a:t>
            </a:r>
            <a:r>
              <a:rPr lang="fr-CH" sz="1800" b="1" kern="1200" noProof="0" dirty="0">
                <a:solidFill>
                  <a:schemeClr val="tx1"/>
                </a:solidFill>
                <a:latin typeface="Century Gothic" panose="020B0502020202020204" pitchFamily="34" charset="0"/>
                <a:ea typeface="+mn-ea"/>
                <a:cs typeface="+mn-cs"/>
                <a:sym typeface="Century Gothic"/>
              </a:rPr>
              <a:t>possibilité de faire un </a:t>
            </a:r>
            <a:r>
              <a:rPr lang="fr-CH" sz="1800" b="1" kern="1200" noProof="0" dirty="0" err="1">
                <a:solidFill>
                  <a:schemeClr val="tx1"/>
                </a:solidFill>
                <a:latin typeface="Century Gothic" panose="020B0502020202020204" pitchFamily="34" charset="0"/>
                <a:ea typeface="+mn-ea"/>
                <a:cs typeface="+mn-cs"/>
                <a:sym typeface="Century Gothic"/>
              </a:rPr>
              <a:t>ollie</a:t>
            </a:r>
            <a:r>
              <a:rPr lang="fr-CH" sz="1800" b="1" kern="1200" noProof="0" dirty="0">
                <a:solidFill>
                  <a:schemeClr val="tx1"/>
                </a:solidFill>
                <a:latin typeface="Century Gothic" panose="020B0502020202020204" pitchFamily="34" charset="0"/>
                <a:ea typeface="+mn-ea"/>
                <a:cs typeface="+mn-cs"/>
                <a:sym typeface="Century Gothic"/>
              </a:rPr>
              <a:t> et de s’amuser. </a:t>
            </a:r>
          </a:p>
        </p:txBody>
      </p:sp>
      <p:pic>
        <p:nvPicPr>
          <p:cNvPr id="2621" name="Google Shape;2621;p15"/>
          <p:cNvPicPr preferRelativeResize="0"/>
          <p:nvPr/>
        </p:nvPicPr>
        <p:blipFill rotWithShape="1">
          <a:blip r:embed="rId3" cstate="email">
            <a:alphaModFix/>
            <a:extLst>
              <a:ext uri="{28A0092B-C50C-407E-A947-70E740481C1C}">
                <a14:useLocalDpi xmlns:a14="http://schemas.microsoft.com/office/drawing/2010/main"/>
              </a:ext>
            </a:extLst>
          </a:blip>
          <a:srcRect r="42496"/>
          <a:stretch/>
        </p:blipFill>
        <p:spPr>
          <a:xfrm>
            <a:off x="5307632" y="1889046"/>
            <a:ext cx="6175153" cy="3304826"/>
          </a:xfrm>
          <a:prstGeom prst="rect">
            <a:avLst/>
          </a:prstGeom>
          <a:noFill/>
          <a:ln>
            <a:solidFill>
              <a:schemeClr val="bg1">
                <a:lumMod val="50000"/>
              </a:schemeClr>
            </a:solidFill>
          </a:ln>
          <a:effectLst>
            <a:outerShdw blurRad="50800" dist="38100" dir="2700000" algn="tl" rotWithShape="0">
              <a:prstClr val="black">
                <a:alpha val="40000"/>
              </a:prstClr>
            </a:outerShdw>
          </a:effectLst>
        </p:spPr>
      </p:pic>
      <p:sp>
        <p:nvSpPr>
          <p:cNvPr id="2622" name="Google Shape;2622;p15"/>
          <p:cNvSpPr txBox="1"/>
          <p:nvPr/>
        </p:nvSpPr>
        <p:spPr>
          <a:xfrm>
            <a:off x="955852" y="260436"/>
            <a:ext cx="10171256" cy="6572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fr-CH" sz="2400" b="1" noProof="0" dirty="0">
                <a:solidFill>
                  <a:srgbClr val="0B4874"/>
                </a:solidFill>
                <a:latin typeface="Century Gothic"/>
                <a:ea typeface="Century Gothic"/>
                <a:cs typeface="Century Gothic"/>
                <a:sym typeface="Century Gothic"/>
              </a:rPr>
              <a:t>Comment identifier les Jobs To Be Done :</a:t>
            </a:r>
            <a:br>
              <a:rPr lang="fr-CH" sz="2400" b="1" noProof="0" dirty="0">
                <a:solidFill>
                  <a:srgbClr val="0B4874"/>
                </a:solidFill>
                <a:latin typeface="Century Gothic"/>
                <a:ea typeface="Century Gothic"/>
                <a:cs typeface="Century Gothic"/>
                <a:sym typeface="Century Gothic"/>
              </a:rPr>
            </a:br>
            <a:r>
              <a:rPr lang="fr-CH" sz="2400" b="1" noProof="0" dirty="0">
                <a:solidFill>
                  <a:srgbClr val="0B4874"/>
                </a:solidFill>
                <a:latin typeface="Century Gothic"/>
                <a:ea typeface="Century Gothic"/>
                <a:cs typeface="Century Gothic"/>
                <a:sym typeface="Century Gothic"/>
              </a:rPr>
              <a:t>se mettre à la place des </a:t>
            </a:r>
            <a:r>
              <a:rPr lang="fr-CH" sz="2400" b="1" noProof="0" dirty="0" err="1">
                <a:solidFill>
                  <a:srgbClr val="0B4874"/>
                </a:solidFill>
                <a:latin typeface="Century Gothic"/>
                <a:ea typeface="Century Gothic"/>
                <a:cs typeface="Century Gothic"/>
                <a:sym typeface="Century Gothic"/>
              </a:rPr>
              <a:t>client·e·s</a:t>
            </a:r>
            <a:endParaRPr lang="fr-CH" sz="2400" b="1" i="0" u="none" strike="noStrike" cap="none" noProof="0" dirty="0">
              <a:solidFill>
                <a:srgbClr val="0B4874"/>
              </a:solidFill>
              <a:latin typeface="Century Gothic"/>
              <a:ea typeface="Century Gothic"/>
              <a:cs typeface="Century Gothic"/>
              <a:sym typeface="Century Gothic"/>
            </a:endParaRPr>
          </a:p>
        </p:txBody>
      </p:sp>
      <p:sp>
        <p:nvSpPr>
          <p:cNvPr id="3" name="Rectangle 2">
            <a:extLst>
              <a:ext uri="{FF2B5EF4-FFF2-40B4-BE49-F238E27FC236}">
                <a16:creationId xmlns:a16="http://schemas.microsoft.com/office/drawing/2014/main" id="{DA3A0460-131F-327F-B94B-AA0E1869FA62}"/>
              </a:ext>
            </a:extLst>
          </p:cNvPr>
          <p:cNvSpPr txBox="1">
            <a:spLocks noChangeArrowheads="1"/>
          </p:cNvSpPr>
          <p:nvPr/>
        </p:nvSpPr>
        <p:spPr bwMode="auto">
          <a:xfrm>
            <a:off x="5203428" y="5193872"/>
            <a:ext cx="1326551" cy="328613"/>
          </a:xfrm>
          <a:prstGeom prst="rect">
            <a:avLst/>
          </a:prstGeom>
          <a:noFill/>
          <a:ln w="9525">
            <a:noFill/>
            <a:miter lim="800000"/>
            <a:headEnd/>
            <a:tailEnd/>
          </a:ln>
        </p:spPr>
        <p:txBody>
          <a:bodyPr anchor="ctr"/>
          <a:lstStyle/>
          <a:p>
            <a:pPr lvl="0" algn="ctr">
              <a:defRPr/>
            </a:pPr>
            <a:r>
              <a:rPr lang="de-CH" sz="1000" b="1" noProof="0" dirty="0">
                <a:solidFill>
                  <a:srgbClr val="686868"/>
                </a:solidFill>
                <a:latin typeface="Century Gothic" panose="020B0502020202020204" pitchFamily="34" charset="0"/>
                <a:ea typeface="ＭＳ Ｐゴシック" charset="0"/>
              </a:rPr>
              <a:t>Source: </a:t>
            </a:r>
            <a:r>
              <a:rPr lang="de-CH" sz="1000" noProof="0" dirty="0">
                <a:solidFill>
                  <a:srgbClr val="686868"/>
                </a:solidFill>
                <a:latin typeface="Century Gothic" panose="020B0502020202020204" pitchFamily="34" charset="0"/>
                <a:ea typeface="ＭＳ Ｐゴシック" charset="0"/>
                <a:hlinkClick r:id="rId4">
                  <a:extLst>
                    <a:ext uri="{A12FA001-AC4F-418D-AE19-62706E023703}">
                      <ahyp:hlinkClr xmlns:ahyp="http://schemas.microsoft.com/office/drawing/2018/hyperlinkcolor" val="tx"/>
                    </a:ext>
                  </a:extLst>
                </a:hlinkClick>
              </a:rPr>
              <a:t>Link</a:t>
            </a:r>
            <a:endParaRPr kumimoji="0" lang="de-CH" sz="1000" i="0" u="none" strike="noStrike" kern="1200" cap="none" spc="0" normalizeH="0" baseline="0" noProof="0" dirty="0">
              <a:ln>
                <a:noFill/>
              </a:ln>
              <a:solidFill>
                <a:srgbClr val="686868"/>
              </a:solidFill>
              <a:effectLst/>
              <a:uLnTx/>
              <a:uFillTx/>
              <a:latin typeface="Century Gothic" panose="020B0502020202020204" pitchFamily="34" charset="0"/>
              <a:ea typeface="ＭＳ Ｐゴシック"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27"/>
        <p:cNvGrpSpPr/>
        <p:nvPr/>
      </p:nvGrpSpPr>
      <p:grpSpPr>
        <a:xfrm>
          <a:off x="0" y="0"/>
          <a:ext cx="0" cy="0"/>
          <a:chOff x="0" y="0"/>
          <a:chExt cx="0" cy="0"/>
        </a:xfrm>
      </p:grpSpPr>
      <p:sp>
        <p:nvSpPr>
          <p:cNvPr id="2628" name="Google Shape;2628;p16"/>
          <p:cNvSpPr txBox="1"/>
          <p:nvPr/>
        </p:nvSpPr>
        <p:spPr>
          <a:xfrm>
            <a:off x="955852" y="117004"/>
            <a:ext cx="9641391" cy="6572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fr-CH" sz="2400" b="1" noProof="0" dirty="0">
                <a:solidFill>
                  <a:srgbClr val="0B4874"/>
                </a:solidFill>
                <a:latin typeface="Century Gothic"/>
                <a:ea typeface="Century Gothic"/>
                <a:cs typeface="Century Gothic"/>
                <a:sym typeface="Century Gothic"/>
              </a:rPr>
              <a:t>Le lien entre les pain points («points de douleur»)</a:t>
            </a:r>
            <a:br>
              <a:rPr lang="fr-CH" sz="2400" b="1" noProof="0" dirty="0">
                <a:solidFill>
                  <a:srgbClr val="0B4874"/>
                </a:solidFill>
                <a:latin typeface="Century Gothic"/>
                <a:ea typeface="Century Gothic"/>
                <a:cs typeface="Century Gothic"/>
                <a:sym typeface="Century Gothic"/>
              </a:rPr>
            </a:br>
            <a:r>
              <a:rPr lang="fr-CH" sz="2400" b="1" noProof="0" dirty="0">
                <a:solidFill>
                  <a:srgbClr val="0B4874"/>
                </a:solidFill>
                <a:latin typeface="Century Gothic"/>
                <a:ea typeface="Century Gothic"/>
                <a:cs typeface="Century Gothic"/>
                <a:sym typeface="Century Gothic"/>
              </a:rPr>
              <a:t>et les Jobs To Be Done </a:t>
            </a:r>
            <a:endParaRPr lang="fr-CH" sz="2400" b="1" i="0" u="none" strike="noStrike" cap="none" noProof="0" dirty="0">
              <a:solidFill>
                <a:srgbClr val="0B4874"/>
              </a:solidFill>
              <a:latin typeface="Century Gothic"/>
              <a:ea typeface="Century Gothic"/>
              <a:cs typeface="Century Gothic"/>
              <a:sym typeface="Century Gothic"/>
            </a:endParaRPr>
          </a:p>
        </p:txBody>
      </p:sp>
      <p:sp>
        <p:nvSpPr>
          <p:cNvPr id="2629" name="Google Shape;2629;p16"/>
          <p:cNvSpPr txBox="1">
            <a:spLocks noGrp="1"/>
          </p:cNvSpPr>
          <p:nvPr>
            <p:ph type="sldNum" idx="12"/>
          </p:nvPr>
        </p:nvSpPr>
        <p:spPr>
          <a:xfrm>
            <a:off x="11510081" y="6356351"/>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17</a:t>
            </a:fld>
            <a:endParaRPr sz="2400" b="1" i="0" u="none" strike="noStrike" cap="none">
              <a:solidFill>
                <a:srgbClr val="FFFFFF"/>
              </a:solidFill>
              <a:latin typeface="Century Gothic"/>
              <a:ea typeface="Century Gothic"/>
              <a:cs typeface="Century Gothic"/>
              <a:sym typeface="Century Gothic"/>
            </a:endParaRPr>
          </a:p>
        </p:txBody>
      </p:sp>
      <p:pic>
        <p:nvPicPr>
          <p:cNvPr id="2630" name="Google Shape;2630;p16"/>
          <p:cNvPicPr preferRelativeResize="0"/>
          <p:nvPr/>
        </p:nvPicPr>
        <p:blipFill rotWithShape="1">
          <a:blip r:embed="rId3" cstate="email">
            <a:alphaModFix/>
            <a:extLst>
              <a:ext uri="{28A0092B-C50C-407E-A947-70E740481C1C}">
                <a14:useLocalDpi xmlns:a14="http://schemas.microsoft.com/office/drawing/2010/main"/>
              </a:ext>
            </a:extLst>
          </a:blip>
          <a:srcRect r="53427"/>
          <a:stretch/>
        </p:blipFill>
        <p:spPr>
          <a:xfrm>
            <a:off x="1058732" y="1242788"/>
            <a:ext cx="4799382" cy="3417702"/>
          </a:xfrm>
          <a:prstGeom prst="rect">
            <a:avLst/>
          </a:prstGeom>
          <a:noFill/>
          <a:ln>
            <a:noFill/>
          </a:ln>
        </p:spPr>
      </p:pic>
      <p:sp>
        <p:nvSpPr>
          <p:cNvPr id="2631" name="Google Shape;2631;p16"/>
          <p:cNvSpPr txBox="1"/>
          <p:nvPr/>
        </p:nvSpPr>
        <p:spPr>
          <a:xfrm>
            <a:off x="955852" y="5114671"/>
            <a:ext cx="6956756"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800" b="1" noProof="0" dirty="0">
                <a:solidFill>
                  <a:schemeClr val="dk1"/>
                </a:solidFill>
                <a:latin typeface="Century Gothic"/>
                <a:ea typeface="Century Gothic"/>
                <a:cs typeface="Century Gothic"/>
                <a:sym typeface="Century Gothic"/>
              </a:rPr>
              <a:t>De la valeur est créée lorsque la solution : </a:t>
            </a:r>
            <a:endParaRPr lang="fr-CH" sz="1800" noProof="0" dirty="0">
              <a:solidFill>
                <a:schemeClr val="dk1"/>
              </a:solidFill>
              <a:latin typeface="Century Gothic"/>
              <a:ea typeface="Century Gothic"/>
              <a:cs typeface="Century Gothic"/>
              <a:sym typeface="Century Gothic"/>
            </a:endParaRPr>
          </a:p>
          <a:p>
            <a:pPr marL="285750" marR="0" lvl="0" indent="-285750" algn="l" rtl="0">
              <a:spcBef>
                <a:spcPts val="0"/>
              </a:spcBef>
              <a:spcAft>
                <a:spcPts val="0"/>
              </a:spcAft>
              <a:buClr>
                <a:schemeClr val="dk1"/>
              </a:buClr>
              <a:buSzPts val="1800"/>
              <a:buFont typeface="Arial"/>
              <a:buChar char="•"/>
            </a:pPr>
            <a:r>
              <a:rPr lang="fr-CH" sz="1800" noProof="0" dirty="0">
                <a:solidFill>
                  <a:schemeClr val="dk1"/>
                </a:solidFill>
                <a:latin typeface="Century Gothic"/>
                <a:ea typeface="Century Gothic"/>
                <a:cs typeface="Century Gothic"/>
                <a:sym typeface="Century Gothic"/>
              </a:rPr>
              <a:t>aide le/la </a:t>
            </a:r>
            <a:r>
              <a:rPr lang="fr-CH" sz="1800" noProof="0" dirty="0" err="1">
                <a:solidFill>
                  <a:schemeClr val="dk1"/>
                </a:solidFill>
                <a:latin typeface="Century Gothic"/>
                <a:ea typeface="Century Gothic"/>
                <a:cs typeface="Century Gothic"/>
                <a:sym typeface="Century Gothic"/>
              </a:rPr>
              <a:t>client·e</a:t>
            </a:r>
            <a:r>
              <a:rPr lang="fr-CH" sz="1800" noProof="0" dirty="0">
                <a:solidFill>
                  <a:schemeClr val="dk1"/>
                </a:solidFill>
                <a:latin typeface="Century Gothic"/>
                <a:ea typeface="Century Gothic"/>
                <a:cs typeface="Century Gothic"/>
                <a:sym typeface="Century Gothic"/>
              </a:rPr>
              <a:t> à </a:t>
            </a:r>
            <a:r>
              <a:rPr lang="fr-CH" sz="1800" b="1" noProof="0" dirty="0">
                <a:solidFill>
                  <a:schemeClr val="dk1"/>
                </a:solidFill>
                <a:latin typeface="Century Gothic"/>
                <a:ea typeface="Century Gothic"/>
                <a:cs typeface="Century Gothic"/>
                <a:sym typeface="Century Gothic"/>
              </a:rPr>
              <a:t>accomplir sa tâche</a:t>
            </a:r>
            <a:r>
              <a:rPr lang="fr-CH" sz="1800" noProof="0" dirty="0">
                <a:solidFill>
                  <a:schemeClr val="dk1"/>
                </a:solidFill>
                <a:latin typeface="Century Gothic"/>
                <a:ea typeface="Century Gothic"/>
                <a:cs typeface="Century Gothic"/>
                <a:sym typeface="Century Gothic"/>
              </a:rPr>
              <a:t>, </a:t>
            </a:r>
            <a:endParaRPr lang="fr-CH" noProof="0" dirty="0"/>
          </a:p>
          <a:p>
            <a:pPr marL="285750" marR="0" lvl="0" indent="-285750" algn="l" rtl="0">
              <a:spcBef>
                <a:spcPts val="0"/>
              </a:spcBef>
              <a:spcAft>
                <a:spcPts val="0"/>
              </a:spcAft>
              <a:buClr>
                <a:schemeClr val="dk1"/>
              </a:buClr>
              <a:buSzPts val="1800"/>
              <a:buFont typeface="Arial"/>
              <a:buChar char="•"/>
            </a:pPr>
            <a:r>
              <a:rPr lang="fr-CH" sz="1800" noProof="0" dirty="0">
                <a:solidFill>
                  <a:schemeClr val="dk1"/>
                </a:solidFill>
                <a:latin typeface="Century Gothic"/>
                <a:ea typeface="Century Gothic"/>
                <a:cs typeface="Century Gothic"/>
                <a:sym typeface="Century Gothic"/>
              </a:rPr>
              <a:t>élimine les problèmes qui compliquent le processus.</a:t>
            </a:r>
            <a:endParaRPr lang="fr-CH" noProof="0" dirty="0"/>
          </a:p>
        </p:txBody>
      </p:sp>
      <p:pic>
        <p:nvPicPr>
          <p:cNvPr id="2632" name="Google Shape;2632;p16"/>
          <p:cNvPicPr preferRelativeResize="0"/>
          <p:nvPr/>
        </p:nvPicPr>
        <p:blipFill rotWithShape="1">
          <a:blip r:embed="rId4" cstate="email">
            <a:alphaModFix/>
            <a:extLst>
              <a:ext uri="{28A0092B-C50C-407E-A947-70E740481C1C}">
                <a14:useLocalDpi xmlns:a14="http://schemas.microsoft.com/office/drawing/2010/main"/>
              </a:ext>
            </a:extLst>
          </a:blip>
          <a:srcRect l="48091" t="14861"/>
          <a:stretch/>
        </p:blipFill>
        <p:spPr>
          <a:xfrm>
            <a:off x="5977053" y="1624084"/>
            <a:ext cx="5800965" cy="3141883"/>
          </a:xfrm>
          <a:prstGeom prst="rect">
            <a:avLst/>
          </a:prstGeom>
          <a:noFill/>
          <a:ln>
            <a:noFill/>
          </a:ln>
        </p:spPr>
      </p:pic>
      <p:sp>
        <p:nvSpPr>
          <p:cNvPr id="3" name="Rectangle 2">
            <a:extLst>
              <a:ext uri="{FF2B5EF4-FFF2-40B4-BE49-F238E27FC236}">
                <a16:creationId xmlns:a16="http://schemas.microsoft.com/office/drawing/2014/main" id="{7E8647C3-5306-4A51-2BF8-E7F76A29E333}"/>
              </a:ext>
            </a:extLst>
          </p:cNvPr>
          <p:cNvSpPr txBox="1">
            <a:spLocks noChangeArrowheads="1"/>
          </p:cNvSpPr>
          <p:nvPr/>
        </p:nvSpPr>
        <p:spPr bwMode="auto">
          <a:xfrm>
            <a:off x="955852" y="4721453"/>
            <a:ext cx="1326551" cy="328613"/>
          </a:xfrm>
          <a:prstGeom prst="rect">
            <a:avLst/>
          </a:prstGeom>
          <a:noFill/>
          <a:ln w="9525">
            <a:noFill/>
            <a:miter lim="800000"/>
            <a:headEnd/>
            <a:tailEnd/>
          </a:ln>
        </p:spPr>
        <p:txBody>
          <a:bodyPr anchor="ctr"/>
          <a:lstStyle/>
          <a:p>
            <a:pPr lvl="0" algn="ctr">
              <a:defRPr/>
            </a:pPr>
            <a:r>
              <a:rPr lang="de-CH" sz="1000" b="1" noProof="0" dirty="0">
                <a:solidFill>
                  <a:srgbClr val="686868"/>
                </a:solidFill>
                <a:latin typeface="Century Gothic" panose="020B0502020202020204" pitchFamily="34" charset="0"/>
                <a:ea typeface="ＭＳ Ｐゴシック" charset="0"/>
              </a:rPr>
              <a:t>Source: </a:t>
            </a:r>
            <a:r>
              <a:rPr lang="de-CH" sz="1000" noProof="0" dirty="0">
                <a:solidFill>
                  <a:srgbClr val="686868"/>
                </a:solidFill>
                <a:latin typeface="Century Gothic" panose="020B0502020202020204" pitchFamily="34" charset="0"/>
                <a:ea typeface="ＭＳ Ｐゴシック" charset="0"/>
                <a:hlinkClick r:id="rId5">
                  <a:extLst>
                    <a:ext uri="{A12FA001-AC4F-418D-AE19-62706E023703}">
                      <ahyp:hlinkClr xmlns:ahyp="http://schemas.microsoft.com/office/drawing/2018/hyperlinkcolor" val="tx"/>
                    </a:ext>
                  </a:extLst>
                </a:hlinkClick>
              </a:rPr>
              <a:t>Link</a:t>
            </a:r>
            <a:endParaRPr kumimoji="0" lang="de-CH" sz="1000" i="0" u="none" strike="noStrike" kern="1200" cap="none" spc="0" normalizeH="0" baseline="0" noProof="0" dirty="0">
              <a:ln>
                <a:noFill/>
              </a:ln>
              <a:solidFill>
                <a:srgbClr val="686868"/>
              </a:solidFill>
              <a:effectLst/>
              <a:uLnTx/>
              <a:uFillTx/>
              <a:latin typeface="Century Gothic" panose="020B0502020202020204" pitchFamily="34" charset="0"/>
              <a:ea typeface="ＭＳ Ｐゴシック"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37"/>
        <p:cNvGrpSpPr/>
        <p:nvPr/>
      </p:nvGrpSpPr>
      <p:grpSpPr>
        <a:xfrm>
          <a:off x="0" y="0"/>
          <a:ext cx="0" cy="0"/>
          <a:chOff x="0" y="0"/>
          <a:chExt cx="0" cy="0"/>
        </a:xfrm>
      </p:grpSpPr>
      <p:sp>
        <p:nvSpPr>
          <p:cNvPr id="2638" name="Google Shape;2638;p17"/>
          <p:cNvSpPr txBox="1"/>
          <p:nvPr/>
        </p:nvSpPr>
        <p:spPr>
          <a:xfrm>
            <a:off x="955852" y="189200"/>
            <a:ext cx="9406555" cy="6572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fr-CH" sz="2400" b="1" noProof="0" dirty="0">
                <a:solidFill>
                  <a:srgbClr val="0B4874"/>
                </a:solidFill>
                <a:latin typeface="Century Gothic"/>
                <a:ea typeface="Century Gothic"/>
                <a:cs typeface="Century Gothic"/>
                <a:sym typeface="Century Gothic"/>
              </a:rPr>
              <a:t>Comment pourrions-nous... ?</a:t>
            </a:r>
            <a:endParaRPr lang="fr-CH" sz="2400" b="1" i="0" u="none" strike="noStrike" cap="none" noProof="0" dirty="0">
              <a:solidFill>
                <a:srgbClr val="0B4874"/>
              </a:solidFill>
              <a:latin typeface="Century Gothic"/>
              <a:ea typeface="Century Gothic"/>
              <a:cs typeface="Century Gothic"/>
              <a:sym typeface="Century Gothic"/>
            </a:endParaRPr>
          </a:p>
        </p:txBody>
      </p:sp>
      <p:sp>
        <p:nvSpPr>
          <p:cNvPr id="2639" name="Google Shape;2639;p17"/>
          <p:cNvSpPr txBox="1">
            <a:spLocks noGrp="1"/>
          </p:cNvSpPr>
          <p:nvPr>
            <p:ph type="sldNum" idx="12"/>
          </p:nvPr>
        </p:nvSpPr>
        <p:spPr>
          <a:xfrm>
            <a:off x="11510081" y="6356351"/>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18</a:t>
            </a:fld>
            <a:endParaRPr sz="2400" b="1" i="0" u="none" strike="noStrike" cap="none">
              <a:solidFill>
                <a:srgbClr val="FFFFFF"/>
              </a:solidFill>
              <a:latin typeface="Century Gothic"/>
              <a:ea typeface="Century Gothic"/>
              <a:cs typeface="Century Gothic"/>
              <a:sym typeface="Century Gothic"/>
            </a:endParaRPr>
          </a:p>
        </p:txBody>
      </p:sp>
      <p:sp>
        <p:nvSpPr>
          <p:cNvPr id="2640" name="Google Shape;2640;p17"/>
          <p:cNvSpPr txBox="1"/>
          <p:nvPr/>
        </p:nvSpPr>
        <p:spPr>
          <a:xfrm>
            <a:off x="942204" y="1289977"/>
            <a:ext cx="10239972"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800" noProof="0" dirty="0">
                <a:solidFill>
                  <a:schemeClr val="dk1"/>
                </a:solidFill>
                <a:latin typeface="Century Gothic"/>
                <a:ea typeface="Century Gothic"/>
                <a:cs typeface="Century Gothic"/>
                <a:sym typeface="Century Gothic"/>
              </a:rPr>
              <a:t>La question </a:t>
            </a:r>
            <a:r>
              <a:rPr lang="fr-CH" sz="1800" i="1" noProof="0" dirty="0">
                <a:solidFill>
                  <a:schemeClr val="dk1"/>
                </a:solidFill>
                <a:latin typeface="Century Gothic"/>
                <a:ea typeface="Century Gothic"/>
                <a:cs typeface="Century Gothic"/>
                <a:sym typeface="Century Gothic"/>
              </a:rPr>
              <a:t>Comment pourrions-nous...? (CPN)</a:t>
            </a:r>
            <a:r>
              <a:rPr lang="fr-CH" sz="1800" noProof="0" dirty="0">
                <a:solidFill>
                  <a:schemeClr val="dk1"/>
                </a:solidFill>
                <a:latin typeface="Century Gothic"/>
                <a:ea typeface="Century Gothic"/>
                <a:cs typeface="Century Gothic"/>
                <a:sym typeface="Century Gothic"/>
              </a:rPr>
              <a:t> est un outil de design </a:t>
            </a:r>
            <a:r>
              <a:rPr lang="fr-CH" sz="1800" noProof="0" dirty="0" err="1">
                <a:solidFill>
                  <a:schemeClr val="dk1"/>
                </a:solidFill>
                <a:latin typeface="Century Gothic"/>
                <a:ea typeface="Century Gothic"/>
                <a:cs typeface="Century Gothic"/>
                <a:sym typeface="Century Gothic"/>
              </a:rPr>
              <a:t>thinking</a:t>
            </a:r>
            <a:r>
              <a:rPr lang="fr-CH" sz="1800" noProof="0" dirty="0">
                <a:solidFill>
                  <a:schemeClr val="dk1"/>
                </a:solidFill>
                <a:latin typeface="Century Gothic"/>
                <a:ea typeface="Century Gothic"/>
                <a:cs typeface="Century Gothic"/>
                <a:sym typeface="Century Gothic"/>
              </a:rPr>
              <a:t> qui aide à passer de l’analyse à la génération d’idées.</a:t>
            </a:r>
            <a:endParaRPr lang="fr-CH" noProof="0" dirty="0"/>
          </a:p>
        </p:txBody>
      </p:sp>
      <p:sp>
        <p:nvSpPr>
          <p:cNvPr id="2641" name="Google Shape;2641;p17"/>
          <p:cNvSpPr txBox="1"/>
          <p:nvPr/>
        </p:nvSpPr>
        <p:spPr>
          <a:xfrm>
            <a:off x="942204" y="4094821"/>
            <a:ext cx="3979128"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000" b="1" dirty="0">
                <a:solidFill>
                  <a:srgbClr val="686868"/>
                </a:solidFill>
                <a:latin typeface="Century Gothic"/>
                <a:ea typeface="Century Gothic"/>
                <a:cs typeface="Century Gothic"/>
                <a:sym typeface="Century Gothic"/>
              </a:rPr>
              <a:t>Source : </a:t>
            </a:r>
            <a:r>
              <a:rPr lang="de-CH" sz="1000" dirty="0" err="1">
                <a:solidFill>
                  <a:srgbClr val="686868"/>
                </a:solidFill>
                <a:latin typeface="Century Gothic"/>
                <a:ea typeface="Century Gothic"/>
                <a:cs typeface="Century Gothic"/>
                <a:sym typeface="Century Gothic"/>
              </a:rPr>
              <a:t>Adapté</a:t>
            </a:r>
            <a:r>
              <a:rPr lang="de-CH" sz="1000" dirty="0">
                <a:solidFill>
                  <a:srgbClr val="686868"/>
                </a:solidFill>
                <a:latin typeface="Century Gothic"/>
                <a:ea typeface="Century Gothic"/>
                <a:cs typeface="Century Gothic"/>
                <a:sym typeface="Century Gothic"/>
              </a:rPr>
              <a:t> de Interaction Design </a:t>
            </a:r>
            <a:r>
              <a:rPr lang="de-CH" sz="1000" dirty="0" err="1">
                <a:solidFill>
                  <a:srgbClr val="686868"/>
                </a:solidFill>
                <a:latin typeface="Century Gothic"/>
                <a:ea typeface="Century Gothic"/>
                <a:cs typeface="Century Gothic"/>
                <a:sym typeface="Century Gothic"/>
              </a:rPr>
              <a:t>Foundation</a:t>
            </a:r>
            <a:r>
              <a:rPr lang="de-CH" sz="1000" dirty="0">
                <a:solidFill>
                  <a:srgbClr val="686868"/>
                </a:solidFill>
                <a:latin typeface="Century Gothic"/>
                <a:ea typeface="Century Gothic"/>
                <a:cs typeface="Century Gothic"/>
                <a:sym typeface="Century Gothic"/>
              </a:rPr>
              <a:t> (2016)</a:t>
            </a:r>
            <a:endParaRPr dirty="0"/>
          </a:p>
        </p:txBody>
      </p:sp>
      <p:graphicFrame>
        <p:nvGraphicFramePr>
          <p:cNvPr id="2642" name="Google Shape;2642;p17"/>
          <p:cNvGraphicFramePr/>
          <p:nvPr>
            <p:extLst>
              <p:ext uri="{D42A27DB-BD31-4B8C-83A1-F6EECF244321}">
                <p14:modId xmlns:p14="http://schemas.microsoft.com/office/powerpoint/2010/main" val="2186964740"/>
              </p:ext>
            </p:extLst>
          </p:nvPr>
        </p:nvGraphicFramePr>
        <p:xfrm>
          <a:off x="832624" y="2362847"/>
          <a:ext cx="10526775" cy="1706900"/>
        </p:xfrm>
        <a:graphic>
          <a:graphicData uri="http://schemas.openxmlformats.org/drawingml/2006/table">
            <a:tbl>
              <a:tblPr firstRow="1" bandRow="1">
                <a:noFill/>
                <a:tableStyleId>{A42E2293-1B2A-49A4-B3D8-15C9E4512D61}</a:tableStyleId>
              </a:tblPr>
              <a:tblGrid>
                <a:gridCol w="3508925">
                  <a:extLst>
                    <a:ext uri="{9D8B030D-6E8A-4147-A177-3AD203B41FA5}">
                      <a16:colId xmlns:a16="http://schemas.microsoft.com/office/drawing/2014/main" val="20000"/>
                    </a:ext>
                  </a:extLst>
                </a:gridCol>
                <a:gridCol w="3508925">
                  <a:extLst>
                    <a:ext uri="{9D8B030D-6E8A-4147-A177-3AD203B41FA5}">
                      <a16:colId xmlns:a16="http://schemas.microsoft.com/office/drawing/2014/main" val="20001"/>
                    </a:ext>
                  </a:extLst>
                </a:gridCol>
                <a:gridCol w="3508925">
                  <a:extLst>
                    <a:ext uri="{9D8B030D-6E8A-4147-A177-3AD203B41FA5}">
                      <a16:colId xmlns:a16="http://schemas.microsoft.com/office/drawing/2014/main" val="20002"/>
                    </a:ext>
                  </a:extLst>
                </a:gridCol>
              </a:tblGrid>
              <a:tr h="423125">
                <a:tc>
                  <a:txBody>
                    <a:bodyPr/>
                    <a:lstStyle/>
                    <a:p>
                      <a:pPr marL="0" marR="0" lvl="0" indent="0" algn="ctr" rtl="0">
                        <a:spcBef>
                          <a:spcPts val="0"/>
                        </a:spcBef>
                        <a:spcAft>
                          <a:spcPts val="0"/>
                        </a:spcAft>
                        <a:buNone/>
                      </a:pPr>
                      <a:r>
                        <a:rPr lang="fr-CH" sz="1800" u="none" strike="noStrike" cap="none" noProof="0" dirty="0">
                          <a:solidFill>
                            <a:schemeClr val="lt1"/>
                          </a:solidFill>
                        </a:rPr>
                        <a:t>« COMMENT » </a:t>
                      </a:r>
                      <a:r>
                        <a:rPr lang="fr-CH" sz="1800" u="none" strike="noStrike" cap="none" noProof="0" dirty="0">
                          <a:solidFill>
                            <a:schemeClr val="lt1"/>
                          </a:solidFill>
                          <a:sym typeface="Wingdings" panose="05000000000000000000" pitchFamily="2" charset="2"/>
                        </a:rPr>
                        <a:t> </a:t>
                      </a:r>
                      <a:r>
                        <a:rPr lang="fr-CH" sz="1800" u="none" strike="noStrike" cap="none" noProof="0" dirty="0">
                          <a:solidFill>
                            <a:schemeClr val="lt1"/>
                          </a:solidFill>
                        </a:rPr>
                        <a:t>marque la curiosité et l'ouverture d'esprit</a:t>
                      </a:r>
                    </a:p>
                  </a:txBody>
                  <a:tcPr marL="91450" marR="91450" marT="45725" marB="45725">
                    <a:solidFill>
                      <a:srgbClr val="738D05"/>
                    </a:solidFill>
                  </a:tcPr>
                </a:tc>
                <a:tc>
                  <a:txBody>
                    <a:bodyPr/>
                    <a:lstStyle/>
                    <a:p>
                      <a:pPr marL="0" marR="0" lvl="0" indent="0" algn="ctr" rtl="0">
                        <a:spcBef>
                          <a:spcPts val="0"/>
                        </a:spcBef>
                        <a:spcAft>
                          <a:spcPts val="0"/>
                        </a:spcAft>
                        <a:buNone/>
                      </a:pPr>
                      <a:r>
                        <a:rPr lang="fr-CH" sz="1800" u="none" strike="noStrike" cap="none" noProof="0" dirty="0">
                          <a:solidFill>
                            <a:schemeClr val="lt1"/>
                          </a:solidFill>
                        </a:rPr>
                        <a:t>« POURRIONS » </a:t>
                      </a:r>
                      <a:r>
                        <a:rPr lang="fr-CH" sz="1800" u="none" strike="noStrike" cap="none" noProof="0" dirty="0">
                          <a:solidFill>
                            <a:schemeClr val="lt1"/>
                          </a:solidFill>
                          <a:sym typeface="Wingdings" panose="05000000000000000000" pitchFamily="2" charset="2"/>
                        </a:rPr>
                        <a:t> </a:t>
                      </a:r>
                      <a:r>
                        <a:rPr lang="fr-CH" sz="1800" u="none" strike="noStrike" cap="none" noProof="0" dirty="0">
                          <a:solidFill>
                            <a:schemeClr val="lt1"/>
                          </a:solidFill>
                        </a:rPr>
                        <a:t>indique la possibilité</a:t>
                      </a:r>
                      <a:endParaRPr lang="fr-CH" noProof="0" dirty="0"/>
                    </a:p>
                  </a:txBody>
                  <a:tcPr marL="91450" marR="91450" marT="45725" marB="45725">
                    <a:solidFill>
                      <a:srgbClr val="738D05"/>
                    </a:solidFill>
                  </a:tcPr>
                </a:tc>
                <a:tc>
                  <a:txBody>
                    <a:bodyPr/>
                    <a:lstStyle/>
                    <a:p>
                      <a:pPr marL="0" marR="0" lvl="0" indent="0" algn="ctr" rtl="0">
                        <a:spcBef>
                          <a:spcPts val="0"/>
                        </a:spcBef>
                        <a:spcAft>
                          <a:spcPts val="0"/>
                        </a:spcAft>
                        <a:buNone/>
                      </a:pPr>
                      <a:r>
                        <a:rPr lang="fr-CH" sz="1800" u="none" strike="noStrike" cap="none" noProof="0" dirty="0">
                          <a:solidFill>
                            <a:schemeClr val="lt1"/>
                          </a:solidFill>
                        </a:rPr>
                        <a:t>« NOUS » </a:t>
                      </a:r>
                      <a:r>
                        <a:rPr lang="fr-CH" sz="1800" u="none" strike="noStrike" cap="none" noProof="0" dirty="0">
                          <a:solidFill>
                            <a:schemeClr val="lt1"/>
                          </a:solidFill>
                          <a:sym typeface="Wingdings" panose="05000000000000000000" pitchFamily="2" charset="2"/>
                        </a:rPr>
                        <a:t> </a:t>
                      </a:r>
                      <a:r>
                        <a:rPr lang="fr-CH" sz="1800" u="none" strike="noStrike" cap="none" noProof="0" dirty="0">
                          <a:solidFill>
                            <a:schemeClr val="lt1"/>
                          </a:solidFill>
                        </a:rPr>
                        <a:t>souligne la collaboration</a:t>
                      </a:r>
                      <a:endParaRPr lang="fr-CH" noProof="0" dirty="0"/>
                    </a:p>
                  </a:txBody>
                  <a:tcPr marL="91450" marR="91450" marT="45725" marB="45725">
                    <a:solidFill>
                      <a:srgbClr val="738D05"/>
                    </a:solidFill>
                  </a:tcPr>
                </a:tc>
                <a:extLst>
                  <a:ext uri="{0D108BD9-81ED-4DB2-BD59-A6C34878D82A}">
                    <a16:rowId xmlns:a16="http://schemas.microsoft.com/office/drawing/2014/main" val="10000"/>
                  </a:ext>
                </a:extLst>
              </a:tr>
              <a:tr h="588200">
                <a:tc>
                  <a:txBody>
                    <a:bodyPr/>
                    <a:lstStyle/>
                    <a:p>
                      <a:pPr marL="0" marR="0" lvl="0" indent="0" algn="ctr" rtl="0">
                        <a:spcBef>
                          <a:spcPts val="0"/>
                        </a:spcBef>
                        <a:spcAft>
                          <a:spcPts val="0"/>
                        </a:spcAft>
                        <a:buNone/>
                      </a:pPr>
                      <a:r>
                        <a:rPr lang="fr-CH" sz="1600" u="none" strike="noStrike" cap="none" noProof="0" dirty="0"/>
                        <a:t>Signale que nous n’avons pas encore de réponse et invite à continuer à chercher, plutôt que de tirer des conclusions hâtives.</a:t>
                      </a:r>
                      <a:endParaRPr lang="fr-CH" noProof="0" dirty="0"/>
                    </a:p>
                  </a:txBody>
                  <a:tcPr marL="91450" marR="91450" marT="45725" marB="45725">
                    <a:solidFill>
                      <a:schemeClr val="lt1">
                        <a:alpha val="20000"/>
                      </a:schemeClr>
                    </a:solidFill>
                  </a:tcPr>
                </a:tc>
                <a:tc>
                  <a:txBody>
                    <a:bodyPr/>
                    <a:lstStyle/>
                    <a:p>
                      <a:pPr marL="0" marR="0" lvl="0" indent="0" algn="ctr" rtl="0">
                        <a:spcBef>
                          <a:spcPts val="0"/>
                        </a:spcBef>
                        <a:spcAft>
                          <a:spcPts val="0"/>
                        </a:spcAft>
                        <a:buNone/>
                      </a:pPr>
                      <a:r>
                        <a:rPr lang="fr-CH" sz="1600" u="none" strike="noStrike" cap="none" noProof="0" dirty="0"/>
                        <a:t>Nous rappelle qu’il peut y avoir plusieurs solutions valables et nous encourage à expérimenter avant d’en choisir une.</a:t>
                      </a:r>
                      <a:endParaRPr lang="fr-CH" noProof="0" dirty="0"/>
                    </a:p>
                  </a:txBody>
                  <a:tcPr marL="91450" marR="91450" marT="45725" marB="45725">
                    <a:solidFill>
                      <a:schemeClr val="lt1">
                        <a:alpha val="20000"/>
                      </a:schemeClr>
                    </a:solidFill>
                  </a:tcPr>
                </a:tc>
                <a:tc>
                  <a:txBody>
                    <a:bodyPr/>
                    <a:lstStyle/>
                    <a:p>
                      <a:pPr marL="0" marR="0" lvl="0" indent="0" algn="ctr" rtl="0">
                        <a:spcBef>
                          <a:spcPts val="0"/>
                        </a:spcBef>
                        <a:spcAft>
                          <a:spcPts val="0"/>
                        </a:spcAft>
                        <a:buNone/>
                      </a:pPr>
                      <a:r>
                        <a:rPr lang="fr-CH" sz="1600" u="none" strike="noStrike" cap="none" noProof="0" dirty="0"/>
                        <a:t>Souligne l’importance du travail d’équipe et la conviction que les meilleures idées naissent de la créativité collective.</a:t>
                      </a:r>
                      <a:endParaRPr lang="fr-CH" noProof="0" dirty="0"/>
                    </a:p>
                  </a:txBody>
                  <a:tcPr marL="91450" marR="91450" marT="45725" marB="45725">
                    <a:solidFill>
                      <a:schemeClr val="lt1">
                        <a:alpha val="20000"/>
                      </a:schemeClr>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47"/>
        <p:cNvGrpSpPr/>
        <p:nvPr/>
      </p:nvGrpSpPr>
      <p:grpSpPr>
        <a:xfrm>
          <a:off x="0" y="0"/>
          <a:ext cx="0" cy="0"/>
          <a:chOff x="0" y="0"/>
          <a:chExt cx="0" cy="0"/>
        </a:xfrm>
      </p:grpSpPr>
      <p:sp>
        <p:nvSpPr>
          <p:cNvPr id="2648" name="Google Shape;2648;p18"/>
          <p:cNvSpPr txBox="1"/>
          <p:nvPr/>
        </p:nvSpPr>
        <p:spPr>
          <a:xfrm>
            <a:off x="955852" y="204996"/>
            <a:ext cx="9406555" cy="6572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fr-CH" sz="2400" b="1" noProof="0" dirty="0">
                <a:solidFill>
                  <a:srgbClr val="0B4874"/>
                </a:solidFill>
                <a:latin typeface="Century Gothic"/>
                <a:ea typeface="Century Gothic"/>
                <a:cs typeface="Century Gothic"/>
                <a:sym typeface="Century Gothic"/>
              </a:rPr>
              <a:t>Des « Jobs To Be Done » et des « Pain Points » aux opportunités </a:t>
            </a:r>
            <a:endParaRPr lang="fr-CH" sz="2400" b="1" i="0" u="none" strike="noStrike" cap="none" noProof="0" dirty="0">
              <a:solidFill>
                <a:srgbClr val="0B4874"/>
              </a:solidFill>
              <a:latin typeface="Century Gothic"/>
              <a:ea typeface="Century Gothic"/>
              <a:cs typeface="Century Gothic"/>
              <a:sym typeface="Century Gothic"/>
            </a:endParaRPr>
          </a:p>
        </p:txBody>
      </p:sp>
      <p:sp>
        <p:nvSpPr>
          <p:cNvPr id="2649" name="Google Shape;2649;p18"/>
          <p:cNvSpPr txBox="1">
            <a:spLocks noGrp="1"/>
          </p:cNvSpPr>
          <p:nvPr>
            <p:ph type="sldNum" idx="12"/>
          </p:nvPr>
        </p:nvSpPr>
        <p:spPr>
          <a:xfrm>
            <a:off x="11510081" y="6356351"/>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19</a:t>
            </a:fld>
            <a:endParaRPr sz="2400" b="1" i="0" u="none" strike="noStrike" cap="none">
              <a:solidFill>
                <a:srgbClr val="FFFFFF"/>
              </a:solidFill>
              <a:latin typeface="Century Gothic"/>
              <a:ea typeface="Century Gothic"/>
              <a:cs typeface="Century Gothic"/>
              <a:sym typeface="Century Gothic"/>
            </a:endParaRPr>
          </a:p>
        </p:txBody>
      </p:sp>
      <p:sp>
        <p:nvSpPr>
          <p:cNvPr id="2650" name="Google Shape;2650;p18"/>
          <p:cNvSpPr txBox="1"/>
          <p:nvPr/>
        </p:nvSpPr>
        <p:spPr>
          <a:xfrm>
            <a:off x="950614" y="1318516"/>
            <a:ext cx="10239900" cy="1477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800" noProof="0" dirty="0">
                <a:solidFill>
                  <a:schemeClr val="dk1"/>
                </a:solidFill>
                <a:latin typeface="Century Gothic"/>
                <a:ea typeface="Century Gothic"/>
                <a:cs typeface="Century Gothic"/>
                <a:sym typeface="Century Gothic"/>
              </a:rPr>
              <a:t>Les questions CPN transforment les tâches à accomplir et les Pains en défis créatifs ouverts pour la génération d'idées. </a:t>
            </a:r>
            <a:endParaRPr lang="fr-CH" noProof="0" dirty="0"/>
          </a:p>
          <a:p>
            <a:pPr marL="0" marR="0" lvl="0" indent="0" algn="l" rtl="0">
              <a:spcBef>
                <a:spcPts val="0"/>
              </a:spcBef>
              <a:spcAft>
                <a:spcPts val="0"/>
              </a:spcAft>
              <a:buNone/>
            </a:pPr>
            <a:endParaRPr lang="fr-CH" sz="1800" noProof="0" dirty="0">
              <a:solidFill>
                <a:schemeClr val="dk1"/>
              </a:solidFill>
              <a:latin typeface="Century Gothic"/>
              <a:ea typeface="Century Gothic"/>
              <a:cs typeface="Century Gothic"/>
              <a:sym typeface="Century Gothic"/>
            </a:endParaRPr>
          </a:p>
          <a:p>
            <a:pPr marL="0" marR="0" lvl="0" indent="0" algn="l" rtl="0">
              <a:spcBef>
                <a:spcPts val="0"/>
              </a:spcBef>
              <a:spcAft>
                <a:spcPts val="0"/>
              </a:spcAft>
              <a:buNone/>
            </a:pPr>
            <a:r>
              <a:rPr lang="fr-CH" sz="1800" noProof="0" dirty="0">
                <a:solidFill>
                  <a:schemeClr val="dk1"/>
                </a:solidFill>
                <a:latin typeface="Century Gothic"/>
                <a:ea typeface="Century Gothic"/>
                <a:cs typeface="Century Gothic"/>
                <a:sym typeface="Century Gothic"/>
              </a:rPr>
              <a:t>Elles se trouvent à l’interface entre ce que les </a:t>
            </a:r>
            <a:r>
              <a:rPr lang="fr-CH" sz="1800" noProof="0" dirty="0" err="1">
                <a:solidFill>
                  <a:schemeClr val="dk1"/>
                </a:solidFill>
                <a:latin typeface="Century Gothic"/>
                <a:ea typeface="Century Gothic"/>
                <a:cs typeface="Century Gothic"/>
                <a:sym typeface="Century Gothic"/>
              </a:rPr>
              <a:t>utilisateur·trice·s</a:t>
            </a:r>
            <a:r>
              <a:rPr lang="fr-CH" sz="1800" noProof="0" dirty="0">
                <a:solidFill>
                  <a:schemeClr val="dk1"/>
                </a:solidFill>
                <a:latin typeface="Century Gothic"/>
                <a:ea typeface="Century Gothic"/>
                <a:cs typeface="Century Gothic"/>
                <a:sym typeface="Century Gothic"/>
              </a:rPr>
              <a:t> doivent accomplir (JTBD) et ce qui les frustre (Pains). </a:t>
            </a:r>
          </a:p>
        </p:txBody>
      </p:sp>
      <p:graphicFrame>
        <p:nvGraphicFramePr>
          <p:cNvPr id="2651" name="Google Shape;2651;p18"/>
          <p:cNvGraphicFramePr/>
          <p:nvPr>
            <p:extLst>
              <p:ext uri="{D42A27DB-BD31-4B8C-83A1-F6EECF244321}">
                <p14:modId xmlns:p14="http://schemas.microsoft.com/office/powerpoint/2010/main" val="271750342"/>
              </p:ext>
            </p:extLst>
          </p:nvPr>
        </p:nvGraphicFramePr>
        <p:xfrm>
          <a:off x="983330" y="3429000"/>
          <a:ext cx="10526750" cy="1543805"/>
        </p:xfrm>
        <a:graphic>
          <a:graphicData uri="http://schemas.openxmlformats.org/drawingml/2006/table">
            <a:tbl>
              <a:tblPr>
                <a:noFill/>
                <a:tableStyleId>{A42E2293-1B2A-49A4-B3D8-15C9E4512D61}</a:tableStyleId>
              </a:tblPr>
              <a:tblGrid>
                <a:gridCol w="2441900">
                  <a:extLst>
                    <a:ext uri="{9D8B030D-6E8A-4147-A177-3AD203B41FA5}">
                      <a16:colId xmlns:a16="http://schemas.microsoft.com/office/drawing/2014/main" val="20000"/>
                    </a:ext>
                  </a:extLst>
                </a:gridCol>
                <a:gridCol w="3495025">
                  <a:extLst>
                    <a:ext uri="{9D8B030D-6E8A-4147-A177-3AD203B41FA5}">
                      <a16:colId xmlns:a16="http://schemas.microsoft.com/office/drawing/2014/main" val="20001"/>
                    </a:ext>
                  </a:extLst>
                </a:gridCol>
                <a:gridCol w="4589825">
                  <a:extLst>
                    <a:ext uri="{9D8B030D-6E8A-4147-A177-3AD203B41FA5}">
                      <a16:colId xmlns:a16="http://schemas.microsoft.com/office/drawing/2014/main" val="20002"/>
                    </a:ext>
                  </a:extLst>
                </a:gridCol>
              </a:tblGrid>
              <a:tr h="363925">
                <a:tc>
                  <a:txBody>
                    <a:bodyPr/>
                    <a:lstStyle/>
                    <a:p>
                      <a:pPr marL="0" marR="0" lvl="0" indent="0" algn="l" rtl="0">
                        <a:spcBef>
                          <a:spcPts val="0"/>
                        </a:spcBef>
                        <a:spcAft>
                          <a:spcPts val="0"/>
                        </a:spcAft>
                        <a:buClr>
                          <a:schemeClr val="lt1"/>
                        </a:buClr>
                        <a:buSzPts val="1800"/>
                        <a:buFont typeface="Century Gothic"/>
                        <a:buNone/>
                      </a:pPr>
                      <a:r>
                        <a:rPr lang="fr-CH" sz="1800" b="1" u="none" strike="noStrike" cap="none" noProof="0" dirty="0">
                          <a:solidFill>
                            <a:schemeClr val="lt1"/>
                          </a:solidFill>
                        </a:rPr>
                        <a:t>« Job to </a:t>
                      </a:r>
                      <a:r>
                        <a:rPr lang="fr-CH" sz="1800" b="1" u="none" strike="noStrike" cap="none" noProof="0" dirty="0" err="1">
                          <a:solidFill>
                            <a:schemeClr val="lt1"/>
                          </a:solidFill>
                        </a:rPr>
                        <a:t>be</a:t>
                      </a:r>
                      <a:r>
                        <a:rPr lang="fr-CH" sz="1800" b="1" u="none" strike="noStrike" cap="none" noProof="0" dirty="0">
                          <a:solidFill>
                            <a:schemeClr val="lt1"/>
                          </a:solidFill>
                        </a:rPr>
                        <a:t> Done »</a:t>
                      </a:r>
                      <a:endParaRPr lang="fr-CH" sz="1800" u="none" strike="noStrike" cap="none" noProof="0" dirty="0">
                        <a:solidFill>
                          <a:schemeClr val="lt1"/>
                        </a:solidFill>
                      </a:endParaRPr>
                    </a:p>
                  </a:txBody>
                  <a:tcPr marL="82600" marR="82600" marT="41300" marB="41300" anchor="ctr">
                    <a:solidFill>
                      <a:srgbClr val="738D05"/>
                    </a:solidFill>
                  </a:tcPr>
                </a:tc>
                <a:tc>
                  <a:txBody>
                    <a:bodyPr/>
                    <a:lstStyle/>
                    <a:p>
                      <a:pPr marL="0" marR="0" lvl="0" indent="0" algn="l" rtl="0">
                        <a:spcBef>
                          <a:spcPts val="0"/>
                        </a:spcBef>
                        <a:spcAft>
                          <a:spcPts val="0"/>
                        </a:spcAft>
                        <a:buClr>
                          <a:schemeClr val="lt1"/>
                        </a:buClr>
                        <a:buSzPts val="1800"/>
                        <a:buFont typeface="Century Gothic"/>
                        <a:buNone/>
                      </a:pPr>
                      <a:r>
                        <a:rPr lang="fr-CH" sz="1800" b="1" u="none" strike="noStrike" cap="none" noProof="0" dirty="0">
                          <a:solidFill>
                            <a:schemeClr val="lt1"/>
                          </a:solidFill>
                        </a:rPr>
                        <a:t>« Pains »</a:t>
                      </a:r>
                      <a:endParaRPr lang="fr-CH" sz="1800" u="none" strike="noStrike" cap="none" noProof="0" dirty="0">
                        <a:solidFill>
                          <a:schemeClr val="lt1"/>
                        </a:solidFill>
                      </a:endParaRPr>
                    </a:p>
                  </a:txBody>
                  <a:tcPr marL="82600" marR="82600" marT="41300" marB="41300" anchor="ctr">
                    <a:solidFill>
                      <a:srgbClr val="738D05"/>
                    </a:solidFill>
                  </a:tcPr>
                </a:tc>
                <a:tc>
                  <a:txBody>
                    <a:bodyPr/>
                    <a:lstStyle/>
                    <a:p>
                      <a:pPr marL="0" marR="0" lvl="0" indent="0" algn="l" rtl="0">
                        <a:spcBef>
                          <a:spcPts val="0"/>
                        </a:spcBef>
                        <a:spcAft>
                          <a:spcPts val="0"/>
                        </a:spcAft>
                        <a:buClr>
                          <a:schemeClr val="lt1"/>
                        </a:buClr>
                        <a:buSzPts val="1800"/>
                        <a:buFont typeface="Century Gothic"/>
                        <a:buNone/>
                      </a:pPr>
                      <a:r>
                        <a:rPr lang="fr-CH" sz="1800" b="1" u="none" strike="noStrike" cap="none" noProof="0" dirty="0">
                          <a:solidFill>
                            <a:schemeClr val="lt1"/>
                          </a:solidFill>
                        </a:rPr>
                        <a:t>Comment pourrions-nous ?</a:t>
                      </a:r>
                      <a:endParaRPr lang="fr-CH" sz="1800" u="none" strike="noStrike" cap="none" noProof="0" dirty="0">
                        <a:solidFill>
                          <a:schemeClr val="lt1"/>
                        </a:solidFill>
                      </a:endParaRPr>
                    </a:p>
                  </a:txBody>
                  <a:tcPr marL="82600" marR="82600" marT="41300" marB="41300" anchor="ctr">
                    <a:solidFill>
                      <a:srgbClr val="738D05"/>
                    </a:solidFill>
                  </a:tcPr>
                </a:tc>
                <a:extLst>
                  <a:ext uri="{0D108BD9-81ED-4DB2-BD59-A6C34878D82A}">
                    <a16:rowId xmlns:a16="http://schemas.microsoft.com/office/drawing/2014/main" val="10000"/>
                  </a:ext>
                </a:extLst>
              </a:tr>
              <a:tr h="987775">
                <a:tc>
                  <a:txBody>
                    <a:bodyPr/>
                    <a:lstStyle/>
                    <a:p>
                      <a:pPr marL="0" marR="0" lvl="0" indent="0" algn="l" rtl="0">
                        <a:spcBef>
                          <a:spcPts val="0"/>
                        </a:spcBef>
                        <a:spcAft>
                          <a:spcPts val="0"/>
                        </a:spcAft>
                        <a:buClr>
                          <a:schemeClr val="dk1"/>
                        </a:buClr>
                        <a:buSzPts val="1800"/>
                        <a:buFont typeface="Century Gothic"/>
                        <a:buNone/>
                      </a:pPr>
                      <a:r>
                        <a:rPr lang="fr-CH" sz="1800" u="none" strike="noStrike" cap="none" noProof="0" dirty="0"/>
                        <a:t>Apprendre de nouvelles compétences pendant les loisirs</a:t>
                      </a:r>
                      <a:endParaRPr lang="fr-CH" noProof="0" dirty="0"/>
                    </a:p>
                  </a:txBody>
                  <a:tcPr marL="82600" marR="82600" marT="41300" marB="41300" anchor="ctr"/>
                </a:tc>
                <a:tc>
                  <a:txBody>
                    <a:bodyPr/>
                    <a:lstStyle/>
                    <a:p>
                      <a:pPr marL="0" marR="0" lvl="0" indent="0" algn="l" rtl="0">
                        <a:spcBef>
                          <a:spcPts val="0"/>
                        </a:spcBef>
                        <a:spcAft>
                          <a:spcPts val="0"/>
                        </a:spcAft>
                        <a:buClr>
                          <a:schemeClr val="dk1"/>
                        </a:buClr>
                        <a:buSzPts val="1800"/>
                        <a:buFont typeface="Century Gothic"/>
                        <a:buNone/>
                      </a:pPr>
                      <a:r>
                        <a:rPr lang="fr-CH" sz="1800" u="none" strike="noStrike" cap="none" noProof="0" dirty="0"/>
                        <a:t>Peu de temps, un manque de motivation et des choix en ligne déroutants</a:t>
                      </a:r>
                      <a:endParaRPr lang="fr-CH" noProof="0" dirty="0"/>
                    </a:p>
                  </a:txBody>
                  <a:tcPr marL="82600" marR="82600" marT="41300" marB="41300" anchor="ctr"/>
                </a:tc>
                <a:tc>
                  <a:txBody>
                    <a:bodyPr/>
                    <a:lstStyle/>
                    <a:p>
                      <a:pPr marL="0" marR="0" lvl="0" indent="0" algn="l" rtl="0">
                        <a:spcBef>
                          <a:spcPts val="0"/>
                        </a:spcBef>
                        <a:spcAft>
                          <a:spcPts val="0"/>
                        </a:spcAft>
                        <a:buClr>
                          <a:schemeClr val="dk1"/>
                        </a:buClr>
                        <a:buSzPts val="1800"/>
                        <a:buFont typeface="Century Gothic"/>
                        <a:buNone/>
                      </a:pPr>
                      <a:r>
                        <a:rPr lang="fr-CH" sz="1800" b="1" u="none" strike="noStrike" cap="none" noProof="0" dirty="0"/>
                        <a:t>Comment pourrions-nous aider les gens à apprendre de nouvelles compétences de manière courte, motivante et facile à comprendre ?</a:t>
                      </a:r>
                      <a:endParaRPr lang="fr-CH" sz="1800" u="none" strike="noStrike" cap="none" noProof="0" dirty="0"/>
                    </a:p>
                  </a:txBody>
                  <a:tcPr marL="82600" marR="82600" marT="41300" marB="41300" anchor="ctr"/>
                </a:tc>
                <a:extLst>
                  <a:ext uri="{0D108BD9-81ED-4DB2-BD59-A6C34878D82A}">
                    <a16:rowId xmlns:a16="http://schemas.microsoft.com/office/drawing/2014/main" val="10001"/>
                  </a:ext>
                </a:extLst>
              </a:tr>
            </a:tbl>
          </a:graphicData>
        </a:graphic>
      </p:graphicFrame>
      <p:sp>
        <p:nvSpPr>
          <p:cNvPr id="2652" name="Google Shape;2652;p18"/>
          <p:cNvSpPr txBox="1"/>
          <p:nvPr/>
        </p:nvSpPr>
        <p:spPr>
          <a:xfrm>
            <a:off x="1197152" y="5027243"/>
            <a:ext cx="3979128"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000" b="1" dirty="0">
                <a:solidFill>
                  <a:srgbClr val="686868"/>
                </a:solidFill>
                <a:latin typeface="Century Gothic"/>
                <a:ea typeface="Century Gothic"/>
                <a:cs typeface="Century Gothic"/>
                <a:sym typeface="Century Gothic"/>
              </a:rPr>
              <a:t>Source : </a:t>
            </a:r>
            <a:r>
              <a:rPr lang="de-CH" sz="1000" dirty="0" err="1">
                <a:solidFill>
                  <a:srgbClr val="686868"/>
                </a:solidFill>
                <a:latin typeface="Century Gothic"/>
                <a:ea typeface="Century Gothic"/>
                <a:cs typeface="Century Gothic"/>
                <a:sym typeface="Century Gothic"/>
              </a:rPr>
              <a:t>Adapté</a:t>
            </a:r>
            <a:r>
              <a:rPr lang="de-CH" sz="1000" dirty="0">
                <a:solidFill>
                  <a:srgbClr val="686868"/>
                </a:solidFill>
                <a:latin typeface="Century Gothic"/>
                <a:ea typeface="Century Gothic"/>
                <a:cs typeface="Century Gothic"/>
                <a:sym typeface="Century Gothic"/>
              </a:rPr>
              <a:t> de Interaction Design </a:t>
            </a:r>
            <a:r>
              <a:rPr lang="de-CH" sz="1000" dirty="0" err="1">
                <a:solidFill>
                  <a:srgbClr val="686868"/>
                </a:solidFill>
                <a:latin typeface="Century Gothic"/>
                <a:ea typeface="Century Gothic"/>
                <a:cs typeface="Century Gothic"/>
                <a:sym typeface="Century Gothic"/>
              </a:rPr>
              <a:t>Foundation</a:t>
            </a:r>
            <a:r>
              <a:rPr lang="de-CH" sz="1000" dirty="0">
                <a:solidFill>
                  <a:srgbClr val="686868"/>
                </a:solidFill>
                <a:latin typeface="Century Gothic"/>
                <a:ea typeface="Century Gothic"/>
                <a:cs typeface="Century Gothic"/>
                <a:sym typeface="Century Gothic"/>
              </a:rPr>
              <a:t> (2016)</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D2F1D-8A8C-B946-0761-6C4CE69AD50B}"/>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FEEF861-4ED9-45CB-F5E9-34E57607CD79}"/>
              </a:ext>
            </a:extLst>
          </p:cNvPr>
          <p:cNvSpPr>
            <a:spLocks noGrp="1"/>
          </p:cNvSpPr>
          <p:nvPr>
            <p:ph type="sldNum" sz="quarter" idx="12"/>
          </p:nvPr>
        </p:nvSpPr>
        <p:spPr>
          <a:xfrm>
            <a:off x="11586281" y="6356350"/>
            <a:ext cx="53600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en-GB" sz="2400" b="1" i="0" u="none" strike="noStrike" kern="1200" cap="none" spc="0" normalizeH="0" baseline="0" noProof="0" smtClean="0">
                <a:ln>
                  <a:noFill/>
                </a:ln>
                <a:solidFill>
                  <a:prstClr val="white"/>
                </a:solidFill>
                <a:effectLst/>
                <a:uLnTx/>
                <a:uFillTx/>
                <a:latin typeface="Century Gothic"/>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2400" b="1" i="0" u="none" strike="noStrike" kern="1200" cap="none" spc="0" normalizeH="0" baseline="0" noProof="0" dirty="0">
              <a:ln>
                <a:noFill/>
              </a:ln>
              <a:solidFill>
                <a:prstClr val="white"/>
              </a:solidFill>
              <a:effectLst/>
              <a:uLnTx/>
              <a:uFillTx/>
              <a:latin typeface="Century Gothic"/>
              <a:ea typeface="+mn-ea"/>
              <a:cs typeface="Arial"/>
              <a:sym typeface="Arial"/>
            </a:endParaRPr>
          </a:p>
        </p:txBody>
      </p:sp>
      <p:sp>
        <p:nvSpPr>
          <p:cNvPr id="4" name="Textplatzhalter 2">
            <a:extLst>
              <a:ext uri="{FF2B5EF4-FFF2-40B4-BE49-F238E27FC236}">
                <a16:creationId xmlns:a16="http://schemas.microsoft.com/office/drawing/2014/main" id="{97F4A35F-878A-ACF1-37F2-F43623B82028}"/>
              </a:ext>
            </a:extLst>
          </p:cNvPr>
          <p:cNvSpPr txBox="1">
            <a:spLocks/>
          </p:cNvSpPr>
          <p:nvPr/>
        </p:nvSpPr>
        <p:spPr>
          <a:xfrm>
            <a:off x="946851" y="400197"/>
            <a:ext cx="9619488" cy="10156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1220"/>
              </a:lnSpc>
              <a:spcBef>
                <a:spcPts val="1000"/>
              </a:spcBef>
              <a:spcAft>
                <a:spcPts val="0"/>
              </a:spcAft>
              <a:buClrTx/>
              <a:buSzTx/>
              <a:buFont typeface="Arial" panose="020B0604020202020204" pitchFamily="34" charset="0"/>
              <a:buNone/>
              <a:tabLst/>
              <a:defRPr/>
            </a:pPr>
            <a:r>
              <a:rPr kumimoji="0" lang="fr-FR" sz="2300" b="1" i="0"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sym typeface="Arial"/>
              </a:rPr>
              <a:t>Conditions d'utilisation du didacticiel </a:t>
            </a:r>
            <a:r>
              <a:rPr kumimoji="0" lang="fr-FR" sz="2300" b="1" i="1"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sym typeface="Arial"/>
              </a:rPr>
              <a:t>myidea</a:t>
            </a:r>
            <a:endParaRPr kumimoji="0" lang="en-GB" sz="2300" b="0" i="1" u="none" strike="noStrike" kern="1200" cap="none" spc="0" normalizeH="0" baseline="0" noProof="0" dirty="0">
              <a:ln>
                <a:noFill/>
              </a:ln>
              <a:solidFill>
                <a:srgbClr val="6C0A63"/>
              </a:solidFill>
              <a:effectLst/>
              <a:uLnTx/>
              <a:uFillTx/>
              <a:latin typeface="Century Gothic"/>
              <a:ea typeface="+mn-ea"/>
              <a:cs typeface="+mn-cs"/>
              <a:sym typeface="Arial"/>
            </a:endParaRPr>
          </a:p>
        </p:txBody>
      </p:sp>
      <p:sp>
        <p:nvSpPr>
          <p:cNvPr id="8" name="Textfeld 7">
            <a:extLst>
              <a:ext uri="{FF2B5EF4-FFF2-40B4-BE49-F238E27FC236}">
                <a16:creationId xmlns:a16="http://schemas.microsoft.com/office/drawing/2014/main" id="{FAF34DA1-EE8C-10FE-8D02-7384855B93F6}"/>
              </a:ext>
            </a:extLst>
          </p:cNvPr>
          <p:cNvSpPr txBox="1"/>
          <p:nvPr/>
        </p:nvSpPr>
        <p:spPr>
          <a:xfrm>
            <a:off x="956683" y="1728853"/>
            <a:ext cx="4960041" cy="507831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Utilisation en libre accès </a:t>
            </a:r>
            <a:r>
              <a:rPr kumimoji="0" lang="en-GB"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documents sont librement accessibles et peuvent, en principe, être utilisés par tout un chacun.</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Pour qui les documents ont-ils été créés ?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documents ont été élaborés pour être utilisés dans les écoles professionnelles. Ils s'adressent en premier lieu aux enseignants qui ont suivi une formation de base de quatre jours sur le programme d'apprentissage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Si vous souhaitez utiliser les documents sans avoir suivi cette formation, c'est possible. Dans ce cas, nous vous prions de nous en informer. En outre, nous nous tenons volontiers à votre disposition pour un entretien : </a:t>
            </a:r>
            <a:r>
              <a:rPr kumimoji="0" lang="fr-CH" sz="1200" b="0" i="0" u="sng" strike="noStrike" kern="1200" cap="none" spc="0" normalizeH="0" baseline="0" noProof="0" dirty="0">
                <a:ln>
                  <a:noFill/>
                </a:ln>
                <a:solidFill>
                  <a:srgbClr val="073450"/>
                </a:solidFill>
                <a:effectLst/>
                <a:uLnTx/>
                <a:uFillTx/>
                <a:latin typeface="Century Gothic"/>
                <a:ea typeface="+mn-ea"/>
                <a:cs typeface="Arial"/>
                <a:sym typeface="Arial"/>
                <a:hlinkClick r:id="rId3"/>
              </a:rPr>
              <a:t>Susan Müller</a:t>
            </a:r>
            <a:endParaRPr kumimoji="0" lang="en-GB" sz="1200" b="0" i="0" u="sng"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highlight>
                <a:srgbClr val="00FFFF"/>
              </a:highligh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Mention du nom </a:t>
            </a:r>
            <a:r>
              <a:rPr kumimoji="0" lang="de-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Lors de toute utilisation du matériel, le « Centre suisse pour la pensée et l’action entrepreneuriales </a:t>
            </a:r>
            <a:r>
              <a:rPr kumimoji="0" lang="fr-CH" sz="1200" b="0" i="0"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 doit être identifié comme étant l'auteur des documents. Cela peut se faire par les formulations suivantes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Documents élaborés par :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a:t>
            </a:r>
            <a:endParaRPr kumimoji="0" lang="de-CH" sz="1200" b="0" i="1"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Si vous reprenez des documents complets (p. ex. des diapositives PowerPoint, des documents Word comme le mini-business plan), veuillez laisser le logo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aux endroits correspondants.</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p:txBody>
      </p:sp>
      <p:sp>
        <p:nvSpPr>
          <p:cNvPr id="5" name="Textfeld 4">
            <a:extLst>
              <a:ext uri="{FF2B5EF4-FFF2-40B4-BE49-F238E27FC236}">
                <a16:creationId xmlns:a16="http://schemas.microsoft.com/office/drawing/2014/main" id="{4ADE5E7F-A7BB-6B0F-16C8-955FBF151E24}"/>
              </a:ext>
            </a:extLst>
          </p:cNvPr>
          <p:cNvSpPr txBox="1"/>
          <p:nvPr/>
        </p:nvSpPr>
        <p:spPr>
          <a:xfrm>
            <a:off x="5992047" y="1916817"/>
            <a:ext cx="5028967" cy="404726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Arial"/>
                <a:sym typeface="Arial"/>
              </a:rPr>
              <a:t>Pas d'utilisation commerciale </a:t>
            </a: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matériels ne doivent pas être utilisés à des fins commerciales. Ils ne peuvent être utilisés qu'à des fins éducatives.</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Arial"/>
                <a:sym typeface="Arial"/>
              </a:rPr>
              <a:t>Adaptations et développements </a:t>
            </a: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C'est un principe de base que les enseignants qui utilisent le matériel didactique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puissent l'adapter et le développer. Toutefois, même en cas de modification des documents, mentionnez le Centre suisse pour la pensée et l'action entrepreneuriales en tant que créateur initial. Dans ce cas, ajoutez une note indiquant que des modifications ont été apportées, par exemple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Basé sur des documents du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[votre nom/organisation] »</a:t>
            </a:r>
            <a:endParaRPr kumimoji="0" lang="en-GB" sz="1200" b="0" i="1"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sng"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Contact :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Pour toute question ou information complémentaire, veuillez nous contacter: </a:t>
            </a:r>
            <a:r>
              <a:rPr kumimoji="0" lang="fr-CH" sz="1200" b="0" i="0" u="sng" strike="noStrike" kern="1200" cap="none" spc="0" normalizeH="0" baseline="0" noProof="0" dirty="0">
                <a:ln>
                  <a:noFill/>
                </a:ln>
                <a:solidFill>
                  <a:srgbClr val="073450"/>
                </a:solidFill>
                <a:effectLst/>
                <a:uLnTx/>
                <a:uFillTx/>
                <a:latin typeface="Century Gothic"/>
                <a:ea typeface="+mn-ea"/>
                <a:cs typeface="Arial"/>
                <a:sym typeface="Arial"/>
                <a:hlinkClick r:id="rId3"/>
              </a:rPr>
              <a:t>Susan Müller</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Arial"/>
                <a:sym typeface="Arial"/>
              </a:rPr>
              <a:t>Nous vous remercions chaleureusement et vous souhaitons beaucoup de succès dans la mise en œuvre de myidea !</a:t>
            </a:r>
            <a:endParaRPr kumimoji="0" lang="en-GB" sz="1200" b="1" i="1" u="none" strike="noStrike" kern="1200" cap="none" spc="0" normalizeH="0" baseline="0" noProof="0" dirty="0">
              <a:ln>
                <a:noFill/>
              </a:ln>
              <a:solidFill>
                <a:srgbClr val="6C0A63"/>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Arial"/>
                <a:sym typeface="Arial"/>
              </a:rPr>
              <a:t>Centre suisse pour la pensée et l'action entrepreneuriales </a:t>
            </a:r>
            <a:r>
              <a:rPr kumimoji="0" lang="fr-CH" sz="1200" b="1" i="1" u="none" strike="noStrike" kern="1200" cap="none" spc="0" normalizeH="0" baseline="0" noProof="0" dirty="0" err="1">
                <a:ln>
                  <a:noFill/>
                </a:ln>
                <a:solidFill>
                  <a:srgbClr val="6C0A63"/>
                </a:solidFill>
                <a:effectLst/>
                <a:uLnTx/>
                <a:uFillTx/>
                <a:latin typeface="Century Gothic"/>
                <a:ea typeface="+mn-ea"/>
                <a:cs typeface="Arial"/>
                <a:sym typeface="Arial"/>
              </a:rPr>
              <a:t>csPAE</a:t>
            </a:r>
            <a:endParaRPr kumimoji="0" lang="en-GB" sz="1200" b="1" i="1" u="none" strike="noStrike" kern="1200" cap="none" spc="0" normalizeH="0" baseline="0" noProof="0" dirty="0">
              <a:ln>
                <a:noFill/>
              </a:ln>
              <a:solidFill>
                <a:srgbClr val="6C0A63"/>
              </a:solidFill>
              <a:effectLst/>
              <a:uLnTx/>
              <a:uFillTx/>
              <a:latin typeface="Century Gothic"/>
              <a:ea typeface="+mn-ea"/>
              <a:cs typeface="Arial"/>
              <a:sym typeface="Arial"/>
            </a:endParaRPr>
          </a:p>
        </p:txBody>
      </p:sp>
      <p:sp>
        <p:nvSpPr>
          <p:cNvPr id="7" name="Textfeld 6">
            <a:extLst>
              <a:ext uri="{FF2B5EF4-FFF2-40B4-BE49-F238E27FC236}">
                <a16:creationId xmlns:a16="http://schemas.microsoft.com/office/drawing/2014/main" id="{7C3E8A45-FEB6-6D73-C4C8-2049A09F1282}"/>
              </a:ext>
            </a:extLst>
          </p:cNvPr>
          <p:cNvSpPr txBox="1"/>
          <p:nvPr/>
        </p:nvSpPr>
        <p:spPr>
          <a:xfrm>
            <a:off x="956683" y="1058636"/>
            <a:ext cx="10064331"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Nous sommes heureux que vous souhaitiez utiliser les documents du programme d'apprentissage </a:t>
            </a:r>
            <a:r>
              <a:rPr kumimoji="0" lang="fr-FR" sz="1400" b="1" i="1"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myidea </a:t>
            </a: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dans vos cours. Les documents servent à transmettre la pensée et l'action entrepreneuriales. Nous vous prions de bien vouloir respecter les conditions d'utilisation suivantes :</a:t>
            </a:r>
            <a:endParaRPr kumimoji="0" lang="en-GB" sz="135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endParaRPr>
          </a:p>
        </p:txBody>
      </p:sp>
      <p:pic>
        <p:nvPicPr>
          <p:cNvPr id="12" name="Grafik 11">
            <a:extLst>
              <a:ext uri="{FF2B5EF4-FFF2-40B4-BE49-F238E27FC236}">
                <a16:creationId xmlns:a16="http://schemas.microsoft.com/office/drawing/2014/main" id="{4DCCEB70-7F54-FBC2-4A18-45583928BF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89134" y="15514"/>
            <a:ext cx="2153223" cy="1076612"/>
          </a:xfrm>
          <a:prstGeom prst="rect">
            <a:avLst/>
          </a:prstGeom>
        </p:spPr>
      </p:pic>
    </p:spTree>
    <p:extLst>
      <p:ext uri="{BB962C8B-B14F-4D97-AF65-F5344CB8AC3E}">
        <p14:creationId xmlns:p14="http://schemas.microsoft.com/office/powerpoint/2010/main" val="9178054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57"/>
        <p:cNvGrpSpPr/>
        <p:nvPr/>
      </p:nvGrpSpPr>
      <p:grpSpPr>
        <a:xfrm>
          <a:off x="0" y="0"/>
          <a:ext cx="0" cy="0"/>
          <a:chOff x="0" y="0"/>
          <a:chExt cx="0" cy="0"/>
        </a:xfrm>
      </p:grpSpPr>
      <p:sp>
        <p:nvSpPr>
          <p:cNvPr id="2658" name="Google Shape;2658;p19"/>
          <p:cNvSpPr txBox="1"/>
          <p:nvPr/>
        </p:nvSpPr>
        <p:spPr>
          <a:xfrm>
            <a:off x="926356" y="143107"/>
            <a:ext cx="9406555" cy="657225"/>
          </a:xfrm>
          <a:prstGeom prst="rect">
            <a:avLst/>
          </a:prstGeom>
          <a:noFill/>
          <a:ln>
            <a:noFill/>
          </a:ln>
        </p:spPr>
        <p:txBody>
          <a:bodyPr spcFirstLastPara="1" wrap="square" lIns="91425" tIns="45700" rIns="91425" bIns="45700" anchor="ctr" anchorCtr="0">
            <a:noAutofit/>
          </a:bodyPr>
          <a:lstStyle/>
          <a:p>
            <a:r>
              <a:rPr lang="fr-CH" sz="2400" b="1" kern="1200" noProof="0" dirty="0">
                <a:solidFill>
                  <a:srgbClr val="0B4874"/>
                </a:solidFill>
                <a:latin typeface="+mn-lt"/>
                <a:ea typeface="ＭＳ Ｐゴシック" charset="0"/>
              </a:rPr>
              <a:t>Guide pour formuler des questions CPN efficaces (1/2)</a:t>
            </a:r>
          </a:p>
        </p:txBody>
      </p:sp>
      <p:sp>
        <p:nvSpPr>
          <p:cNvPr id="2659" name="Google Shape;2659;p19"/>
          <p:cNvSpPr txBox="1">
            <a:spLocks noGrp="1"/>
          </p:cNvSpPr>
          <p:nvPr>
            <p:ph type="sldNum" idx="12"/>
          </p:nvPr>
        </p:nvSpPr>
        <p:spPr>
          <a:xfrm>
            <a:off x="11510081" y="6356351"/>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20</a:t>
            </a:fld>
            <a:endParaRPr sz="2400" b="1" i="0" u="none" strike="noStrike" cap="none">
              <a:solidFill>
                <a:srgbClr val="FFFFFF"/>
              </a:solidFill>
              <a:latin typeface="Century Gothic"/>
              <a:ea typeface="Century Gothic"/>
              <a:cs typeface="Century Gothic"/>
              <a:sym typeface="Century Gothic"/>
            </a:endParaRPr>
          </a:p>
        </p:txBody>
      </p:sp>
      <p:sp>
        <p:nvSpPr>
          <p:cNvPr id="2660" name="Google Shape;2660;p19"/>
          <p:cNvSpPr txBox="1"/>
          <p:nvPr/>
        </p:nvSpPr>
        <p:spPr>
          <a:xfrm>
            <a:off x="926356" y="1085829"/>
            <a:ext cx="11119734" cy="5324494"/>
          </a:xfrm>
          <a:prstGeom prst="rect">
            <a:avLst/>
          </a:prstGeom>
          <a:noFill/>
          <a:ln>
            <a:noFill/>
          </a:ln>
        </p:spPr>
        <p:txBody>
          <a:bodyPr spcFirstLastPara="1" wrap="square" lIns="91425" tIns="45700" rIns="91425" bIns="45700" anchor="t" anchorCtr="0">
            <a:spAutoFit/>
          </a:bodyPr>
          <a:lstStyle/>
          <a:p>
            <a:r>
              <a:rPr lang="fr-CH" sz="2000" b="1" noProof="0" dirty="0">
                <a:solidFill>
                  <a:srgbClr val="073450"/>
                </a:solidFill>
                <a:latin typeface="Century Gothic" panose="020B0502020202020204" pitchFamily="34" charset="0"/>
              </a:rPr>
              <a:t>1. Commencez par de véritables enseignements</a:t>
            </a:r>
            <a:endParaRPr lang="fr-CH" sz="2000" b="1" noProof="0" dirty="0">
              <a:solidFill>
                <a:srgbClr val="073450"/>
              </a:solidFill>
              <a:latin typeface="Century Gothic" panose="020B0502020202020204" pitchFamily="34" charset="0"/>
              <a:ea typeface="Century Gothic"/>
              <a:cs typeface="Century Gothic"/>
              <a:sym typeface="Century Gothic"/>
            </a:endParaRPr>
          </a:p>
          <a:p>
            <a:pPr>
              <a:buClr>
                <a:schemeClr val="dk1"/>
              </a:buClr>
              <a:buSzPts val="2000"/>
            </a:pPr>
            <a:r>
              <a:rPr lang="fr-CH" sz="2000" noProof="0" dirty="0">
                <a:solidFill>
                  <a:srgbClr val="073450"/>
                </a:solidFill>
                <a:latin typeface="Century Gothic" panose="020B0502020202020204" pitchFamily="34" charset="0"/>
              </a:rPr>
              <a:t>Appuyez vos questions CPN sur de véritables résultats de recherche.</a:t>
            </a:r>
            <a:endParaRPr lang="fr-CH" sz="2000" noProof="0" dirty="0">
              <a:solidFill>
                <a:srgbClr val="073450"/>
              </a:solidFill>
              <a:latin typeface="Century Gothic" panose="020B0502020202020204" pitchFamily="34" charset="0"/>
              <a:ea typeface="Century Gothic"/>
              <a:cs typeface="Century Gothic"/>
              <a:sym typeface="Century Gothic"/>
            </a:endParaRPr>
          </a:p>
          <a:p>
            <a:pPr>
              <a:buClr>
                <a:schemeClr val="dk1"/>
              </a:buClr>
              <a:buSzPts val="2000"/>
            </a:pPr>
            <a:r>
              <a:rPr lang="fr-CH" sz="2000" i="1" noProof="0" dirty="0">
                <a:solidFill>
                  <a:srgbClr val="073450"/>
                </a:solidFill>
                <a:latin typeface="Century Gothic" panose="020B0502020202020204" pitchFamily="34" charset="0"/>
              </a:rPr>
              <a:t>(p. ex. les </a:t>
            </a:r>
            <a:r>
              <a:rPr lang="fr-CH" sz="2000" i="1" noProof="0" dirty="0" err="1">
                <a:solidFill>
                  <a:srgbClr val="073450"/>
                </a:solidFill>
                <a:latin typeface="Century Gothic" panose="020B0502020202020204" pitchFamily="34" charset="0"/>
              </a:rPr>
              <a:t>utilisateur·trice·s</a:t>
            </a:r>
            <a:r>
              <a:rPr lang="fr-CH" sz="2000" i="1" dirty="0">
                <a:solidFill>
                  <a:srgbClr val="073450"/>
                </a:solidFill>
                <a:latin typeface="Century Gothic" panose="020B0502020202020204" pitchFamily="34" charset="0"/>
              </a:rPr>
              <a:t> </a:t>
            </a:r>
            <a:r>
              <a:rPr lang="fr-CH" sz="2000" i="1" noProof="0" dirty="0">
                <a:solidFill>
                  <a:srgbClr val="073450"/>
                </a:solidFill>
                <a:latin typeface="Century Gothic" panose="020B0502020202020204" pitchFamily="34" charset="0"/>
              </a:rPr>
              <a:t>ne connaissent pas toutes les options du produit</a:t>
            </a:r>
            <a:br>
              <a:rPr lang="fr-CH" sz="2000" i="1" noProof="0" dirty="0">
                <a:solidFill>
                  <a:srgbClr val="073450"/>
                </a:solidFill>
                <a:latin typeface="Century Gothic" panose="020B0502020202020204" pitchFamily="34" charset="0"/>
              </a:rPr>
            </a:br>
            <a:r>
              <a:rPr lang="fr-CH" sz="2000" i="1" noProof="0" dirty="0">
                <a:solidFill>
                  <a:srgbClr val="073450"/>
                </a:solidFill>
                <a:latin typeface="Century Gothic" panose="020B0502020202020204" pitchFamily="34" charset="0"/>
              </a:rPr>
              <a:t>→ Comment pourrions-nous renforcer la sensibilisation des </a:t>
            </a:r>
            <a:r>
              <a:rPr lang="fr-CH" sz="2000" i="1" noProof="0" dirty="0" err="1">
                <a:solidFill>
                  <a:srgbClr val="073450"/>
                </a:solidFill>
                <a:latin typeface="Century Gothic" panose="020B0502020202020204" pitchFamily="34" charset="0"/>
              </a:rPr>
              <a:t>utilisateur·trice·s</a:t>
            </a:r>
            <a:r>
              <a:rPr lang="fr-CH" sz="2000" i="1" dirty="0">
                <a:solidFill>
                  <a:srgbClr val="073450"/>
                </a:solidFill>
                <a:latin typeface="Century Gothic" panose="020B0502020202020204" pitchFamily="34" charset="0"/>
              </a:rPr>
              <a:t> </a:t>
            </a:r>
            <a:r>
              <a:rPr lang="fr-CH" sz="2000" i="1" noProof="0" dirty="0">
                <a:solidFill>
                  <a:srgbClr val="073450"/>
                </a:solidFill>
                <a:latin typeface="Century Gothic" panose="020B0502020202020204" pitchFamily="34" charset="0"/>
              </a:rPr>
              <a:t>?)</a:t>
            </a:r>
          </a:p>
          <a:p>
            <a:pPr marR="0" lvl="0" indent="0" algn="l" rtl="0">
              <a:spcBef>
                <a:spcPts val="0"/>
              </a:spcBef>
              <a:spcAft>
                <a:spcPts val="0"/>
              </a:spcAft>
              <a:buClr>
                <a:schemeClr val="dk1"/>
              </a:buClr>
              <a:buSzPts val="2000"/>
              <a:buFont typeface="Century Gothic"/>
              <a:buNone/>
            </a:pPr>
            <a:endParaRPr lang="fr-CH" sz="2000" noProof="0" dirty="0">
              <a:solidFill>
                <a:srgbClr val="073450"/>
              </a:solidFill>
              <a:latin typeface="Century Gothic" panose="020B0502020202020204" pitchFamily="34" charset="0"/>
              <a:ea typeface="Century Gothic"/>
              <a:cs typeface="Century Gothic"/>
              <a:sym typeface="Century Gothic"/>
            </a:endParaRPr>
          </a:p>
          <a:p>
            <a:pPr>
              <a:buClr>
                <a:schemeClr val="dk1"/>
              </a:buClr>
              <a:buSzPts val="2000"/>
            </a:pPr>
            <a:r>
              <a:rPr lang="fr-CH" sz="2000" b="1" noProof="0" dirty="0">
                <a:solidFill>
                  <a:srgbClr val="073450"/>
                </a:solidFill>
                <a:latin typeface="Century Gothic" panose="020B0502020202020204" pitchFamily="34" charset="0"/>
              </a:rPr>
              <a:t>2. Évitez d'intégrer une solution potentielle dans la question</a:t>
            </a:r>
          </a:p>
          <a:p>
            <a:pPr>
              <a:buClr>
                <a:schemeClr val="dk1"/>
              </a:buClr>
              <a:buSzPts val="2000"/>
            </a:pPr>
            <a:r>
              <a:rPr lang="fr-CH" sz="2000" noProof="0" dirty="0">
                <a:solidFill>
                  <a:srgbClr val="073450"/>
                </a:solidFill>
                <a:latin typeface="Century Gothic" panose="020B0502020202020204" pitchFamily="34" charset="0"/>
              </a:rPr>
              <a:t>Ne limitez pas la créativité.</a:t>
            </a:r>
          </a:p>
          <a:p>
            <a:pPr lvl="0">
              <a:buClr>
                <a:schemeClr val="dk1"/>
              </a:buClr>
              <a:buSzPts val="2000"/>
            </a:pPr>
            <a:r>
              <a:rPr lang="fr-CH" sz="2000" i="1" noProof="0" dirty="0">
                <a:solidFill>
                  <a:srgbClr val="073450"/>
                </a:solidFill>
                <a:latin typeface="Century Gothic" panose="020B0502020202020204" pitchFamily="34" charset="0"/>
                <a:ea typeface="Century Gothic"/>
                <a:cs typeface="Century Gothic"/>
                <a:sym typeface="Century Gothic"/>
              </a:rPr>
              <a:t>(À éviter : CPN dire aux </a:t>
            </a:r>
            <a:r>
              <a:rPr lang="fr-CH" sz="2000" i="1" noProof="0" dirty="0" err="1">
                <a:solidFill>
                  <a:srgbClr val="073450"/>
                </a:solidFill>
                <a:latin typeface="Century Gothic" panose="020B0502020202020204" pitchFamily="34" charset="0"/>
                <a:ea typeface="Century Gothic"/>
                <a:cs typeface="Century Gothic"/>
                <a:sym typeface="Century Gothic"/>
              </a:rPr>
              <a:t>utilisateur·trice·s</a:t>
            </a:r>
            <a:r>
              <a:rPr lang="fr-CH" sz="2000" i="1" dirty="0">
                <a:solidFill>
                  <a:srgbClr val="073450"/>
                </a:solidFill>
                <a:latin typeface="Century Gothic" panose="020B0502020202020204" pitchFamily="34" charset="0"/>
                <a:ea typeface="Century Gothic"/>
                <a:cs typeface="Century Gothic"/>
                <a:sym typeface="Century Gothic"/>
              </a:rPr>
              <a:t> </a:t>
            </a:r>
            <a:r>
              <a:rPr lang="fr-CH" sz="2000" i="1" noProof="0" dirty="0">
                <a:solidFill>
                  <a:srgbClr val="073450"/>
                </a:solidFill>
                <a:latin typeface="Century Gothic" panose="020B0502020202020204" pitchFamily="34" charset="0"/>
                <a:ea typeface="Century Gothic"/>
                <a:cs typeface="Century Gothic"/>
                <a:sym typeface="Century Gothic"/>
              </a:rPr>
              <a:t>quel formulaire ils doivent rassasier ?</a:t>
            </a:r>
          </a:p>
          <a:p>
            <a:pPr lvl="0">
              <a:buClr>
                <a:schemeClr val="dk1"/>
              </a:buClr>
              <a:buSzPts val="2000"/>
            </a:pPr>
            <a:r>
              <a:rPr lang="fr-CH" sz="2000" i="1" noProof="0" dirty="0">
                <a:solidFill>
                  <a:srgbClr val="073450"/>
                </a:solidFill>
                <a:latin typeface="Century Gothic" panose="020B0502020202020204" pitchFamily="34" charset="0"/>
                <a:ea typeface="Century Gothic"/>
                <a:cs typeface="Century Gothic"/>
                <a:sym typeface="Century Gothic"/>
              </a:rPr>
              <a:t>→ Mieux : Comment pourrions-nous donner aux </a:t>
            </a:r>
            <a:r>
              <a:rPr lang="fr-CH" sz="2000" i="1" noProof="0" dirty="0" err="1">
                <a:solidFill>
                  <a:srgbClr val="073450"/>
                </a:solidFill>
                <a:latin typeface="Century Gothic" panose="020B0502020202020204" pitchFamily="34" charset="0"/>
                <a:ea typeface="Century Gothic"/>
                <a:cs typeface="Century Gothic"/>
                <a:sym typeface="Century Gothic"/>
              </a:rPr>
              <a:t>utilisateur·trice·s</a:t>
            </a:r>
            <a:r>
              <a:rPr lang="fr-CH" sz="2000" i="1" dirty="0">
                <a:solidFill>
                  <a:srgbClr val="073450"/>
                </a:solidFill>
                <a:latin typeface="Century Gothic" panose="020B0502020202020204" pitchFamily="34" charset="0"/>
                <a:ea typeface="Century Gothic"/>
                <a:cs typeface="Century Gothic"/>
                <a:sym typeface="Century Gothic"/>
              </a:rPr>
              <a:t> </a:t>
            </a:r>
            <a:r>
              <a:rPr lang="fr-CH" sz="2000" i="1" noProof="0" dirty="0">
                <a:solidFill>
                  <a:srgbClr val="073450"/>
                </a:solidFill>
                <a:latin typeface="Century Gothic" panose="020B0502020202020204" pitchFamily="34" charset="0"/>
                <a:ea typeface="Century Gothic"/>
                <a:cs typeface="Century Gothic"/>
                <a:sym typeface="Century Gothic"/>
              </a:rPr>
              <a:t>un sentiment de sécurité lors de la déclaration d'impôts ?)</a:t>
            </a:r>
          </a:p>
          <a:p>
            <a:pPr lvl="0">
              <a:buClr>
                <a:schemeClr val="dk1"/>
              </a:buClr>
              <a:buSzPts val="2000"/>
            </a:pPr>
            <a:endParaRPr lang="fr-CH" sz="2000" noProof="0" dirty="0">
              <a:solidFill>
                <a:srgbClr val="073450"/>
              </a:solidFill>
              <a:latin typeface="Century Gothic" panose="020B0502020202020204" pitchFamily="34" charset="0"/>
              <a:ea typeface="Century Gothic"/>
              <a:cs typeface="Century Gothic"/>
              <a:sym typeface="Century Gothic"/>
            </a:endParaRPr>
          </a:p>
          <a:p>
            <a:pPr lvl="0">
              <a:buClr>
                <a:schemeClr val="dk1"/>
              </a:buClr>
              <a:buSzPts val="2000"/>
            </a:pPr>
            <a:r>
              <a:rPr lang="fr-CH" sz="2000" b="1" noProof="0" dirty="0">
                <a:solidFill>
                  <a:srgbClr val="073450"/>
                </a:solidFill>
                <a:latin typeface="Century Gothic" panose="020B0502020202020204" pitchFamily="34" charset="0"/>
                <a:ea typeface="Century Gothic"/>
                <a:cs typeface="Century Gothic"/>
                <a:sym typeface="Century Gothic"/>
              </a:rPr>
              <a:t>3. Gardez la question générale (mais pas vague)</a:t>
            </a:r>
          </a:p>
          <a:p>
            <a:pPr lvl="0">
              <a:buClr>
                <a:schemeClr val="dk1"/>
              </a:buClr>
              <a:buSzPts val="2000"/>
            </a:pPr>
            <a:r>
              <a:rPr lang="fr-CH" sz="2000" noProof="0" dirty="0">
                <a:solidFill>
                  <a:srgbClr val="073450"/>
                </a:solidFill>
                <a:latin typeface="Century Gothic" panose="020B0502020202020204" pitchFamily="34" charset="0"/>
                <a:ea typeface="Century Gothic"/>
                <a:cs typeface="Century Gothic"/>
                <a:sym typeface="Century Gothic"/>
              </a:rPr>
              <a:t>Des questions trop ciblées limitent les idées, tandis que des questions trop larges font perdre le cap.</a:t>
            </a:r>
          </a:p>
          <a:p>
            <a:pPr lvl="0">
              <a:buClr>
                <a:schemeClr val="dk1"/>
              </a:buClr>
              <a:buSzPts val="2000"/>
            </a:pPr>
            <a:r>
              <a:rPr lang="fr-CH" sz="2000" i="1" noProof="0" dirty="0">
                <a:solidFill>
                  <a:srgbClr val="073450"/>
                </a:solidFill>
                <a:latin typeface="Century Gothic" panose="020B0502020202020204" pitchFamily="34" charset="0"/>
                <a:ea typeface="Century Gothic"/>
                <a:cs typeface="Century Gothic"/>
                <a:sym typeface="Century Gothic"/>
              </a:rPr>
              <a:t>(Mieux : Comment pourrions-nous aider les </a:t>
            </a:r>
            <a:r>
              <a:rPr lang="fr-CH" sz="2000" i="1" noProof="0" dirty="0" err="1">
                <a:solidFill>
                  <a:srgbClr val="073450"/>
                </a:solidFill>
                <a:latin typeface="Century Gothic" panose="020B0502020202020204" pitchFamily="34" charset="0"/>
                <a:ea typeface="Century Gothic"/>
                <a:cs typeface="Century Gothic"/>
                <a:sym typeface="Century Gothic"/>
              </a:rPr>
              <a:t>utilisateur·trice·s</a:t>
            </a:r>
            <a:r>
              <a:rPr lang="fr-CH" sz="2000" i="1" dirty="0">
                <a:solidFill>
                  <a:srgbClr val="073450"/>
                </a:solidFill>
                <a:latin typeface="Century Gothic" panose="020B0502020202020204" pitchFamily="34" charset="0"/>
                <a:ea typeface="Century Gothic"/>
                <a:cs typeface="Century Gothic"/>
                <a:sym typeface="Century Gothic"/>
              </a:rPr>
              <a:t> </a:t>
            </a:r>
            <a:r>
              <a:rPr lang="fr-CH" sz="2000" i="1" noProof="0" dirty="0">
                <a:solidFill>
                  <a:srgbClr val="073450"/>
                </a:solidFill>
                <a:latin typeface="Century Gothic" panose="020B0502020202020204" pitchFamily="34" charset="0"/>
                <a:ea typeface="Century Gothic"/>
                <a:cs typeface="Century Gothic"/>
                <a:sym typeface="Century Gothic"/>
              </a:rPr>
              <a:t>à créer efficacement des ébauches dont ils sont satisfaits ?)</a:t>
            </a:r>
          </a:p>
          <a:p>
            <a:pPr lvl="0">
              <a:buClr>
                <a:schemeClr val="dk1"/>
              </a:buClr>
              <a:buSzPts val="2000"/>
            </a:pPr>
            <a:endParaRPr sz="2000" dirty="0">
              <a:solidFill>
                <a:schemeClr val="dk1"/>
              </a:solidFill>
              <a:latin typeface="Century Gothic" panose="020B0502020202020204" pitchFamily="34" charset="0"/>
              <a:ea typeface="Century Gothic"/>
              <a:cs typeface="Century Gothic"/>
              <a:sym typeface="Century Gothic"/>
            </a:endParaRPr>
          </a:p>
        </p:txBody>
      </p:sp>
      <p:pic>
        <p:nvPicPr>
          <p:cNvPr id="2661" name="Google Shape;2661;p19" descr="Puzzle mit einfarbiger Füllun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173212" y="816374"/>
            <a:ext cx="914400" cy="9144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66"/>
        <p:cNvGrpSpPr/>
        <p:nvPr/>
      </p:nvGrpSpPr>
      <p:grpSpPr>
        <a:xfrm>
          <a:off x="0" y="0"/>
          <a:ext cx="0" cy="0"/>
          <a:chOff x="0" y="0"/>
          <a:chExt cx="0" cy="0"/>
        </a:xfrm>
      </p:grpSpPr>
      <p:sp>
        <p:nvSpPr>
          <p:cNvPr id="2667" name="Google Shape;2667;p20"/>
          <p:cNvSpPr txBox="1"/>
          <p:nvPr/>
        </p:nvSpPr>
        <p:spPr>
          <a:xfrm>
            <a:off x="955852" y="145814"/>
            <a:ext cx="9406555" cy="657225"/>
          </a:xfrm>
          <a:prstGeom prst="rect">
            <a:avLst/>
          </a:prstGeom>
          <a:noFill/>
          <a:ln>
            <a:noFill/>
          </a:ln>
        </p:spPr>
        <p:txBody>
          <a:bodyPr spcFirstLastPara="1" wrap="square" lIns="91425" tIns="45700" rIns="91425" bIns="45700" anchor="ctr" anchorCtr="0">
            <a:noAutofit/>
          </a:bodyPr>
          <a:lstStyle/>
          <a:p>
            <a:r>
              <a:rPr lang="fr-CH" sz="2400" b="1" kern="1200" noProof="0" dirty="0">
                <a:solidFill>
                  <a:srgbClr val="0B4874"/>
                </a:solidFill>
                <a:latin typeface="+mn-lt"/>
                <a:ea typeface="ＭＳ Ｐゴシック" charset="0"/>
              </a:rPr>
              <a:t>Guide pour formuler des questions CPN efficaces (2/2)</a:t>
            </a:r>
          </a:p>
        </p:txBody>
      </p:sp>
      <p:sp>
        <p:nvSpPr>
          <p:cNvPr id="2668" name="Google Shape;2668;p20"/>
          <p:cNvSpPr txBox="1">
            <a:spLocks noGrp="1"/>
          </p:cNvSpPr>
          <p:nvPr>
            <p:ph type="sldNum" idx="12"/>
          </p:nvPr>
        </p:nvSpPr>
        <p:spPr>
          <a:xfrm>
            <a:off x="11510081" y="6356351"/>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21</a:t>
            </a:fld>
            <a:endParaRPr sz="2400" b="1" i="0" u="none" strike="noStrike" cap="none">
              <a:solidFill>
                <a:srgbClr val="FFFFFF"/>
              </a:solidFill>
              <a:latin typeface="Century Gothic"/>
              <a:ea typeface="Century Gothic"/>
              <a:cs typeface="Century Gothic"/>
              <a:sym typeface="Century Gothic"/>
            </a:endParaRPr>
          </a:p>
        </p:txBody>
      </p:sp>
      <p:sp>
        <p:nvSpPr>
          <p:cNvPr id="2669" name="Google Shape;2669;p20"/>
          <p:cNvSpPr txBox="1"/>
          <p:nvPr/>
        </p:nvSpPr>
        <p:spPr>
          <a:xfrm>
            <a:off x="859737" y="1356251"/>
            <a:ext cx="10650344" cy="4401164"/>
          </a:xfrm>
          <a:prstGeom prst="rect">
            <a:avLst/>
          </a:prstGeom>
          <a:noFill/>
          <a:ln>
            <a:noFill/>
          </a:ln>
        </p:spPr>
        <p:txBody>
          <a:bodyPr spcFirstLastPara="1" wrap="square" lIns="91425" tIns="45700" rIns="91425" bIns="45700" anchor="t" anchorCtr="0">
            <a:spAutoFit/>
          </a:bodyPr>
          <a:lstStyle/>
          <a:p>
            <a:pPr marL="542925" indent="-415925">
              <a:buClr>
                <a:schemeClr val="dk1"/>
              </a:buClr>
              <a:buSzPts val="2000"/>
              <a:buFont typeface="+mj-lt"/>
              <a:buAutoNum type="arabicPeriod" startAt="4"/>
            </a:pPr>
            <a:r>
              <a:rPr lang="fr-CH" sz="2000" b="1" noProof="0" dirty="0">
                <a:solidFill>
                  <a:srgbClr val="073450"/>
                </a:solidFill>
                <a:latin typeface="Century Gothic" panose="020B0502020202020204" pitchFamily="34" charset="0"/>
              </a:rPr>
              <a:t>Concentrez-vous sur le résultat souhaité</a:t>
            </a:r>
          </a:p>
          <a:p>
            <a:pPr marL="542925" indent="-95250">
              <a:buClr>
                <a:schemeClr val="dk1"/>
              </a:buClr>
              <a:buSzPts val="2000"/>
            </a:pPr>
            <a:r>
              <a:rPr lang="fr-CH" sz="2000" noProof="0" dirty="0">
                <a:solidFill>
                  <a:srgbClr val="073450"/>
                </a:solidFill>
                <a:latin typeface="Century Gothic" panose="020B0502020202020204" pitchFamily="34" charset="0"/>
              </a:rPr>
              <a:t>	Essayez de résoudre les causes, et non les symptômes superficiels.</a:t>
            </a:r>
            <a:br>
              <a:rPr lang="fr-CH" sz="2000" noProof="0" dirty="0">
                <a:solidFill>
                  <a:srgbClr val="073450"/>
                </a:solidFill>
                <a:latin typeface="Century Gothic" panose="020B0502020202020204" pitchFamily="34" charset="0"/>
              </a:rPr>
            </a:br>
            <a:r>
              <a:rPr lang="fr-CH" sz="2000" noProof="0" dirty="0">
                <a:solidFill>
                  <a:srgbClr val="073450"/>
                </a:solidFill>
                <a:latin typeface="Century Gothic" panose="020B0502020202020204" pitchFamily="34" charset="0"/>
                <a:sym typeface="Century Gothic"/>
              </a:rPr>
              <a:t>(</a:t>
            </a:r>
            <a:r>
              <a:rPr lang="fr-CH" sz="2000" i="1" noProof="0" dirty="0">
                <a:solidFill>
                  <a:srgbClr val="073450"/>
                </a:solidFill>
                <a:latin typeface="Century Gothic" panose="020B0502020202020204" pitchFamily="34" charset="0"/>
                <a:sym typeface="Century Gothic"/>
              </a:rPr>
              <a:t>À éviter : Comment pourrions-nous éviter que les </a:t>
            </a:r>
            <a:r>
              <a:rPr lang="fr-CH" sz="2000" i="1" noProof="0" dirty="0" err="1">
                <a:solidFill>
                  <a:srgbClr val="073450"/>
                </a:solidFill>
                <a:latin typeface="Century Gothic" panose="020B0502020202020204" pitchFamily="34" charset="0"/>
                <a:sym typeface="Century Gothic"/>
              </a:rPr>
              <a:t>utilisateur·trice·s</a:t>
            </a:r>
            <a:r>
              <a:rPr lang="fr-CH" sz="2000" i="1" dirty="0">
                <a:solidFill>
                  <a:srgbClr val="073450"/>
                </a:solidFill>
                <a:latin typeface="Century Gothic" panose="020B0502020202020204" pitchFamily="34" charset="0"/>
                <a:sym typeface="Century Gothic"/>
              </a:rPr>
              <a:t> </a:t>
            </a:r>
            <a:r>
              <a:rPr lang="fr-CH" sz="2000" i="1" noProof="0" dirty="0">
                <a:solidFill>
                  <a:srgbClr val="073450"/>
                </a:solidFill>
                <a:latin typeface="Century Gothic" panose="020B0502020202020204" pitchFamily="34" charset="0"/>
                <a:sym typeface="Century Gothic"/>
              </a:rPr>
              <a:t>nous appellent ?</a:t>
            </a:r>
            <a:br>
              <a:rPr lang="fr-CH" sz="2000" i="1" noProof="0" dirty="0">
                <a:solidFill>
                  <a:srgbClr val="073450"/>
                </a:solidFill>
                <a:latin typeface="Century Gothic" panose="020B0502020202020204" pitchFamily="34" charset="0"/>
                <a:sym typeface="Century Gothic"/>
              </a:rPr>
            </a:br>
            <a:r>
              <a:rPr lang="fr-CH" sz="2000" i="1" noProof="0" dirty="0">
                <a:solidFill>
                  <a:srgbClr val="073450"/>
                </a:solidFill>
                <a:latin typeface="Century Gothic" panose="020B0502020202020204" pitchFamily="34" charset="0"/>
                <a:sym typeface="Century Gothic"/>
              </a:rPr>
              <a:t>→ Mieux : Comment pourrions-nous faire en sorte que les </a:t>
            </a:r>
            <a:r>
              <a:rPr lang="fr-CH" sz="2000" i="1" noProof="0" dirty="0" err="1">
                <a:solidFill>
                  <a:srgbClr val="073450"/>
                </a:solidFill>
                <a:latin typeface="Century Gothic" panose="020B0502020202020204" pitchFamily="34" charset="0"/>
                <a:sym typeface="Century Gothic"/>
              </a:rPr>
              <a:t>utilisateur·trice·s</a:t>
            </a:r>
            <a:r>
              <a:rPr lang="fr-CH" sz="2000" i="1" dirty="0">
                <a:solidFill>
                  <a:srgbClr val="073450"/>
                </a:solidFill>
                <a:latin typeface="Century Gothic" panose="020B0502020202020204" pitchFamily="34" charset="0"/>
                <a:sym typeface="Century Gothic"/>
              </a:rPr>
              <a:t> </a:t>
            </a:r>
            <a:r>
              <a:rPr lang="fr-CH" sz="2000" i="1" noProof="0" dirty="0">
                <a:solidFill>
                  <a:srgbClr val="073450"/>
                </a:solidFill>
                <a:latin typeface="Century Gothic" panose="020B0502020202020204" pitchFamily="34" charset="0"/>
                <a:sym typeface="Century Gothic"/>
              </a:rPr>
              <a:t>aient confiance dans le processus ?)</a:t>
            </a:r>
          </a:p>
          <a:p>
            <a:pPr marL="342900" lvl="0" indent="-215900">
              <a:buClr>
                <a:schemeClr val="dk1"/>
              </a:buClr>
              <a:buSzPts val="2000"/>
            </a:pPr>
            <a:endParaRPr lang="fr-CH" sz="2000" b="1" noProof="0" dirty="0">
              <a:solidFill>
                <a:srgbClr val="073450"/>
              </a:solidFill>
              <a:latin typeface="Century Gothic" panose="020B0502020202020204" pitchFamily="34" charset="0"/>
              <a:sym typeface="Century Gothic"/>
            </a:endParaRPr>
          </a:p>
          <a:p>
            <a:pPr marL="542925" indent="-415925">
              <a:buClr>
                <a:schemeClr val="dk1"/>
              </a:buClr>
              <a:buSzPts val="2000"/>
            </a:pPr>
            <a:r>
              <a:rPr lang="fr-CH" sz="2000" b="1" noProof="0" dirty="0">
                <a:solidFill>
                  <a:srgbClr val="073450"/>
                </a:solidFill>
                <a:latin typeface="Century Gothic" panose="020B0502020202020204" pitchFamily="34" charset="0"/>
              </a:rPr>
              <a:t>5. 	Utilisez des formulations positives</a:t>
            </a:r>
            <a:br>
              <a:rPr lang="fr-CH" sz="2000" b="1" noProof="0" dirty="0">
                <a:solidFill>
                  <a:srgbClr val="073450"/>
                </a:solidFill>
                <a:latin typeface="Century Gothic" panose="020B0502020202020204" pitchFamily="34" charset="0"/>
              </a:rPr>
            </a:br>
            <a:r>
              <a:rPr lang="fr-CH" sz="2000" noProof="0" dirty="0">
                <a:solidFill>
                  <a:srgbClr val="073450"/>
                </a:solidFill>
                <a:latin typeface="Century Gothic" panose="020B0502020202020204" pitchFamily="34" charset="0"/>
                <a:sym typeface="Century Gothic"/>
              </a:rPr>
              <a:t>Des termes comme « augmenter », « créer », « améliorer » et « favoriser » inspirent davantage d'idées que « réduire » ou « éviter ».</a:t>
            </a:r>
            <a:br>
              <a:rPr lang="fr-CH" sz="2000" noProof="0" dirty="0">
                <a:solidFill>
                  <a:srgbClr val="073450"/>
                </a:solidFill>
                <a:latin typeface="Century Gothic" panose="020B0502020202020204" pitchFamily="34" charset="0"/>
                <a:sym typeface="Century Gothic"/>
              </a:rPr>
            </a:br>
            <a:r>
              <a:rPr lang="fr-CH" sz="2000" noProof="0" dirty="0">
                <a:solidFill>
                  <a:srgbClr val="073450"/>
                </a:solidFill>
                <a:latin typeface="Century Gothic" panose="020B0502020202020204" pitchFamily="34" charset="0"/>
                <a:sym typeface="Century Gothic"/>
              </a:rPr>
              <a:t>(</a:t>
            </a:r>
            <a:r>
              <a:rPr lang="fr-CH" sz="2000" i="1" noProof="0" dirty="0">
                <a:solidFill>
                  <a:srgbClr val="073450"/>
                </a:solidFill>
                <a:latin typeface="Century Gothic" panose="020B0502020202020204" pitchFamily="34" charset="0"/>
                <a:sym typeface="Century Gothic"/>
              </a:rPr>
              <a:t>À éviter : Comment pourrions-nous rendre le processus de retour moins difficile ?</a:t>
            </a:r>
            <a:br>
              <a:rPr lang="fr-CH" sz="2000" i="1" noProof="0" dirty="0">
                <a:solidFill>
                  <a:srgbClr val="073450"/>
                </a:solidFill>
                <a:latin typeface="Century Gothic" panose="020B0502020202020204" pitchFamily="34" charset="0"/>
                <a:sym typeface="Century Gothic"/>
              </a:rPr>
            </a:br>
            <a:r>
              <a:rPr lang="fr-CH" sz="2000" i="1" noProof="0" dirty="0">
                <a:solidFill>
                  <a:srgbClr val="073450"/>
                </a:solidFill>
                <a:latin typeface="Century Gothic" panose="020B0502020202020204" pitchFamily="34" charset="0"/>
                <a:sym typeface="Century Gothic"/>
              </a:rPr>
              <a:t>→ Mieux : Comment pourrions-nous le rendre rapide et intuitif ?</a:t>
            </a:r>
            <a:r>
              <a:rPr lang="fr-CH" sz="2000" noProof="0" dirty="0">
                <a:solidFill>
                  <a:srgbClr val="073450"/>
                </a:solidFill>
                <a:latin typeface="Century Gothic" panose="020B0502020202020204" pitchFamily="34" charset="0"/>
                <a:sym typeface="Century Gothic"/>
              </a:rPr>
              <a:t>)</a:t>
            </a:r>
            <a:br>
              <a:rPr lang="fr-CH" sz="2000" noProof="0" dirty="0">
                <a:solidFill>
                  <a:srgbClr val="073450"/>
                </a:solidFill>
                <a:latin typeface="Century Gothic" panose="020B0502020202020204" pitchFamily="34" charset="0"/>
                <a:sym typeface="Century Gothic"/>
              </a:rPr>
            </a:br>
            <a:br>
              <a:rPr lang="de-CH" sz="2000" b="1" dirty="0">
                <a:solidFill>
                  <a:srgbClr val="073450"/>
                </a:solidFill>
                <a:latin typeface="Century Gothic" panose="020B0502020202020204" pitchFamily="34" charset="0"/>
                <a:sym typeface="Century Gothic"/>
              </a:rPr>
            </a:br>
            <a:endParaRPr sz="2000" b="1" dirty="0">
              <a:solidFill>
                <a:srgbClr val="073450"/>
              </a:solidFill>
              <a:latin typeface="Century Gothic" panose="020B0502020202020204" pitchFamily="34" charset="0"/>
              <a:sym typeface="Century Gothic"/>
            </a:endParaRPr>
          </a:p>
        </p:txBody>
      </p:sp>
      <p:pic>
        <p:nvPicPr>
          <p:cNvPr id="2670" name="Google Shape;2670;p20" descr="Puzzle mit einfarbiger Füllun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173212" y="816374"/>
            <a:ext cx="914400" cy="9144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75"/>
        <p:cNvGrpSpPr/>
        <p:nvPr/>
      </p:nvGrpSpPr>
      <p:grpSpPr>
        <a:xfrm>
          <a:off x="0" y="0"/>
          <a:ext cx="0" cy="0"/>
          <a:chOff x="0" y="0"/>
          <a:chExt cx="0" cy="0"/>
        </a:xfrm>
      </p:grpSpPr>
      <p:sp>
        <p:nvSpPr>
          <p:cNvPr id="2676" name="Google Shape;2676;p21"/>
          <p:cNvSpPr txBox="1"/>
          <p:nvPr/>
        </p:nvSpPr>
        <p:spPr>
          <a:xfrm>
            <a:off x="955852" y="117004"/>
            <a:ext cx="9406555" cy="6572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2400" b="1">
                <a:solidFill>
                  <a:srgbClr val="0B4874"/>
                </a:solidFill>
                <a:latin typeface="Century Gothic"/>
                <a:ea typeface="Century Gothic"/>
                <a:cs typeface="Century Gothic"/>
                <a:sym typeface="Century Gothic"/>
              </a:rPr>
              <a:t>Cas : Swapfiets </a:t>
            </a:r>
            <a:endParaRPr sz="2400" b="1" i="0" u="none" strike="noStrike" cap="none">
              <a:solidFill>
                <a:srgbClr val="0B4874"/>
              </a:solidFill>
              <a:latin typeface="Century Gothic"/>
              <a:ea typeface="Century Gothic"/>
              <a:cs typeface="Century Gothic"/>
              <a:sym typeface="Century Gothic"/>
            </a:endParaRPr>
          </a:p>
        </p:txBody>
      </p:sp>
      <p:sp>
        <p:nvSpPr>
          <p:cNvPr id="2677" name="Google Shape;2677;p21"/>
          <p:cNvSpPr txBox="1">
            <a:spLocks noGrp="1"/>
          </p:cNvSpPr>
          <p:nvPr>
            <p:ph type="sldNum" idx="12"/>
          </p:nvPr>
        </p:nvSpPr>
        <p:spPr>
          <a:xfrm>
            <a:off x="11510081" y="6356351"/>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22</a:t>
            </a:fld>
            <a:endParaRPr sz="2400" b="1" i="0" u="none" strike="noStrike" cap="none">
              <a:solidFill>
                <a:srgbClr val="FFFFFF"/>
              </a:solidFill>
              <a:latin typeface="Century Gothic"/>
              <a:ea typeface="Century Gothic"/>
              <a:cs typeface="Century Gothic"/>
              <a:sym typeface="Century Gothic"/>
            </a:endParaRPr>
          </a:p>
        </p:txBody>
      </p:sp>
      <p:sp>
        <p:nvSpPr>
          <p:cNvPr id="2678" name="Google Shape;2678;p21"/>
          <p:cNvSpPr txBox="1"/>
          <p:nvPr/>
        </p:nvSpPr>
        <p:spPr>
          <a:xfrm>
            <a:off x="4539936" y="136524"/>
            <a:ext cx="6970145" cy="304694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600" noProof="0" dirty="0" err="1">
                <a:solidFill>
                  <a:schemeClr val="dk1"/>
                </a:solidFill>
                <a:latin typeface="Century Gothic"/>
                <a:ea typeface="Century Gothic"/>
                <a:cs typeface="Century Gothic"/>
                <a:sym typeface="Century Gothic"/>
              </a:rPr>
              <a:t>Swapfiets</a:t>
            </a:r>
            <a:r>
              <a:rPr lang="fr-CH" sz="1600" noProof="0" dirty="0">
                <a:solidFill>
                  <a:schemeClr val="dk1"/>
                </a:solidFill>
                <a:latin typeface="Century Gothic"/>
                <a:ea typeface="Century Gothic"/>
                <a:cs typeface="Century Gothic"/>
                <a:sym typeface="Century Gothic"/>
              </a:rPr>
              <a:t> propose un service </a:t>
            </a:r>
            <a:r>
              <a:rPr lang="fr-CH" sz="1600" b="1" noProof="0" dirty="0">
                <a:solidFill>
                  <a:schemeClr val="dk1"/>
                </a:solidFill>
                <a:latin typeface="Century Gothic"/>
                <a:ea typeface="Century Gothic"/>
                <a:cs typeface="Century Gothic"/>
                <a:sym typeface="Century Gothic"/>
              </a:rPr>
              <a:t>d’abonnement vélo </a:t>
            </a:r>
            <a:r>
              <a:rPr lang="fr-CH" sz="1600" noProof="0" dirty="0">
                <a:solidFill>
                  <a:schemeClr val="dk1"/>
                </a:solidFill>
                <a:latin typeface="Century Gothic"/>
                <a:ea typeface="Century Gothic"/>
                <a:cs typeface="Century Gothic"/>
                <a:sym typeface="Century Gothic"/>
              </a:rPr>
              <a:t>avec réparations </a:t>
            </a:r>
            <a:r>
              <a:rPr lang="fr-CH" sz="1600" b="1" noProof="0" dirty="0">
                <a:solidFill>
                  <a:schemeClr val="dk1"/>
                </a:solidFill>
                <a:latin typeface="Century Gothic"/>
                <a:ea typeface="Century Gothic"/>
                <a:cs typeface="Century Gothic"/>
                <a:sym typeface="Century Gothic"/>
              </a:rPr>
              <a:t>sur place. </a:t>
            </a:r>
            <a:endParaRPr lang="fr-CH" b="1" noProof="0" dirty="0"/>
          </a:p>
          <a:p>
            <a:pPr marL="0" marR="0" lvl="0" indent="0" algn="l" rtl="0">
              <a:spcBef>
                <a:spcPts val="0"/>
              </a:spcBef>
              <a:spcAft>
                <a:spcPts val="0"/>
              </a:spcAft>
              <a:buNone/>
            </a:pPr>
            <a:endParaRPr lang="fr-CH" sz="1600" noProof="0" dirty="0">
              <a:solidFill>
                <a:schemeClr val="dk1"/>
              </a:solidFill>
              <a:latin typeface="Century Gothic"/>
              <a:ea typeface="Century Gothic"/>
              <a:cs typeface="Century Gothic"/>
              <a:sym typeface="Century Gothic"/>
            </a:endParaRPr>
          </a:p>
          <a:p>
            <a:pPr marL="0" marR="0" lvl="0" indent="0" algn="l" rtl="0">
              <a:spcBef>
                <a:spcPts val="0"/>
              </a:spcBef>
              <a:spcAft>
                <a:spcPts val="0"/>
              </a:spcAft>
              <a:buNone/>
            </a:pPr>
            <a:r>
              <a:rPr lang="fr-CH" sz="1600" b="1" noProof="0" dirty="0">
                <a:solidFill>
                  <a:schemeClr val="dk1"/>
                </a:solidFill>
                <a:latin typeface="Century Gothic"/>
                <a:ea typeface="Century Gothic"/>
                <a:cs typeface="Century Gothic"/>
                <a:sym typeface="Century Gothic"/>
              </a:rPr>
              <a:t>Job To Be Done : </a:t>
            </a:r>
            <a:r>
              <a:rPr lang="fr-CH" sz="1600" noProof="0" dirty="0">
                <a:solidFill>
                  <a:schemeClr val="dk1"/>
                </a:solidFill>
                <a:latin typeface="Century Gothic"/>
                <a:ea typeface="Century Gothic"/>
                <a:cs typeface="Century Gothic"/>
                <a:sym typeface="Century Gothic"/>
              </a:rPr>
              <a:t>avoir accès à un vélo en bon état à tout moment. </a:t>
            </a:r>
            <a:endParaRPr lang="fr-CH" noProof="0" dirty="0"/>
          </a:p>
          <a:p>
            <a:pPr marL="0" marR="0" lvl="0" indent="0" algn="l" rtl="0">
              <a:spcBef>
                <a:spcPts val="0"/>
              </a:spcBef>
              <a:spcAft>
                <a:spcPts val="0"/>
              </a:spcAft>
              <a:buNone/>
            </a:pPr>
            <a:r>
              <a:rPr lang="fr-CH" sz="1600" b="1" noProof="0" dirty="0">
                <a:solidFill>
                  <a:schemeClr val="dk1"/>
                </a:solidFill>
                <a:latin typeface="Century Gothic"/>
                <a:ea typeface="Century Gothic"/>
                <a:cs typeface="Century Gothic"/>
                <a:sym typeface="Century Gothic"/>
              </a:rPr>
              <a:t>Pains actuels : </a:t>
            </a:r>
            <a:r>
              <a:rPr lang="fr-CH" sz="1600" noProof="0" dirty="0">
                <a:solidFill>
                  <a:schemeClr val="dk1"/>
                </a:solidFill>
                <a:latin typeface="Century Gothic"/>
                <a:ea typeface="Century Gothic"/>
                <a:cs typeface="Century Gothic"/>
                <a:sym typeface="Century Gothic"/>
              </a:rPr>
              <a:t>pneus crevés, réparations longues, magasins de vélos éloignés. </a:t>
            </a:r>
            <a:endParaRPr lang="fr-CH" noProof="0" dirty="0"/>
          </a:p>
          <a:p>
            <a:pPr marL="0" marR="0" lvl="0" indent="0" algn="l" rtl="0">
              <a:spcBef>
                <a:spcPts val="0"/>
              </a:spcBef>
              <a:spcAft>
                <a:spcPts val="0"/>
              </a:spcAft>
              <a:buNone/>
            </a:pPr>
            <a:r>
              <a:rPr lang="fr-CH" sz="1600" b="1" noProof="0" dirty="0">
                <a:solidFill>
                  <a:schemeClr val="dk1"/>
                </a:solidFill>
                <a:latin typeface="Century Gothic"/>
                <a:ea typeface="Century Gothic"/>
                <a:cs typeface="Century Gothic"/>
                <a:sym typeface="Century Gothic"/>
              </a:rPr>
              <a:t>CPN : </a:t>
            </a:r>
            <a:r>
              <a:rPr lang="fr-CH" sz="1600" noProof="0" dirty="0">
                <a:solidFill>
                  <a:schemeClr val="dk1"/>
                </a:solidFill>
                <a:latin typeface="Century Gothic"/>
                <a:ea typeface="Century Gothic"/>
                <a:cs typeface="Century Gothic"/>
                <a:sym typeface="Century Gothic"/>
              </a:rPr>
              <a:t>Comment pouvons-nous aider les cyclistes à garder leurs vélos en parfait état sans devoir se rendre dans un atelier de réparation ? </a:t>
            </a:r>
            <a:endParaRPr lang="fr-CH" noProof="0" dirty="0"/>
          </a:p>
          <a:p>
            <a:pPr marL="0" marR="0" lvl="0" indent="0" algn="l" rtl="0">
              <a:spcBef>
                <a:spcPts val="0"/>
              </a:spcBef>
              <a:spcAft>
                <a:spcPts val="0"/>
              </a:spcAft>
              <a:buNone/>
            </a:pPr>
            <a:r>
              <a:rPr lang="fr-CH" sz="1600" b="1" noProof="0" dirty="0">
                <a:solidFill>
                  <a:schemeClr val="dk1"/>
                </a:solidFill>
                <a:latin typeface="Century Gothic"/>
                <a:ea typeface="Century Gothic"/>
                <a:cs typeface="Century Gothic"/>
                <a:sym typeface="Century Gothic"/>
              </a:rPr>
              <a:t>Solution : </a:t>
            </a:r>
            <a:r>
              <a:rPr lang="fr-CH" sz="1600" noProof="0" dirty="0">
                <a:solidFill>
                  <a:schemeClr val="dk1"/>
                </a:solidFill>
                <a:latin typeface="Century Gothic"/>
                <a:ea typeface="Century Gothic"/>
                <a:cs typeface="Century Gothic"/>
                <a:sym typeface="Century Gothic"/>
              </a:rPr>
              <a:t>vélos toujours en parfait état, maintenance rapide sur place. </a:t>
            </a:r>
            <a:endParaRPr lang="fr-CH" noProof="0" dirty="0"/>
          </a:p>
          <a:p>
            <a:pPr lvl="0"/>
            <a:r>
              <a:rPr lang="fr-CH" sz="1600" b="1" noProof="0" dirty="0">
                <a:solidFill>
                  <a:schemeClr val="dk1"/>
                </a:solidFill>
                <a:latin typeface="Century Gothic"/>
                <a:ea typeface="Century Gothic"/>
                <a:cs typeface="Century Gothic"/>
                <a:sym typeface="Century Gothic"/>
              </a:rPr>
              <a:t>Résultat : </a:t>
            </a:r>
            <a:r>
              <a:rPr lang="fr-CH" sz="1600" dirty="0">
                <a:solidFill>
                  <a:schemeClr val="dk1"/>
                </a:solidFill>
                <a:latin typeface="Century Gothic"/>
                <a:sym typeface="Century Gothic"/>
              </a:rPr>
              <a:t>l’entreprise résout le problème des </a:t>
            </a:r>
            <a:r>
              <a:rPr lang="fr-CH" sz="1600" dirty="0" err="1">
                <a:solidFill>
                  <a:schemeClr val="dk1"/>
                </a:solidFill>
                <a:latin typeface="Century Gothic"/>
              </a:rPr>
              <a:t>client·e·s</a:t>
            </a:r>
            <a:r>
              <a:rPr lang="fr-CH" sz="1600" dirty="0">
                <a:solidFill>
                  <a:schemeClr val="dk1"/>
                </a:solidFill>
                <a:latin typeface="Century Gothic"/>
              </a:rPr>
              <a:t> </a:t>
            </a:r>
            <a:r>
              <a:rPr lang="fr-CH" sz="1600" dirty="0">
                <a:solidFill>
                  <a:schemeClr val="dk1"/>
                </a:solidFill>
                <a:latin typeface="Century Gothic"/>
                <a:sym typeface="Century Gothic"/>
              </a:rPr>
              <a:t>et leur permet de travailler </a:t>
            </a:r>
            <a:r>
              <a:rPr lang="fr-CH" sz="1600" b="1" dirty="0">
                <a:solidFill>
                  <a:schemeClr val="dk1"/>
                </a:solidFill>
                <a:latin typeface="Century Gothic"/>
                <a:sym typeface="Century Gothic"/>
              </a:rPr>
              <a:t>sans interruption. </a:t>
            </a:r>
            <a:endParaRPr lang="fr-CH" sz="1600" b="1" dirty="0">
              <a:solidFill>
                <a:schemeClr val="dk1"/>
              </a:solidFill>
              <a:latin typeface="Century Gothic"/>
            </a:endParaRPr>
          </a:p>
        </p:txBody>
      </p:sp>
      <p:pic>
        <p:nvPicPr>
          <p:cNvPr id="2679" name="Google Shape;2679;p21" descr="Swapfiets – Bicycle as a service - EcoDesign Circle"/>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50877" y="774229"/>
            <a:ext cx="3748241" cy="5296828"/>
          </a:xfrm>
          <a:prstGeom prst="rect">
            <a:avLst/>
          </a:prstGeom>
          <a:noFill/>
          <a:ln>
            <a:noFill/>
          </a:ln>
        </p:spPr>
      </p:pic>
      <p:pic>
        <p:nvPicPr>
          <p:cNvPr id="2680" name="Google Shape;2680;p2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410841" y="3348546"/>
            <a:ext cx="7118943" cy="1516242"/>
          </a:xfrm>
          <a:prstGeom prst="rect">
            <a:avLst/>
          </a:prstGeom>
          <a:noFill/>
          <a:ln>
            <a:noFill/>
          </a:ln>
        </p:spPr>
      </p:pic>
      <p:sp>
        <p:nvSpPr>
          <p:cNvPr id="2681" name="Google Shape;2681;p21"/>
          <p:cNvSpPr txBox="1"/>
          <p:nvPr/>
        </p:nvSpPr>
        <p:spPr>
          <a:xfrm>
            <a:off x="4513712" y="4779596"/>
            <a:ext cx="2465008" cy="206210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1600"/>
              <a:buFont typeface="Century Gothic"/>
              <a:buNone/>
            </a:pPr>
            <a:r>
              <a:rPr lang="fr-CH" sz="1600" b="1" noProof="0" dirty="0">
                <a:solidFill>
                  <a:schemeClr val="dk1"/>
                </a:solidFill>
                <a:latin typeface="Century Gothic"/>
                <a:ea typeface="Century Gothic"/>
                <a:cs typeface="Century Gothic"/>
                <a:sym typeface="Century Gothic"/>
              </a:rPr>
              <a:t>Réparations illimitées </a:t>
            </a:r>
            <a:endParaRPr lang="fr-CH" noProof="0" dirty="0"/>
          </a:p>
          <a:p>
            <a:pPr marL="0" marR="0" lvl="0" indent="0" algn="ctr" rtl="0">
              <a:spcBef>
                <a:spcPts val="0"/>
              </a:spcBef>
              <a:spcAft>
                <a:spcPts val="0"/>
              </a:spcAft>
              <a:buNone/>
            </a:pPr>
            <a:r>
              <a:rPr lang="fr-CH" sz="1600" noProof="0" dirty="0">
                <a:solidFill>
                  <a:schemeClr val="dk1"/>
                </a:solidFill>
                <a:latin typeface="Century Gothic"/>
                <a:ea typeface="Century Gothic"/>
                <a:cs typeface="Century Gothic"/>
                <a:sym typeface="Century Gothic"/>
              </a:rPr>
              <a:t>Réparations rapides ou échange immédiat du vélo, soit en magasin, soit au domicile </a:t>
            </a:r>
            <a:r>
              <a:rPr lang="fr-CH" sz="1600" noProof="0" dirty="0" err="1">
                <a:solidFill>
                  <a:schemeClr val="dk1"/>
                </a:solidFill>
                <a:latin typeface="Century Gothic"/>
                <a:ea typeface="Century Gothic"/>
                <a:cs typeface="Century Gothic"/>
                <a:sym typeface="Century Gothic"/>
              </a:rPr>
              <a:t>du·de</a:t>
            </a:r>
            <a:r>
              <a:rPr lang="fr-CH" sz="1600" noProof="0" dirty="0">
                <a:solidFill>
                  <a:schemeClr val="dk1"/>
                </a:solidFill>
                <a:latin typeface="Century Gothic"/>
                <a:ea typeface="Century Gothic"/>
                <a:cs typeface="Century Gothic"/>
                <a:sym typeface="Century Gothic"/>
              </a:rPr>
              <a:t> la </a:t>
            </a:r>
            <a:r>
              <a:rPr lang="fr-CH" sz="1600" noProof="0" dirty="0" err="1">
                <a:solidFill>
                  <a:schemeClr val="dk1"/>
                </a:solidFill>
                <a:latin typeface="Century Gothic"/>
                <a:ea typeface="Century Gothic"/>
                <a:cs typeface="Century Gothic"/>
                <a:sym typeface="Century Gothic"/>
              </a:rPr>
              <a:t>client·e</a:t>
            </a:r>
            <a:r>
              <a:rPr lang="fr-CH" sz="1600" noProof="0" dirty="0">
                <a:solidFill>
                  <a:schemeClr val="dk1"/>
                </a:solidFill>
                <a:latin typeface="Century Gothic"/>
                <a:ea typeface="Century Gothic"/>
                <a:cs typeface="Century Gothic"/>
                <a:sym typeface="Century Gothic"/>
              </a:rPr>
              <a:t>. </a:t>
            </a:r>
            <a:endParaRPr lang="fr-CH" noProof="0" dirty="0"/>
          </a:p>
        </p:txBody>
      </p:sp>
      <p:sp>
        <p:nvSpPr>
          <p:cNvPr id="2682" name="Google Shape;2682;p21"/>
          <p:cNvSpPr txBox="1"/>
          <p:nvPr/>
        </p:nvSpPr>
        <p:spPr>
          <a:xfrm>
            <a:off x="6990443" y="4767803"/>
            <a:ext cx="2406393" cy="206210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1600"/>
              <a:buFont typeface="Century Gothic"/>
              <a:buNone/>
            </a:pPr>
            <a:r>
              <a:rPr lang="fr-CH" sz="1600" b="1" noProof="0" dirty="0">
                <a:solidFill>
                  <a:schemeClr val="dk1"/>
                </a:solidFill>
                <a:latin typeface="Century Gothic"/>
                <a:ea typeface="Century Gothic"/>
                <a:cs typeface="Century Gothic"/>
                <a:sym typeface="Century Gothic"/>
              </a:rPr>
              <a:t>Vélos de haute qualité </a:t>
            </a:r>
            <a:endParaRPr lang="fr-CH" noProof="0" dirty="0"/>
          </a:p>
          <a:p>
            <a:pPr marL="0" marR="0" lvl="0" indent="0" algn="ctr" rtl="0">
              <a:spcBef>
                <a:spcPts val="0"/>
              </a:spcBef>
              <a:spcAft>
                <a:spcPts val="0"/>
              </a:spcAft>
              <a:buNone/>
            </a:pPr>
            <a:r>
              <a:rPr lang="fr-CH" sz="1600" noProof="0" dirty="0">
                <a:solidFill>
                  <a:schemeClr val="dk1"/>
                </a:solidFill>
                <a:latin typeface="Century Gothic"/>
                <a:ea typeface="Century Gothic"/>
                <a:cs typeface="Century Gothic"/>
                <a:sym typeface="Century Gothic"/>
              </a:rPr>
              <a:t>Conception durable avec des composants de qualité, double serrure et phares puissants. </a:t>
            </a:r>
            <a:endParaRPr lang="fr-CH" noProof="0" dirty="0"/>
          </a:p>
        </p:txBody>
      </p:sp>
      <p:sp>
        <p:nvSpPr>
          <p:cNvPr id="2683" name="Google Shape;2683;p21"/>
          <p:cNvSpPr txBox="1"/>
          <p:nvPr/>
        </p:nvSpPr>
        <p:spPr>
          <a:xfrm>
            <a:off x="9409536" y="4769142"/>
            <a:ext cx="2235819" cy="156966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1600"/>
              <a:buFont typeface="Century Gothic"/>
              <a:buNone/>
            </a:pPr>
            <a:r>
              <a:rPr lang="fr-CH" sz="1600" b="1" noProof="0" dirty="0">
                <a:solidFill>
                  <a:schemeClr val="dk1"/>
                </a:solidFill>
                <a:latin typeface="Century Gothic"/>
                <a:ea typeface="Century Gothic"/>
                <a:cs typeface="Century Gothic"/>
                <a:sym typeface="Century Gothic"/>
              </a:rPr>
              <a:t>Service haut de gamme </a:t>
            </a:r>
            <a:endParaRPr lang="fr-CH" noProof="0" dirty="0"/>
          </a:p>
          <a:p>
            <a:pPr marL="0" marR="0" lvl="0" indent="0" algn="ctr" rtl="0">
              <a:spcBef>
                <a:spcPts val="0"/>
              </a:spcBef>
              <a:spcAft>
                <a:spcPts val="0"/>
              </a:spcAft>
              <a:buNone/>
            </a:pPr>
            <a:r>
              <a:rPr lang="fr-CH" sz="1600" noProof="0" dirty="0">
                <a:solidFill>
                  <a:schemeClr val="dk1"/>
                </a:solidFill>
                <a:latin typeface="Century Gothic"/>
                <a:ea typeface="Century Gothic"/>
                <a:cs typeface="Century Gothic"/>
                <a:sym typeface="Century Gothic"/>
              </a:rPr>
              <a:t>Réglages personnalisés, remplacement en cas de vol et abonnements flexibles.</a:t>
            </a:r>
            <a:endParaRPr lang="fr-CH" noProof="0" dirty="0"/>
          </a:p>
          <a:p>
            <a:pPr marL="0" marR="0" lvl="0" indent="0" algn="ctr" rtl="0">
              <a:spcBef>
                <a:spcPts val="0"/>
              </a:spcBef>
              <a:spcAft>
                <a:spcPts val="0"/>
              </a:spcAft>
              <a:buNone/>
            </a:pPr>
            <a:endParaRPr sz="1600" dirty="0">
              <a:solidFill>
                <a:schemeClr val="dk1"/>
              </a:solidFill>
              <a:latin typeface="Century Gothic"/>
              <a:ea typeface="Century Gothic"/>
              <a:cs typeface="Century Gothic"/>
              <a:sym typeface="Century Gothic"/>
            </a:endParaRPr>
          </a:p>
        </p:txBody>
      </p:sp>
      <p:sp>
        <p:nvSpPr>
          <p:cNvPr id="3" name="Rectangle 2">
            <a:extLst>
              <a:ext uri="{FF2B5EF4-FFF2-40B4-BE49-F238E27FC236}">
                <a16:creationId xmlns:a16="http://schemas.microsoft.com/office/drawing/2014/main" id="{0C6779DC-BCC8-B51A-59C7-9090B9C666A2}"/>
              </a:ext>
            </a:extLst>
          </p:cNvPr>
          <p:cNvSpPr txBox="1">
            <a:spLocks noChangeArrowheads="1"/>
          </p:cNvSpPr>
          <p:nvPr/>
        </p:nvSpPr>
        <p:spPr bwMode="auto">
          <a:xfrm>
            <a:off x="720327" y="5899565"/>
            <a:ext cx="1326551" cy="328613"/>
          </a:xfrm>
          <a:prstGeom prst="rect">
            <a:avLst/>
          </a:prstGeom>
          <a:noFill/>
          <a:ln w="9525">
            <a:noFill/>
            <a:miter lim="800000"/>
            <a:headEnd/>
            <a:tailEnd/>
          </a:ln>
        </p:spPr>
        <p:txBody>
          <a:bodyPr anchor="ctr"/>
          <a:lstStyle/>
          <a:p>
            <a:pPr lvl="0" algn="ctr">
              <a:defRPr/>
            </a:pPr>
            <a:r>
              <a:rPr lang="de-CH" sz="1000" b="1" noProof="0" dirty="0">
                <a:solidFill>
                  <a:srgbClr val="686868"/>
                </a:solidFill>
                <a:latin typeface="Century Gothic" panose="020B0502020202020204" pitchFamily="34" charset="0"/>
                <a:ea typeface="ＭＳ Ｐゴシック" charset="0"/>
              </a:rPr>
              <a:t>Source: </a:t>
            </a:r>
            <a:r>
              <a:rPr lang="de-CH" sz="1000" noProof="0" dirty="0">
                <a:solidFill>
                  <a:srgbClr val="686868"/>
                </a:solidFill>
                <a:latin typeface="Century Gothic" panose="020B0502020202020204" pitchFamily="34" charset="0"/>
                <a:ea typeface="ＭＳ Ｐゴシック" charset="0"/>
                <a:hlinkClick r:id="rId5">
                  <a:extLst>
                    <a:ext uri="{A12FA001-AC4F-418D-AE19-62706E023703}">
                      <ahyp:hlinkClr xmlns:ahyp="http://schemas.microsoft.com/office/drawing/2018/hyperlinkcolor" val="tx"/>
                    </a:ext>
                  </a:extLst>
                </a:hlinkClick>
              </a:rPr>
              <a:t>Link</a:t>
            </a:r>
            <a:endParaRPr kumimoji="0" lang="de-CH" sz="1000" i="0" u="none" strike="noStrike" kern="1200" cap="none" spc="0" normalizeH="0" baseline="0" noProof="0" dirty="0">
              <a:ln>
                <a:noFill/>
              </a:ln>
              <a:solidFill>
                <a:srgbClr val="686868"/>
              </a:solidFill>
              <a:effectLst/>
              <a:uLnTx/>
              <a:uFillTx/>
              <a:latin typeface="Century Gothic" panose="020B0502020202020204" pitchFamily="34" charset="0"/>
              <a:ea typeface="ＭＳ Ｐゴシック"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88"/>
        <p:cNvGrpSpPr/>
        <p:nvPr/>
      </p:nvGrpSpPr>
      <p:grpSpPr>
        <a:xfrm>
          <a:off x="0" y="0"/>
          <a:ext cx="0" cy="0"/>
          <a:chOff x="0" y="0"/>
          <a:chExt cx="0" cy="0"/>
        </a:xfrm>
      </p:grpSpPr>
      <p:sp>
        <p:nvSpPr>
          <p:cNvPr id="2689" name="Google Shape;2689;p2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a:t>23</a:t>
            </a:fld>
            <a:endParaRPr/>
          </a:p>
        </p:txBody>
      </p:sp>
      <p:sp>
        <p:nvSpPr>
          <p:cNvPr id="2690" name="Google Shape;2690;p22"/>
          <p:cNvSpPr txBox="1">
            <a:spLocks noGrp="1"/>
          </p:cNvSpPr>
          <p:nvPr>
            <p:ph type="body" idx="1"/>
          </p:nvPr>
        </p:nvSpPr>
        <p:spPr>
          <a:xfrm>
            <a:off x="972081" y="988892"/>
            <a:ext cx="9827248" cy="4293771"/>
          </a:xfrm>
          <a:prstGeom prst="rect">
            <a:avLst/>
          </a:prstGeom>
          <a:noFill/>
          <a:ln>
            <a:noFill/>
          </a:ln>
        </p:spPr>
        <p:txBody>
          <a:bodyPr spcFirstLastPara="1" wrap="square" lIns="91425" tIns="45700" rIns="91425" bIns="45700" anchor="t" anchorCtr="0">
            <a:normAutofit/>
          </a:bodyPr>
          <a:lstStyle/>
          <a:p>
            <a:pPr marL="0" lvl="0" indent="0" algn="l">
              <a:spcBef>
                <a:spcPts val="0"/>
              </a:spcBef>
              <a:buClr>
                <a:srgbClr val="96CB00"/>
              </a:buClr>
            </a:pPr>
            <a:r>
              <a:rPr lang="fr-CH" b="1" noProof="0" dirty="0">
                <a:solidFill>
                  <a:srgbClr val="0B4874"/>
                </a:solidFill>
              </a:rPr>
              <a:t>Comprenez les « jobs » de vos </a:t>
            </a:r>
            <a:r>
              <a:rPr lang="fr-CH" b="1" noProof="0" dirty="0" err="1">
                <a:solidFill>
                  <a:srgbClr val="0B4874"/>
                </a:solidFill>
              </a:rPr>
              <a:t>client·e·s</a:t>
            </a:r>
            <a:r>
              <a:rPr lang="fr-CH" b="1" noProof="0" dirty="0">
                <a:solidFill>
                  <a:srgbClr val="0B4874"/>
                </a:solidFill>
              </a:rPr>
              <a:t> </a:t>
            </a:r>
          </a:p>
          <a:p>
            <a:pPr marL="0" lvl="0" indent="0" algn="l" rtl="0">
              <a:lnSpc>
                <a:spcPct val="90000"/>
              </a:lnSpc>
              <a:spcBef>
                <a:spcPts val="1000"/>
              </a:spcBef>
              <a:spcAft>
                <a:spcPts val="0"/>
              </a:spcAft>
              <a:buClr>
                <a:srgbClr val="96CB00"/>
              </a:buClr>
              <a:buSzPts val="2200"/>
              <a:buNone/>
            </a:pPr>
            <a:endParaRPr lang="fr-CH" sz="2200" b="1" noProof="0" dirty="0">
              <a:solidFill>
                <a:srgbClr val="686868"/>
              </a:solidFill>
            </a:endParaRPr>
          </a:p>
          <a:p>
            <a:pPr marL="0" lvl="0" indent="0" algn="l" rtl="0">
              <a:lnSpc>
                <a:spcPct val="90000"/>
              </a:lnSpc>
              <a:spcBef>
                <a:spcPts val="1000"/>
              </a:spcBef>
              <a:spcAft>
                <a:spcPts val="0"/>
              </a:spcAft>
              <a:buClr>
                <a:srgbClr val="686868"/>
              </a:buClr>
              <a:buSzPts val="2000"/>
              <a:buNone/>
            </a:pPr>
            <a:r>
              <a:rPr lang="fr-CH" sz="2000" noProof="0" dirty="0">
                <a:solidFill>
                  <a:srgbClr val="686868"/>
                </a:solidFill>
              </a:rPr>
              <a:t>Chaque équipe doit faire ce qui suit : </a:t>
            </a:r>
            <a:endParaRPr lang="fr-CH" noProof="0" dirty="0"/>
          </a:p>
          <a:p>
            <a:pPr marL="0" lvl="0" indent="0" algn="l" rtl="0">
              <a:lnSpc>
                <a:spcPct val="90000"/>
              </a:lnSpc>
              <a:spcBef>
                <a:spcPts val="1000"/>
              </a:spcBef>
              <a:spcAft>
                <a:spcPts val="0"/>
              </a:spcAft>
              <a:buClr>
                <a:srgbClr val="888D95"/>
              </a:buClr>
              <a:buSzPts val="2000"/>
              <a:buNone/>
            </a:pPr>
            <a:endParaRPr lang="fr-CH" sz="2000" noProof="0" dirty="0">
              <a:solidFill>
                <a:srgbClr val="686868"/>
              </a:solidFill>
            </a:endParaRPr>
          </a:p>
          <a:p>
            <a:pPr marL="342900" lvl="0" indent="-342900" algn="l">
              <a:lnSpc>
                <a:spcPct val="100000"/>
              </a:lnSpc>
              <a:buClr>
                <a:srgbClr val="686868"/>
              </a:buClr>
              <a:buSzPts val="2000"/>
              <a:buFont typeface="Arial"/>
              <a:buChar char="•"/>
            </a:pPr>
            <a:r>
              <a:rPr lang="fr-CH" sz="2000" b="1" noProof="0" dirty="0">
                <a:solidFill>
                  <a:srgbClr val="686868"/>
                </a:solidFill>
              </a:rPr>
              <a:t>Étape 1 : </a:t>
            </a:r>
            <a:r>
              <a:rPr lang="fr-CH" sz="2000" noProof="0" dirty="0">
                <a:solidFill>
                  <a:srgbClr val="686868"/>
                </a:solidFill>
              </a:rPr>
              <a:t>Définissez les tâches de votre groupe de cible </a:t>
            </a:r>
            <a:r>
              <a:rPr lang="fr-CH" sz="2000" dirty="0">
                <a:solidFill>
                  <a:srgbClr val="686868"/>
                </a:solidFill>
              </a:rPr>
              <a:t>potentiel </a:t>
            </a:r>
            <a:r>
              <a:rPr lang="fr-CH" sz="2000" noProof="0" dirty="0">
                <a:solidFill>
                  <a:srgbClr val="686868"/>
                </a:solidFill>
              </a:rPr>
              <a:t>(Jobs To Be Done) : qu’aimerait accomplir la personne ? </a:t>
            </a:r>
            <a:endParaRPr lang="fr-CH" noProof="0" dirty="0"/>
          </a:p>
          <a:p>
            <a:pPr marL="342900" lvl="0" indent="-342900" algn="l" rtl="0">
              <a:lnSpc>
                <a:spcPct val="100000"/>
              </a:lnSpc>
              <a:spcBef>
                <a:spcPts val="1000"/>
              </a:spcBef>
              <a:spcAft>
                <a:spcPts val="0"/>
              </a:spcAft>
              <a:buClr>
                <a:srgbClr val="686868"/>
              </a:buClr>
              <a:buSzPts val="2000"/>
              <a:buFont typeface="Arial"/>
              <a:buChar char="•"/>
            </a:pPr>
            <a:r>
              <a:rPr lang="fr-CH" sz="2000" b="1" noProof="0" dirty="0">
                <a:solidFill>
                  <a:srgbClr val="686868"/>
                </a:solidFill>
              </a:rPr>
              <a:t>Étape 2 : </a:t>
            </a:r>
            <a:r>
              <a:rPr lang="fr-CH" sz="2000" noProof="0" dirty="0">
                <a:solidFill>
                  <a:srgbClr val="686868"/>
                </a:solidFill>
              </a:rPr>
              <a:t>Listez les vrais « pains » et frustrations que la personne vit. </a:t>
            </a:r>
            <a:endParaRPr lang="fr-CH" noProof="0" dirty="0"/>
          </a:p>
          <a:p>
            <a:pPr marL="342900" lvl="0" indent="-342900" algn="l" rtl="0">
              <a:lnSpc>
                <a:spcPct val="100000"/>
              </a:lnSpc>
              <a:spcBef>
                <a:spcPts val="1000"/>
              </a:spcBef>
              <a:spcAft>
                <a:spcPts val="0"/>
              </a:spcAft>
              <a:buClr>
                <a:srgbClr val="686868"/>
              </a:buClr>
              <a:buSzPts val="2000"/>
              <a:buFont typeface="Arial"/>
              <a:buChar char="•"/>
            </a:pPr>
            <a:r>
              <a:rPr lang="fr-CH" sz="2000" b="1" noProof="0" dirty="0">
                <a:solidFill>
                  <a:srgbClr val="686868"/>
                </a:solidFill>
              </a:rPr>
              <a:t>Étape 3 : </a:t>
            </a:r>
            <a:r>
              <a:rPr lang="fr-CH" sz="2000" noProof="0" dirty="0">
                <a:solidFill>
                  <a:srgbClr val="686868"/>
                </a:solidFill>
              </a:rPr>
              <a:t>Formulez une question « Comment pourrions-nous… » pour lancer la génération d’idées dans le prochain module. </a:t>
            </a:r>
            <a:endParaRPr lang="fr-CH" noProof="0" dirty="0"/>
          </a:p>
          <a:p>
            <a:pPr marL="342900" lvl="0" indent="-342900" algn="l" rtl="0">
              <a:lnSpc>
                <a:spcPct val="100000"/>
              </a:lnSpc>
              <a:spcBef>
                <a:spcPts val="1000"/>
              </a:spcBef>
              <a:spcAft>
                <a:spcPts val="0"/>
              </a:spcAft>
              <a:buClr>
                <a:srgbClr val="686868"/>
              </a:buClr>
              <a:buSzPts val="2000"/>
              <a:buFont typeface="Arial"/>
              <a:buChar char="•"/>
            </a:pPr>
            <a:r>
              <a:rPr lang="fr-CH" sz="2000" b="1" noProof="0" dirty="0">
                <a:solidFill>
                  <a:srgbClr val="686868"/>
                </a:solidFill>
              </a:rPr>
              <a:t>Étape 4 : </a:t>
            </a:r>
            <a:r>
              <a:rPr lang="fr-CH" sz="2000" noProof="0" dirty="0">
                <a:solidFill>
                  <a:srgbClr val="686868"/>
                </a:solidFill>
              </a:rPr>
              <a:t>Partagez vos résultats lors d’une brève présentation avec les autres groupes et discutez-en.</a:t>
            </a:r>
            <a:endParaRPr lang="fr-CH" noProof="0" dirty="0"/>
          </a:p>
        </p:txBody>
      </p:sp>
      <p:pic>
        <p:nvPicPr>
          <p:cNvPr id="2691" name="Google Shape;2691;p2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872333" y="215847"/>
            <a:ext cx="3073128" cy="118592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96"/>
        <p:cNvGrpSpPr/>
        <p:nvPr/>
      </p:nvGrpSpPr>
      <p:grpSpPr>
        <a:xfrm>
          <a:off x="0" y="0"/>
          <a:ext cx="0" cy="0"/>
          <a:chOff x="0" y="0"/>
          <a:chExt cx="0" cy="0"/>
        </a:xfrm>
      </p:grpSpPr>
      <p:sp>
        <p:nvSpPr>
          <p:cNvPr id="2697" name="Google Shape;2697;p2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a:t>24</a:t>
            </a:fld>
            <a:endParaRPr/>
          </a:p>
        </p:txBody>
      </p:sp>
      <p:sp>
        <p:nvSpPr>
          <p:cNvPr id="2698" name="Google Shape;2698;p23"/>
          <p:cNvSpPr txBox="1"/>
          <p:nvPr/>
        </p:nvSpPr>
        <p:spPr>
          <a:xfrm>
            <a:off x="955852" y="124279"/>
            <a:ext cx="10235609" cy="657225"/>
          </a:xfrm>
          <a:prstGeom prst="rect">
            <a:avLst/>
          </a:prstGeom>
          <a:noFill/>
          <a:ln>
            <a:noFill/>
          </a:ln>
        </p:spPr>
        <p:txBody>
          <a:bodyPr spcFirstLastPara="1" wrap="square" lIns="91425" tIns="45700" rIns="91425" bIns="45700" anchor="ctr" anchorCtr="0">
            <a:noAutofit/>
          </a:bodyPr>
          <a:lstStyle/>
          <a:p>
            <a:pPr lvl="0">
              <a:buClr>
                <a:schemeClr val="dk1"/>
              </a:buClr>
              <a:buSzPts val="2400"/>
            </a:pPr>
            <a:r>
              <a:rPr lang="fr-CH" sz="2400" b="1" noProof="0" dirty="0">
                <a:solidFill>
                  <a:schemeClr val="dk1"/>
                </a:solidFill>
                <a:latin typeface="Century Gothic"/>
                <a:ea typeface="Century Gothic"/>
                <a:cs typeface="Century Gothic"/>
                <a:sym typeface="Century Gothic"/>
              </a:rPr>
              <a:t>Étape </a:t>
            </a:r>
            <a:r>
              <a:rPr lang="fr-CH" sz="2400" b="1" dirty="0">
                <a:solidFill>
                  <a:schemeClr val="dk1"/>
                </a:solidFill>
                <a:latin typeface="Century Gothic"/>
                <a:sym typeface="Century Gothic"/>
              </a:rPr>
              <a:t>1 : Identifiez les tâches que </a:t>
            </a:r>
            <a:r>
              <a:rPr lang="fr-CH" sz="2400" b="1" dirty="0">
                <a:solidFill>
                  <a:schemeClr val="dk1"/>
                </a:solidFill>
                <a:latin typeface="Century Gothic"/>
              </a:rPr>
              <a:t>vos </a:t>
            </a:r>
            <a:r>
              <a:rPr lang="fr-CH" sz="2400" b="1" dirty="0" err="1">
                <a:solidFill>
                  <a:schemeClr val="dk1"/>
                </a:solidFill>
                <a:latin typeface="Century Gothic"/>
              </a:rPr>
              <a:t>client·e·s</a:t>
            </a:r>
            <a:r>
              <a:rPr lang="fr-CH" sz="2400" b="1" dirty="0">
                <a:solidFill>
                  <a:schemeClr val="dk1"/>
                </a:solidFill>
                <a:latin typeface="Century Gothic"/>
              </a:rPr>
              <a:t> </a:t>
            </a:r>
            <a:r>
              <a:rPr lang="fr-CH" sz="2400" b="1" dirty="0">
                <a:solidFill>
                  <a:schemeClr val="dk1"/>
                </a:solidFill>
                <a:latin typeface="Century Gothic"/>
                <a:sym typeface="Century Gothic"/>
              </a:rPr>
              <a:t>doivent accomplir </a:t>
            </a:r>
            <a:endParaRPr lang="fr-CH" sz="2400" b="1" dirty="0">
              <a:solidFill>
                <a:schemeClr val="dk1"/>
              </a:solidFill>
              <a:latin typeface="Century Gothic"/>
            </a:endParaRPr>
          </a:p>
        </p:txBody>
      </p:sp>
      <p:sp>
        <p:nvSpPr>
          <p:cNvPr id="2699" name="Google Shape;2699;p23"/>
          <p:cNvSpPr txBox="1"/>
          <p:nvPr/>
        </p:nvSpPr>
        <p:spPr>
          <a:xfrm>
            <a:off x="934695" y="1179426"/>
            <a:ext cx="9880650" cy="48012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72A50"/>
              </a:buClr>
              <a:buSzPts val="1700"/>
              <a:buFont typeface="Century Gothic"/>
              <a:buNone/>
            </a:pPr>
            <a:r>
              <a:rPr lang="fr-CH" sz="1700" noProof="0" dirty="0">
                <a:solidFill>
                  <a:srgbClr val="072A50"/>
                </a:solidFill>
                <a:latin typeface="Century Gothic"/>
                <a:ea typeface="Century Gothic"/>
                <a:cs typeface="Century Gothic"/>
                <a:sym typeface="Century Gothic"/>
              </a:rPr>
              <a:t>Que souhaite vraiment atteindre votre groupe cible ? </a:t>
            </a:r>
            <a:endParaRPr lang="fr-CH" noProof="0" dirty="0"/>
          </a:p>
          <a:p>
            <a:pPr marL="0" marR="0" lvl="0" indent="0" algn="l" rtl="0">
              <a:spcBef>
                <a:spcPts val="0"/>
              </a:spcBef>
              <a:spcAft>
                <a:spcPts val="0"/>
              </a:spcAft>
              <a:buClr>
                <a:srgbClr val="072A50"/>
              </a:buClr>
              <a:buSzPts val="1700"/>
              <a:buFont typeface="Century Gothic"/>
              <a:buNone/>
            </a:pPr>
            <a:br>
              <a:rPr lang="fr-CH" sz="1700" noProof="0" dirty="0">
                <a:solidFill>
                  <a:srgbClr val="072A50"/>
                </a:solidFill>
                <a:latin typeface="Century Gothic"/>
                <a:ea typeface="Century Gothic"/>
                <a:cs typeface="Century Gothic"/>
                <a:sym typeface="Century Gothic"/>
              </a:rPr>
            </a:br>
            <a:r>
              <a:rPr lang="fr-CH" sz="1700" noProof="0" dirty="0">
                <a:solidFill>
                  <a:srgbClr val="072A50"/>
                </a:solidFill>
                <a:latin typeface="Century Gothic"/>
                <a:ea typeface="Century Gothic"/>
                <a:cs typeface="Century Gothic"/>
                <a:sym typeface="Century Gothic"/>
              </a:rPr>
              <a:t>Une </a:t>
            </a:r>
            <a:r>
              <a:rPr lang="fr-CH" sz="1700" b="1" noProof="0" dirty="0">
                <a:solidFill>
                  <a:srgbClr val="072A50"/>
                </a:solidFill>
                <a:latin typeface="Century Gothic"/>
                <a:ea typeface="Century Gothic"/>
                <a:cs typeface="Century Gothic"/>
                <a:sym typeface="Century Gothic"/>
              </a:rPr>
              <a:t>tâche (Job to Be Done, JTBD) </a:t>
            </a:r>
            <a:r>
              <a:rPr lang="fr-CH" sz="1700" noProof="0" dirty="0">
                <a:solidFill>
                  <a:srgbClr val="072A50"/>
                </a:solidFill>
                <a:latin typeface="Century Gothic"/>
                <a:ea typeface="Century Gothic"/>
                <a:cs typeface="Century Gothic"/>
                <a:sym typeface="Century Gothic"/>
              </a:rPr>
              <a:t>exprime l’objectif ou le progrès que votre groupe cible souhaite réaliser dans sa vie. </a:t>
            </a:r>
            <a:endParaRPr lang="fr-CH" noProof="0" dirty="0"/>
          </a:p>
          <a:p>
            <a:pPr marL="0" marR="0" lvl="0" indent="0" algn="l" rtl="0">
              <a:spcBef>
                <a:spcPts val="0"/>
              </a:spcBef>
              <a:spcAft>
                <a:spcPts val="0"/>
              </a:spcAft>
              <a:buClr>
                <a:schemeClr val="dk1"/>
              </a:buClr>
              <a:buSzPts val="1700"/>
              <a:buFont typeface="Century Gothic"/>
              <a:buNone/>
            </a:pPr>
            <a:endParaRPr lang="fr-CH" sz="1700" b="1" noProof="0" dirty="0">
              <a:solidFill>
                <a:srgbClr val="072A50"/>
              </a:solidFill>
              <a:latin typeface="Century Gothic"/>
              <a:ea typeface="Century Gothic"/>
              <a:cs typeface="Century Gothic"/>
              <a:sym typeface="Century Gothic"/>
            </a:endParaRPr>
          </a:p>
          <a:p>
            <a:pPr marL="0" marR="0" lvl="0" indent="0" algn="l" rtl="0">
              <a:spcBef>
                <a:spcPts val="0"/>
              </a:spcBef>
              <a:spcAft>
                <a:spcPts val="0"/>
              </a:spcAft>
              <a:buClr>
                <a:srgbClr val="072A50"/>
              </a:buClr>
              <a:buSzPts val="1700"/>
              <a:buFont typeface="Century Gothic"/>
              <a:buNone/>
            </a:pPr>
            <a:r>
              <a:rPr lang="fr-CH" sz="1700" b="1" noProof="0" dirty="0">
                <a:solidFill>
                  <a:srgbClr val="072A50"/>
                </a:solidFill>
                <a:latin typeface="Century Gothic"/>
                <a:ea typeface="Century Gothic"/>
                <a:cs typeface="Century Gothic"/>
                <a:sym typeface="Century Gothic"/>
              </a:rPr>
              <a:t>Structure : Verbe d’action + objet de l’action + précision du contexte </a:t>
            </a:r>
            <a:endParaRPr lang="fr-CH" noProof="0" dirty="0"/>
          </a:p>
          <a:p>
            <a:pPr marL="0" marR="0" lvl="0" indent="0" algn="l" rtl="0">
              <a:spcBef>
                <a:spcPts val="0"/>
              </a:spcBef>
              <a:spcAft>
                <a:spcPts val="0"/>
              </a:spcAft>
              <a:buClr>
                <a:schemeClr val="dk1"/>
              </a:buClr>
              <a:buSzPts val="1700"/>
              <a:buFont typeface="Century Gothic"/>
              <a:buNone/>
            </a:pPr>
            <a:endParaRPr lang="fr-CH" sz="1700" noProof="0" dirty="0">
              <a:solidFill>
                <a:srgbClr val="072A50"/>
              </a:solidFill>
              <a:latin typeface="Century Gothic"/>
              <a:ea typeface="Century Gothic"/>
              <a:cs typeface="Century Gothic"/>
              <a:sym typeface="Century Gothic"/>
            </a:endParaRPr>
          </a:p>
          <a:p>
            <a:pPr marL="0" marR="0" lvl="0" indent="0" algn="l" rtl="0">
              <a:spcBef>
                <a:spcPts val="0"/>
              </a:spcBef>
              <a:spcAft>
                <a:spcPts val="0"/>
              </a:spcAft>
              <a:buClr>
                <a:srgbClr val="072A50"/>
              </a:buClr>
              <a:buSzPts val="1700"/>
              <a:buFont typeface="Century Gothic"/>
              <a:buNone/>
            </a:pPr>
            <a:r>
              <a:rPr lang="fr-CH" sz="1700" b="1" noProof="0" dirty="0">
                <a:solidFill>
                  <a:srgbClr val="072A50"/>
                </a:solidFill>
                <a:latin typeface="Century Gothic"/>
                <a:ea typeface="Century Gothic"/>
                <a:cs typeface="Century Gothic"/>
                <a:sym typeface="Century Gothic"/>
              </a:rPr>
              <a:t>Exemples :</a:t>
            </a:r>
            <a:endParaRPr lang="fr-CH" sz="1700" noProof="0" dirty="0">
              <a:solidFill>
                <a:srgbClr val="072A50"/>
              </a:solidFill>
              <a:latin typeface="Century Gothic"/>
              <a:ea typeface="Century Gothic"/>
              <a:cs typeface="Century Gothic"/>
              <a:sym typeface="Century Gothic"/>
            </a:endParaRPr>
          </a:p>
          <a:p>
            <a:pPr marL="285750" marR="0" lvl="0" indent="-285750" algn="l" rtl="0">
              <a:spcBef>
                <a:spcPts val="0"/>
              </a:spcBef>
              <a:spcAft>
                <a:spcPts val="0"/>
              </a:spcAft>
              <a:buClr>
                <a:srgbClr val="072A50"/>
              </a:buClr>
              <a:buSzPts val="1700"/>
              <a:buFont typeface="Arial"/>
              <a:buChar char="•"/>
            </a:pPr>
            <a:r>
              <a:rPr lang="fr-CH" sz="1700" noProof="0" dirty="0">
                <a:solidFill>
                  <a:srgbClr val="072A50"/>
                </a:solidFill>
                <a:latin typeface="Century Gothic"/>
                <a:ea typeface="Century Gothic"/>
                <a:cs typeface="Century Gothic"/>
                <a:sym typeface="Century Gothic"/>
              </a:rPr>
              <a:t>Acheter des aliments sains à emporter </a:t>
            </a:r>
            <a:endParaRPr lang="fr-CH" noProof="0" dirty="0"/>
          </a:p>
          <a:p>
            <a:pPr marL="285750" lvl="0" indent="-285750">
              <a:buClr>
                <a:srgbClr val="072A50"/>
              </a:buClr>
              <a:buSzPts val="1700"/>
              <a:buFont typeface="Arial"/>
              <a:buChar char="•"/>
            </a:pPr>
            <a:r>
              <a:rPr lang="fr-CH" sz="1700" dirty="0">
                <a:solidFill>
                  <a:srgbClr val="072A50"/>
                </a:solidFill>
                <a:latin typeface="Century Gothic"/>
              </a:rPr>
              <a:t>Apprendre </a:t>
            </a:r>
            <a:r>
              <a:rPr lang="fr-CH" sz="1700" dirty="0">
                <a:solidFill>
                  <a:srgbClr val="072A50"/>
                </a:solidFill>
                <a:latin typeface="Century Gothic"/>
                <a:sym typeface="Century Gothic"/>
              </a:rPr>
              <a:t>de </a:t>
            </a:r>
            <a:r>
              <a:rPr lang="fr-CH" sz="1700" noProof="0" dirty="0">
                <a:solidFill>
                  <a:srgbClr val="072A50"/>
                </a:solidFill>
                <a:latin typeface="Century Gothic"/>
                <a:ea typeface="Century Gothic"/>
                <a:cs typeface="Century Gothic"/>
                <a:sym typeface="Century Gothic"/>
              </a:rPr>
              <a:t>nouvelles compétences pendant les loisirs </a:t>
            </a:r>
            <a:endParaRPr lang="fr-CH" noProof="0" dirty="0"/>
          </a:p>
          <a:p>
            <a:pPr marL="285750" marR="0" lvl="0" indent="-285750" algn="l" rtl="0">
              <a:spcBef>
                <a:spcPts val="0"/>
              </a:spcBef>
              <a:spcAft>
                <a:spcPts val="0"/>
              </a:spcAft>
              <a:buClr>
                <a:srgbClr val="072A50"/>
              </a:buClr>
              <a:buSzPts val="1700"/>
              <a:buFont typeface="Arial"/>
              <a:buChar char="•"/>
            </a:pPr>
            <a:r>
              <a:rPr lang="fr-CH" sz="1700" noProof="0" dirty="0">
                <a:solidFill>
                  <a:srgbClr val="072A50"/>
                </a:solidFill>
                <a:latin typeface="Century Gothic"/>
                <a:ea typeface="Century Gothic"/>
                <a:cs typeface="Century Gothic"/>
                <a:sym typeface="Century Gothic"/>
              </a:rPr>
              <a:t>Avoir toujours un vélo en état de marche à disposition </a:t>
            </a:r>
            <a:endParaRPr lang="fr-CH" noProof="0" dirty="0"/>
          </a:p>
          <a:p>
            <a:pPr marL="0" marR="0" lvl="0" indent="0" algn="l" rtl="0">
              <a:spcBef>
                <a:spcPts val="0"/>
              </a:spcBef>
              <a:spcAft>
                <a:spcPts val="0"/>
              </a:spcAft>
              <a:buClr>
                <a:schemeClr val="dk1"/>
              </a:buClr>
              <a:buSzPts val="1700"/>
              <a:buFont typeface="Arial"/>
              <a:buNone/>
            </a:pPr>
            <a:endParaRPr lang="fr-CH" sz="1700" noProof="0" dirty="0">
              <a:solidFill>
                <a:srgbClr val="072A50"/>
              </a:solidFill>
              <a:latin typeface="Century Gothic"/>
              <a:ea typeface="Century Gothic"/>
              <a:cs typeface="Century Gothic"/>
              <a:sym typeface="Century Gothic"/>
            </a:endParaRPr>
          </a:p>
          <a:p>
            <a:pPr marL="0" marR="0" lvl="0" indent="0" algn="l" rtl="0">
              <a:spcBef>
                <a:spcPts val="0"/>
              </a:spcBef>
              <a:spcAft>
                <a:spcPts val="0"/>
              </a:spcAft>
              <a:buClr>
                <a:srgbClr val="072A50"/>
              </a:buClr>
              <a:buSzPts val="1700"/>
              <a:buFont typeface="Century Gothic"/>
              <a:buNone/>
            </a:pPr>
            <a:r>
              <a:rPr lang="fr-CH" sz="1700" noProof="0" dirty="0">
                <a:solidFill>
                  <a:srgbClr val="072A50"/>
                </a:solidFill>
                <a:latin typeface="Century Gothic"/>
                <a:ea typeface="Century Gothic"/>
                <a:cs typeface="Century Gothic"/>
                <a:sym typeface="Century Gothic"/>
              </a:rPr>
              <a:t>Notez une </a:t>
            </a:r>
            <a:r>
              <a:rPr lang="fr-CH" sz="1700" b="1" noProof="0" dirty="0">
                <a:solidFill>
                  <a:srgbClr val="072A50"/>
                </a:solidFill>
                <a:latin typeface="Century Gothic"/>
                <a:ea typeface="Century Gothic"/>
                <a:cs typeface="Century Gothic"/>
                <a:sym typeface="Century Gothic"/>
              </a:rPr>
              <a:t>tâche principale </a:t>
            </a:r>
            <a:r>
              <a:rPr lang="fr-CH" sz="1700" noProof="0" dirty="0">
                <a:solidFill>
                  <a:srgbClr val="072A50"/>
                </a:solidFill>
                <a:latin typeface="Century Gothic"/>
                <a:ea typeface="Century Gothic"/>
                <a:cs typeface="Century Gothic"/>
                <a:sym typeface="Century Gothic"/>
              </a:rPr>
              <a:t>et, si possible, une ou deux </a:t>
            </a:r>
            <a:r>
              <a:rPr lang="fr-CH" sz="1700" b="1" noProof="0" dirty="0">
                <a:solidFill>
                  <a:srgbClr val="072A50"/>
                </a:solidFill>
                <a:latin typeface="Century Gothic"/>
                <a:ea typeface="Century Gothic"/>
                <a:cs typeface="Century Gothic"/>
                <a:sym typeface="Century Gothic"/>
              </a:rPr>
              <a:t>tâches associées</a:t>
            </a:r>
            <a:r>
              <a:rPr lang="fr-CH" sz="1700" noProof="0" dirty="0">
                <a:solidFill>
                  <a:srgbClr val="072A50"/>
                </a:solidFill>
                <a:latin typeface="Century Gothic"/>
                <a:ea typeface="Century Gothic"/>
                <a:cs typeface="Century Gothic"/>
                <a:sym typeface="Century Gothic"/>
              </a:rPr>
              <a:t>. </a:t>
            </a:r>
            <a:endParaRPr lang="fr-CH" noProof="0" dirty="0"/>
          </a:p>
          <a:p>
            <a:pPr marL="0" marR="0" lvl="0" indent="0" algn="l" rtl="0">
              <a:spcBef>
                <a:spcPts val="0"/>
              </a:spcBef>
              <a:spcAft>
                <a:spcPts val="0"/>
              </a:spcAft>
              <a:buClr>
                <a:srgbClr val="072A50"/>
              </a:buClr>
              <a:buSzPts val="1700"/>
              <a:buFont typeface="Century Gothic"/>
              <a:buNone/>
            </a:pPr>
            <a:r>
              <a:rPr lang="fr-CH" sz="1700" noProof="0" dirty="0">
                <a:solidFill>
                  <a:srgbClr val="072A50"/>
                </a:solidFill>
                <a:latin typeface="Century Gothic"/>
                <a:ea typeface="Century Gothic"/>
                <a:cs typeface="Century Gothic"/>
                <a:sym typeface="Century Gothic"/>
              </a:rPr>
              <a:t>Pensez à prendre en compte les aspects fonctionnels, émotionnels et sociaux dans la description des tâches de votre groupe cible </a:t>
            </a:r>
            <a:endParaRPr lang="fr-CH" noProof="0" dirty="0"/>
          </a:p>
          <a:p>
            <a:pPr marL="0" marR="0" lvl="0" indent="0" algn="l" rtl="0">
              <a:spcBef>
                <a:spcPts val="0"/>
              </a:spcBef>
              <a:spcAft>
                <a:spcPts val="0"/>
              </a:spcAft>
              <a:buClr>
                <a:schemeClr val="dk1"/>
              </a:buClr>
              <a:buSzPts val="1700"/>
              <a:buFont typeface="Century Gothic"/>
              <a:buNone/>
            </a:pPr>
            <a:endParaRPr lang="fr-CH" sz="1700" noProof="0" dirty="0">
              <a:solidFill>
                <a:srgbClr val="072A50"/>
              </a:solidFill>
              <a:latin typeface="Century Gothic"/>
              <a:ea typeface="Century Gothic"/>
              <a:cs typeface="Century Gothic"/>
              <a:sym typeface="Century Gothic"/>
            </a:endParaRPr>
          </a:p>
          <a:p>
            <a:pPr>
              <a:buClr>
                <a:srgbClr val="072A50"/>
              </a:buClr>
              <a:buSzPts val="1700"/>
            </a:pPr>
            <a:r>
              <a:rPr lang="fr-CH" sz="1700" i="1" dirty="0">
                <a:solidFill>
                  <a:srgbClr val="072A50"/>
                </a:solidFill>
                <a:latin typeface="Century Gothic"/>
              </a:rPr>
              <a:t>Les gens n’achètent pas de produits – ils les acquiert pour accomplir une tâche.</a:t>
            </a:r>
            <a:endParaRPr lang="de-CH" sz="1700" i="1" dirty="0">
              <a:solidFill>
                <a:srgbClr val="072A50"/>
              </a:solidFill>
              <a:latin typeface="Century Gothic"/>
            </a:endParaRPr>
          </a:p>
          <a:p>
            <a:pPr marL="0" marR="0" lvl="0" indent="0" algn="l" rtl="0">
              <a:spcBef>
                <a:spcPts val="0"/>
              </a:spcBef>
              <a:spcAft>
                <a:spcPts val="0"/>
              </a:spcAft>
              <a:buClr>
                <a:srgbClr val="072A50"/>
              </a:buClr>
              <a:buSzPts val="1700"/>
              <a:buFont typeface="Century Gothic"/>
              <a:buNone/>
            </a:pPr>
            <a:endParaRPr lang="fr-CH" sz="1700" noProof="0" dirty="0">
              <a:solidFill>
                <a:srgbClr val="072A50"/>
              </a:solidFill>
              <a:latin typeface="Century Gothic"/>
              <a:ea typeface="Century Gothic"/>
              <a:cs typeface="Century Gothic"/>
              <a:sym typeface="Century Gothic"/>
            </a:endParaRPr>
          </a:p>
        </p:txBody>
      </p:sp>
      <p:pic>
        <p:nvPicPr>
          <p:cNvPr id="2700" name="Google Shape;2700;p23" descr="Blaupause mit einfarbiger Füllun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586722" y="2166578"/>
            <a:ext cx="914400" cy="9144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05"/>
        <p:cNvGrpSpPr/>
        <p:nvPr/>
      </p:nvGrpSpPr>
      <p:grpSpPr>
        <a:xfrm>
          <a:off x="0" y="0"/>
          <a:ext cx="0" cy="0"/>
          <a:chOff x="0" y="0"/>
          <a:chExt cx="0" cy="0"/>
        </a:xfrm>
      </p:grpSpPr>
      <p:sp>
        <p:nvSpPr>
          <p:cNvPr id="2706" name="Google Shape;2706;p2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a:t>25</a:t>
            </a:fld>
            <a:endParaRPr/>
          </a:p>
        </p:txBody>
      </p:sp>
      <p:sp>
        <p:nvSpPr>
          <p:cNvPr id="2707" name="Google Shape;2707;p24"/>
          <p:cNvSpPr txBox="1"/>
          <p:nvPr/>
        </p:nvSpPr>
        <p:spPr>
          <a:xfrm>
            <a:off x="943820" y="324883"/>
            <a:ext cx="9406555" cy="657225"/>
          </a:xfrm>
          <a:prstGeom prst="rect">
            <a:avLst/>
          </a:prstGeom>
          <a:noFill/>
          <a:ln>
            <a:noFill/>
          </a:ln>
        </p:spPr>
        <p:txBody>
          <a:bodyPr spcFirstLastPara="1" wrap="square" lIns="91425" tIns="45700" rIns="91425" bIns="45700" anchor="ctr" anchorCtr="0">
            <a:noAutofit/>
          </a:bodyPr>
          <a:lstStyle/>
          <a:p>
            <a:pPr>
              <a:buClr>
                <a:schemeClr val="dk1"/>
              </a:buClr>
              <a:buSzPts val="2400"/>
            </a:pPr>
            <a:r>
              <a:rPr lang="fr-CH" sz="2400" b="1" noProof="0" dirty="0">
                <a:solidFill>
                  <a:schemeClr val="dk1"/>
                </a:solidFill>
                <a:latin typeface="Century Gothic"/>
              </a:rPr>
              <a:t>Étape 2 : Identifiez les pains</a:t>
            </a:r>
          </a:p>
          <a:p>
            <a:pPr marL="0" marR="0" lvl="0" indent="0" algn="l" rtl="0">
              <a:spcBef>
                <a:spcPts val="0"/>
              </a:spcBef>
              <a:spcAft>
                <a:spcPts val="0"/>
              </a:spcAft>
              <a:buClr>
                <a:schemeClr val="dk1"/>
              </a:buClr>
              <a:buSzPts val="2400"/>
              <a:buFont typeface="Century Gothic"/>
              <a:buNone/>
            </a:pPr>
            <a:endParaRPr dirty="0"/>
          </a:p>
        </p:txBody>
      </p:sp>
      <p:sp>
        <p:nvSpPr>
          <p:cNvPr id="2708" name="Google Shape;2708;p24"/>
          <p:cNvSpPr txBox="1"/>
          <p:nvPr/>
        </p:nvSpPr>
        <p:spPr>
          <a:xfrm>
            <a:off x="943820" y="1532609"/>
            <a:ext cx="9824443" cy="4801274"/>
          </a:xfrm>
          <a:prstGeom prst="rect">
            <a:avLst/>
          </a:prstGeom>
          <a:noFill/>
          <a:ln>
            <a:noFill/>
          </a:ln>
        </p:spPr>
        <p:txBody>
          <a:bodyPr spcFirstLastPara="1" wrap="square" lIns="91425" tIns="45700" rIns="91425" bIns="45700" anchor="t" anchorCtr="0">
            <a:spAutoFit/>
          </a:bodyPr>
          <a:lstStyle/>
          <a:p>
            <a:pPr lvl="0" eaLnBrk="0" fontAlgn="base" hangingPunct="0">
              <a:spcBef>
                <a:spcPct val="0"/>
              </a:spcBef>
              <a:spcAft>
                <a:spcPct val="0"/>
              </a:spcAft>
              <a:buClrTx/>
            </a:pPr>
            <a:r>
              <a:rPr lang="fr-CH" sz="1800" kern="1200" noProof="0" dirty="0">
                <a:solidFill>
                  <a:schemeClr val="tx1"/>
                </a:solidFill>
                <a:latin typeface="Century Gothic" panose="020B0502020202020204" pitchFamily="34" charset="0"/>
                <a:ea typeface="+mn-ea"/>
                <a:cs typeface="+mn-cs"/>
              </a:rPr>
              <a:t>Qu'est-ce qui empêche vos </a:t>
            </a:r>
            <a:r>
              <a:rPr lang="fr-CH" sz="1800" kern="1200" noProof="0" dirty="0" err="1">
                <a:solidFill>
                  <a:schemeClr val="tx1"/>
                </a:solidFill>
                <a:latin typeface="Century Gothic" panose="020B0502020202020204" pitchFamily="34" charset="0"/>
                <a:ea typeface="+mn-ea"/>
                <a:cs typeface="+mn-cs"/>
              </a:rPr>
              <a:t>client·e·s</a:t>
            </a:r>
            <a:r>
              <a:rPr lang="fr-CH" sz="1800" kern="1200" noProof="0" dirty="0">
                <a:solidFill>
                  <a:schemeClr val="tx1"/>
                </a:solidFill>
                <a:latin typeface="Century Gothic" panose="020B0502020202020204" pitchFamily="34" charset="0"/>
                <a:ea typeface="+mn-ea"/>
                <a:cs typeface="+mn-cs"/>
              </a:rPr>
              <a:t> d'atteindre leur objectif ?</a:t>
            </a:r>
          </a:p>
          <a:p>
            <a:pPr>
              <a:buClr>
                <a:schemeClr val="dk1"/>
              </a:buClr>
              <a:buSzPts val="1800"/>
            </a:pPr>
            <a:endParaRPr lang="fr-CH" sz="1800" kern="1200" noProof="0" dirty="0">
              <a:solidFill>
                <a:schemeClr val="tx1"/>
              </a:solidFill>
              <a:latin typeface="Century Gothic" panose="020B0502020202020204" pitchFamily="34" charset="0"/>
              <a:ea typeface="+mn-ea"/>
              <a:cs typeface="+mn-cs"/>
            </a:endParaRPr>
          </a:p>
          <a:p>
            <a:pPr>
              <a:buClr>
                <a:schemeClr val="dk1"/>
              </a:buClr>
              <a:buSzPts val="1800"/>
            </a:pPr>
            <a:r>
              <a:rPr lang="fr-CH" sz="1800" kern="1200" noProof="0" dirty="0">
                <a:solidFill>
                  <a:schemeClr val="tx1"/>
                </a:solidFill>
                <a:latin typeface="Century Gothic" panose="020B0502020202020204" pitchFamily="34" charset="0"/>
                <a:ea typeface="+mn-ea"/>
                <a:cs typeface="+mn-cs"/>
              </a:rPr>
              <a:t>Listez les </a:t>
            </a:r>
            <a:r>
              <a:rPr lang="fr-CH" sz="1800" b="1" kern="1200" noProof="0" dirty="0">
                <a:solidFill>
                  <a:schemeClr val="tx1"/>
                </a:solidFill>
                <a:latin typeface="Century Gothic" panose="020B0502020202020204" pitchFamily="34" charset="0"/>
                <a:ea typeface="+mn-ea"/>
                <a:cs typeface="+mn-cs"/>
              </a:rPr>
              <a:t>pains</a:t>
            </a:r>
            <a:r>
              <a:rPr lang="fr-CH" sz="1800" kern="1200" noProof="0" dirty="0">
                <a:solidFill>
                  <a:schemeClr val="tx1"/>
                </a:solidFill>
                <a:latin typeface="Century Gothic" panose="020B0502020202020204" pitchFamily="34" charset="0"/>
                <a:ea typeface="+mn-ea"/>
                <a:cs typeface="+mn-cs"/>
              </a:rPr>
              <a:t>, les </a:t>
            </a:r>
            <a:r>
              <a:rPr lang="fr-CH" sz="1800" b="1" kern="1200" noProof="0" dirty="0">
                <a:solidFill>
                  <a:schemeClr val="tx1"/>
                </a:solidFill>
                <a:latin typeface="Century Gothic" panose="020B0502020202020204" pitchFamily="34" charset="0"/>
                <a:ea typeface="+mn-ea"/>
                <a:cs typeface="+mn-cs"/>
              </a:rPr>
              <a:t>obstacles ou les frustrations </a:t>
            </a:r>
            <a:r>
              <a:rPr lang="fr-CH" sz="1800" kern="1200" noProof="0" dirty="0">
                <a:solidFill>
                  <a:schemeClr val="tx1"/>
                </a:solidFill>
                <a:latin typeface="Century Gothic" panose="020B0502020202020204" pitchFamily="34" charset="0"/>
                <a:ea typeface="+mn-ea"/>
                <a:cs typeface="+mn-cs"/>
              </a:rPr>
              <a:t>auxquels ils et elles sont </a:t>
            </a:r>
            <a:r>
              <a:rPr lang="fr-CH" sz="1800" kern="1200" noProof="0" dirty="0" err="1">
                <a:solidFill>
                  <a:schemeClr val="tx1"/>
                </a:solidFill>
                <a:latin typeface="Century Gothic" panose="020B0502020202020204" pitchFamily="34" charset="0"/>
                <a:ea typeface="+mn-ea"/>
                <a:cs typeface="+mn-cs"/>
              </a:rPr>
              <a:t>confronté·e·s</a:t>
            </a:r>
            <a:r>
              <a:rPr lang="fr-CH" sz="1800" kern="1200" noProof="0" dirty="0">
                <a:solidFill>
                  <a:schemeClr val="tx1"/>
                </a:solidFill>
                <a:latin typeface="Century Gothic" panose="020B0502020202020204" pitchFamily="34" charset="0"/>
                <a:ea typeface="+mn-ea"/>
                <a:cs typeface="+mn-cs"/>
              </a:rPr>
              <a:t>.</a:t>
            </a:r>
          </a:p>
          <a:p>
            <a:endParaRPr lang="fr-CH" sz="1800" kern="1200" noProof="0" dirty="0">
              <a:solidFill>
                <a:schemeClr val="tx1"/>
              </a:solidFill>
              <a:latin typeface="Century Gothic" panose="020B0502020202020204" pitchFamily="34" charset="0"/>
              <a:ea typeface="+mn-ea"/>
              <a:cs typeface="+mn-cs"/>
            </a:endParaRPr>
          </a:p>
          <a:p>
            <a:r>
              <a:rPr lang="fr-CH" sz="1800" kern="1200" noProof="0" dirty="0">
                <a:solidFill>
                  <a:schemeClr val="tx1"/>
                </a:solidFill>
                <a:latin typeface="Century Gothic" panose="020B0502020202020204" pitchFamily="34" charset="0"/>
                <a:ea typeface="+mn-ea"/>
                <a:cs typeface="+mn-cs"/>
              </a:rPr>
              <a:t>Pensez notamment à :</a:t>
            </a:r>
            <a:endParaRPr lang="fr-CH" sz="1800" kern="1200" noProof="0" dirty="0">
              <a:solidFill>
                <a:schemeClr val="tx1"/>
              </a:solidFill>
              <a:latin typeface="Century Gothic" panose="020B0502020202020204" pitchFamily="34" charset="0"/>
              <a:ea typeface="+mn-ea"/>
              <a:cs typeface="+mn-cs"/>
              <a:sym typeface="Century Gothic"/>
            </a:endParaRPr>
          </a:p>
          <a:p>
            <a:pPr marL="285750" indent="-285750">
              <a:buFont typeface="Arial" panose="020B0604020202020204" pitchFamily="34" charset="0"/>
              <a:buChar char="•"/>
            </a:pPr>
            <a:r>
              <a:rPr lang="fr-CH" sz="1800" b="1" kern="1200" noProof="0" dirty="0">
                <a:solidFill>
                  <a:schemeClr val="tx1"/>
                </a:solidFill>
                <a:latin typeface="Century Gothic" panose="020B0502020202020204" pitchFamily="34" charset="0"/>
                <a:ea typeface="+mn-ea"/>
                <a:cs typeface="+mn-cs"/>
              </a:rPr>
              <a:t>Pains fonctionnels : </a:t>
            </a:r>
            <a:r>
              <a:rPr lang="fr-CH" sz="1800" kern="1200" noProof="0" dirty="0">
                <a:solidFill>
                  <a:schemeClr val="tx1"/>
                </a:solidFill>
                <a:latin typeface="Century Gothic" panose="020B0502020202020204" pitchFamily="34" charset="0"/>
                <a:ea typeface="+mn-ea"/>
                <a:cs typeface="+mn-cs"/>
              </a:rPr>
              <a:t>coûts, temps, distance, complexité</a:t>
            </a:r>
          </a:p>
          <a:p>
            <a:pPr marL="285750" indent="-285750">
              <a:buFont typeface="Arial" panose="020B0604020202020204" pitchFamily="34" charset="0"/>
              <a:buChar char="•"/>
            </a:pPr>
            <a:r>
              <a:rPr lang="fr-CH" sz="1800" b="1" kern="1200" noProof="0" dirty="0">
                <a:solidFill>
                  <a:schemeClr val="tx1"/>
                </a:solidFill>
                <a:latin typeface="Century Gothic" panose="020B0502020202020204" pitchFamily="34" charset="0"/>
                <a:ea typeface="+mn-ea"/>
                <a:cs typeface="+mn-cs"/>
              </a:rPr>
              <a:t>Pains émotionnels :</a:t>
            </a:r>
            <a:r>
              <a:rPr lang="fr-CH" sz="1800" kern="1200" noProof="0" dirty="0">
                <a:solidFill>
                  <a:schemeClr val="tx1"/>
                </a:solidFill>
                <a:latin typeface="Century Gothic" panose="020B0502020202020204" pitchFamily="34" charset="0"/>
                <a:ea typeface="+mn-ea"/>
                <a:cs typeface="+mn-cs"/>
              </a:rPr>
              <a:t> stress, frustration, peur, ennui</a:t>
            </a:r>
          </a:p>
          <a:p>
            <a:pPr marL="285750" indent="-285750">
              <a:buFont typeface="Arial" panose="020B0604020202020204" pitchFamily="34" charset="0"/>
              <a:buChar char="•"/>
            </a:pPr>
            <a:r>
              <a:rPr lang="fr-CH" sz="1800" b="1" kern="1200" noProof="0" dirty="0">
                <a:solidFill>
                  <a:schemeClr val="tx1"/>
                </a:solidFill>
                <a:latin typeface="Century Gothic" panose="020B0502020202020204" pitchFamily="34" charset="0"/>
                <a:ea typeface="+mn-ea"/>
                <a:cs typeface="+mn-cs"/>
              </a:rPr>
              <a:t>Pains sociaux : </a:t>
            </a:r>
            <a:r>
              <a:rPr lang="fr-CH" sz="1800" kern="1200" noProof="0" dirty="0">
                <a:solidFill>
                  <a:schemeClr val="tx1"/>
                </a:solidFill>
                <a:latin typeface="Century Gothic" panose="020B0502020202020204" pitchFamily="34" charset="0"/>
                <a:ea typeface="+mn-ea"/>
                <a:cs typeface="+mn-cs"/>
              </a:rPr>
              <a:t>gêne, manque de soutien</a:t>
            </a:r>
          </a:p>
          <a:p>
            <a:endParaRPr lang="fr-CH" sz="1800" kern="1200" noProof="0" dirty="0">
              <a:solidFill>
                <a:schemeClr val="tx1"/>
              </a:solidFill>
              <a:latin typeface="Century Gothic" panose="020B0502020202020204" pitchFamily="34" charset="0"/>
              <a:ea typeface="+mn-ea"/>
              <a:cs typeface="+mn-cs"/>
            </a:endParaRPr>
          </a:p>
          <a:p>
            <a:r>
              <a:rPr lang="fr-CH" sz="1800" b="1" kern="1200" dirty="0">
                <a:solidFill>
                  <a:srgbClr val="738D05"/>
                </a:solidFill>
                <a:latin typeface="+mn-lt"/>
                <a:ea typeface="+mn-ea"/>
                <a:cs typeface="+mn-cs"/>
              </a:rPr>
              <a:t>Exemple (personnes qui se déplacent à vélo pour aller au travail)</a:t>
            </a:r>
          </a:p>
          <a:p>
            <a:pPr>
              <a:buClr>
                <a:schemeClr val="dk1"/>
              </a:buClr>
              <a:buSzPts val="1800"/>
            </a:pPr>
            <a:endParaRPr lang="fr-CH" sz="1800" kern="1200" noProof="0" dirty="0">
              <a:solidFill>
                <a:schemeClr val="tx1"/>
              </a:solidFill>
              <a:latin typeface="Century Gothic" panose="020B0502020202020204" pitchFamily="34" charset="0"/>
              <a:ea typeface="+mn-ea"/>
              <a:cs typeface="+mn-cs"/>
            </a:endParaRPr>
          </a:p>
          <a:p>
            <a:pPr marL="285750" indent="-285750">
              <a:buClr>
                <a:schemeClr val="dk1"/>
              </a:buClr>
              <a:buSzPts val="1800"/>
              <a:buFont typeface="Arial" panose="020B0604020202020204" pitchFamily="34" charset="0"/>
              <a:buChar char="•"/>
            </a:pPr>
            <a:r>
              <a:rPr lang="fr-CH" sz="1800" kern="1200" noProof="0" dirty="0">
                <a:solidFill>
                  <a:schemeClr val="tx1"/>
                </a:solidFill>
                <a:latin typeface="Century Gothic" panose="020B0502020202020204" pitchFamily="34" charset="0"/>
                <a:ea typeface="+mn-ea"/>
                <a:cs typeface="+mn-cs"/>
              </a:rPr>
              <a:t>Crevaisons et réparations lentes</a:t>
            </a:r>
          </a:p>
          <a:p>
            <a:pPr marL="285750" indent="-285750">
              <a:buClr>
                <a:schemeClr val="dk1"/>
              </a:buClr>
              <a:buSzPts val="1800"/>
              <a:buFont typeface="Arial" panose="020B0604020202020204" pitchFamily="34" charset="0"/>
              <a:buChar char="•"/>
            </a:pPr>
            <a:r>
              <a:rPr lang="fr-CH" sz="1800" kern="1200" noProof="0" dirty="0">
                <a:solidFill>
                  <a:schemeClr val="tx1"/>
                </a:solidFill>
                <a:latin typeface="Century Gothic" panose="020B0502020202020204" pitchFamily="34" charset="0"/>
                <a:ea typeface="+mn-ea"/>
                <a:cs typeface="+mn-cs"/>
              </a:rPr>
              <a:t>Ateliers de réparation trop éloignés</a:t>
            </a:r>
          </a:p>
          <a:p>
            <a:pPr marL="285750" indent="-285750">
              <a:buClr>
                <a:schemeClr val="dk1"/>
              </a:buClr>
              <a:buSzPts val="1800"/>
              <a:buFont typeface="Arial" panose="020B0604020202020204" pitchFamily="34" charset="0"/>
              <a:buChar char="•"/>
            </a:pPr>
            <a:r>
              <a:rPr lang="fr-CH" sz="1800" kern="1200" noProof="0" dirty="0">
                <a:solidFill>
                  <a:schemeClr val="tx1"/>
                </a:solidFill>
                <a:latin typeface="Century Gothic" panose="020B0502020202020204" pitchFamily="34" charset="0"/>
                <a:ea typeface="+mn-ea"/>
                <a:cs typeface="+mn-cs"/>
              </a:rPr>
              <a:t>Trajet matinal vers le travail gâché par des retards</a:t>
            </a:r>
          </a:p>
          <a:p>
            <a:pPr>
              <a:buClr>
                <a:schemeClr val="dk1"/>
              </a:buClr>
              <a:buSzPts val="1800"/>
            </a:pPr>
            <a:endParaRPr lang="fr-CH" sz="1800" kern="1200" noProof="0" dirty="0">
              <a:solidFill>
                <a:schemeClr val="tx1"/>
              </a:solidFill>
              <a:latin typeface="Century Gothic" panose="020B0502020202020204" pitchFamily="34" charset="0"/>
              <a:ea typeface="+mn-ea"/>
              <a:cs typeface="+mn-cs"/>
            </a:endParaRPr>
          </a:p>
          <a:p>
            <a:pPr>
              <a:buClr>
                <a:schemeClr val="dk1"/>
              </a:buClr>
              <a:buSzPts val="1800"/>
            </a:pPr>
            <a:r>
              <a:rPr lang="fr-CH" sz="1800" i="1" kern="1200" noProof="0" dirty="0">
                <a:solidFill>
                  <a:schemeClr val="tx1"/>
                </a:solidFill>
                <a:latin typeface="Century Gothic" panose="020B0502020202020204" pitchFamily="34" charset="0"/>
                <a:ea typeface="+mn-ea"/>
                <a:cs typeface="+mn-cs"/>
              </a:rPr>
              <a:t>Chaque pain est une opportunité de créer de la valeur ajoutée.</a:t>
            </a:r>
          </a:p>
          <a:p>
            <a:pPr marL="0" marR="0" lvl="0" indent="0" algn="l" rtl="0">
              <a:spcBef>
                <a:spcPts val="0"/>
              </a:spcBef>
              <a:spcAft>
                <a:spcPts val="0"/>
              </a:spcAft>
              <a:buClr>
                <a:schemeClr val="dk1"/>
              </a:buClr>
              <a:buSzPts val="1800"/>
              <a:buFont typeface="Century Gothic"/>
              <a:buNone/>
            </a:pPr>
            <a:endParaRPr sz="1800" b="1" dirty="0">
              <a:solidFill>
                <a:schemeClr val="dk1"/>
              </a:solidFill>
              <a:latin typeface="Century Gothic"/>
              <a:ea typeface="Century Gothic"/>
              <a:cs typeface="Century Gothic"/>
              <a:sym typeface="Century Gothic"/>
            </a:endParaRPr>
          </a:p>
        </p:txBody>
      </p:sp>
      <p:pic>
        <p:nvPicPr>
          <p:cNvPr id="2709" name="Google Shape;2709;p24" descr="Marke Fragezeichen mit einfarbiger Füllun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894624" y="140837"/>
            <a:ext cx="1203277" cy="1203277"/>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14"/>
        <p:cNvGrpSpPr/>
        <p:nvPr/>
      </p:nvGrpSpPr>
      <p:grpSpPr>
        <a:xfrm>
          <a:off x="0" y="0"/>
          <a:ext cx="0" cy="0"/>
          <a:chOff x="0" y="0"/>
          <a:chExt cx="0" cy="0"/>
        </a:xfrm>
      </p:grpSpPr>
      <p:sp>
        <p:nvSpPr>
          <p:cNvPr id="2715" name="Google Shape;2715;p2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a:t>26</a:t>
            </a:fld>
            <a:endParaRPr/>
          </a:p>
        </p:txBody>
      </p:sp>
      <p:sp>
        <p:nvSpPr>
          <p:cNvPr id="2716" name="Google Shape;2716;p25"/>
          <p:cNvSpPr txBox="1"/>
          <p:nvPr/>
        </p:nvSpPr>
        <p:spPr>
          <a:xfrm>
            <a:off x="955852" y="236649"/>
            <a:ext cx="9426398" cy="6572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400"/>
              <a:buFont typeface="Century Gothic"/>
              <a:buNone/>
            </a:pPr>
            <a:r>
              <a:rPr lang="fr-CH" sz="2400" b="1" noProof="0" dirty="0">
                <a:solidFill>
                  <a:schemeClr val="dk1"/>
                </a:solidFill>
                <a:latin typeface="Century Gothic"/>
                <a:ea typeface="Century Gothic"/>
                <a:cs typeface="Century Gothic"/>
                <a:sym typeface="Century Gothic"/>
              </a:rPr>
              <a:t>Étape 3 : Formulez votre question « Comment pourrions-nous » </a:t>
            </a:r>
            <a:endParaRPr lang="fr-CH" noProof="0" dirty="0"/>
          </a:p>
        </p:txBody>
      </p:sp>
      <p:sp>
        <p:nvSpPr>
          <p:cNvPr id="2717" name="Google Shape;2717;p25"/>
          <p:cNvSpPr txBox="1"/>
          <p:nvPr/>
        </p:nvSpPr>
        <p:spPr>
          <a:xfrm>
            <a:off x="955852" y="1001078"/>
            <a:ext cx="9758650" cy="507827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800"/>
              <a:buFont typeface="Century Gothic"/>
              <a:buNone/>
            </a:pPr>
            <a:r>
              <a:rPr lang="fr-CH" sz="1800" noProof="0" dirty="0">
                <a:solidFill>
                  <a:schemeClr val="dk1"/>
                </a:solidFill>
                <a:latin typeface="Century Gothic" panose="020B0502020202020204" pitchFamily="34" charset="0"/>
                <a:ea typeface="Century Gothic"/>
                <a:cs typeface="Century Gothic"/>
                <a:sym typeface="Century Gothic"/>
              </a:rPr>
              <a:t>Une question </a:t>
            </a:r>
            <a:r>
              <a:rPr lang="fr-CH" sz="1800" b="1" noProof="0" dirty="0">
                <a:solidFill>
                  <a:schemeClr val="dk1"/>
                </a:solidFill>
                <a:latin typeface="Century Gothic" panose="020B0502020202020204" pitchFamily="34" charset="0"/>
                <a:ea typeface="Century Gothic"/>
                <a:cs typeface="Century Gothic"/>
                <a:sym typeface="Century Gothic"/>
              </a:rPr>
              <a:t>Comment pourrions-nous (CPN) </a:t>
            </a:r>
            <a:r>
              <a:rPr lang="fr-CH" sz="1800" noProof="0" dirty="0">
                <a:solidFill>
                  <a:schemeClr val="dk1"/>
                </a:solidFill>
                <a:latin typeface="Century Gothic" panose="020B0502020202020204" pitchFamily="34" charset="0"/>
                <a:ea typeface="Century Gothic"/>
                <a:cs typeface="Century Gothic"/>
                <a:sym typeface="Century Gothic"/>
              </a:rPr>
              <a:t>vous aide à transformer des apprentissages en opportunités. Elle relie </a:t>
            </a:r>
            <a:r>
              <a:rPr lang="fr-CH" sz="1800" i="1" noProof="0" dirty="0">
                <a:solidFill>
                  <a:schemeClr val="dk1"/>
                </a:solidFill>
                <a:latin typeface="Century Gothic" panose="020B0502020202020204" pitchFamily="34" charset="0"/>
                <a:ea typeface="Century Gothic"/>
                <a:cs typeface="Century Gothic"/>
                <a:sym typeface="Century Gothic"/>
              </a:rPr>
              <a:t>la tâche et le problème </a:t>
            </a:r>
            <a:r>
              <a:rPr lang="fr-CH" sz="1800" noProof="0" dirty="0">
                <a:solidFill>
                  <a:schemeClr val="dk1"/>
                </a:solidFill>
                <a:latin typeface="Century Gothic" panose="020B0502020202020204" pitchFamily="34" charset="0"/>
                <a:ea typeface="Century Gothic"/>
                <a:cs typeface="Century Gothic"/>
                <a:sym typeface="Century Gothic"/>
              </a:rPr>
              <a:t>du groupe de cible pour en faire un défi créatif. </a:t>
            </a:r>
            <a:endParaRPr lang="fr-CH" sz="1800" noProof="0" dirty="0">
              <a:latin typeface="Century Gothic" panose="020B0502020202020204" pitchFamily="34" charset="0"/>
            </a:endParaRPr>
          </a:p>
          <a:p>
            <a:pPr marL="0" marR="0" lvl="0" indent="0" algn="l" rtl="0">
              <a:spcBef>
                <a:spcPts val="0"/>
              </a:spcBef>
              <a:spcAft>
                <a:spcPts val="0"/>
              </a:spcAft>
              <a:buClr>
                <a:schemeClr val="dk1"/>
              </a:buClr>
              <a:buSzPts val="1800"/>
              <a:buFont typeface="Century Gothic"/>
              <a:buNone/>
            </a:pPr>
            <a:endParaRPr lang="fr-CH" sz="1800" noProof="0" dirty="0">
              <a:solidFill>
                <a:schemeClr val="dk1"/>
              </a:solidFill>
              <a:latin typeface="Century Gothic" panose="020B0502020202020204" pitchFamily="34" charset="0"/>
              <a:ea typeface="Century Gothic"/>
              <a:cs typeface="Century Gothic"/>
              <a:sym typeface="Century Gothic"/>
            </a:endParaRPr>
          </a:p>
          <a:p>
            <a:pPr marL="0" marR="0" lvl="0" indent="0" algn="l" rtl="0">
              <a:spcBef>
                <a:spcPts val="0"/>
              </a:spcBef>
              <a:spcAft>
                <a:spcPts val="0"/>
              </a:spcAft>
              <a:buClr>
                <a:srgbClr val="738D05"/>
              </a:buClr>
              <a:buSzPts val="1800"/>
              <a:buFont typeface="Century Gothic"/>
              <a:buNone/>
            </a:pPr>
            <a:r>
              <a:rPr lang="fr-CH" sz="1800" b="1" noProof="0" dirty="0">
                <a:solidFill>
                  <a:srgbClr val="738D05"/>
                </a:solidFill>
                <a:latin typeface="Century Gothic" panose="020B0502020202020204" pitchFamily="34" charset="0"/>
                <a:ea typeface="Century Gothic"/>
                <a:cs typeface="Century Gothic"/>
                <a:sym typeface="Century Gothic"/>
              </a:rPr>
              <a:t>Formule </a:t>
            </a:r>
            <a:endParaRPr lang="fr-CH" sz="1800" noProof="0" dirty="0">
              <a:solidFill>
                <a:schemeClr val="dk1"/>
              </a:solidFill>
              <a:latin typeface="Century Gothic" panose="020B0502020202020204" pitchFamily="34" charset="0"/>
            </a:endParaRPr>
          </a:p>
          <a:p>
            <a:pPr marL="0" marR="0" lvl="0" indent="0" algn="l" rtl="0">
              <a:spcBef>
                <a:spcPts val="0"/>
              </a:spcBef>
              <a:spcAft>
                <a:spcPts val="0"/>
              </a:spcAft>
              <a:buClr>
                <a:srgbClr val="0070C0"/>
              </a:buClr>
              <a:buSzPts val="1800"/>
              <a:buFont typeface="Century Gothic"/>
              <a:buNone/>
            </a:pPr>
            <a:r>
              <a:rPr lang="fr-CH" sz="1800" noProof="0" dirty="0">
                <a:solidFill>
                  <a:schemeClr val="dk1"/>
                </a:solidFill>
                <a:latin typeface="Century Gothic" panose="020B0502020202020204" pitchFamily="34" charset="0"/>
                <a:sym typeface="Century Gothic"/>
              </a:rPr>
              <a:t>Comment pourrions-nous aider [le client] à [accomplir la tâche], malgré [le pain] ?</a:t>
            </a:r>
          </a:p>
          <a:p>
            <a:pPr marL="0" marR="0" lvl="0" indent="0" algn="l" rtl="0">
              <a:spcBef>
                <a:spcPts val="0"/>
              </a:spcBef>
              <a:spcAft>
                <a:spcPts val="0"/>
              </a:spcAft>
              <a:buClr>
                <a:srgbClr val="0070C0"/>
              </a:buClr>
              <a:buSzPts val="1800"/>
              <a:buFont typeface="Century Gothic"/>
              <a:buNone/>
            </a:pPr>
            <a:r>
              <a:rPr lang="fr-CH" sz="1800" noProof="0" dirty="0">
                <a:solidFill>
                  <a:schemeClr val="dk1"/>
                </a:solidFill>
                <a:latin typeface="Century Gothic" panose="020B0502020202020204" pitchFamily="34" charset="0"/>
                <a:sym typeface="Century Gothic"/>
              </a:rPr>
              <a:t> </a:t>
            </a:r>
          </a:p>
          <a:p>
            <a:pPr marR="0" lvl="0" algn="l" rtl="0">
              <a:spcBef>
                <a:spcPts val="0"/>
              </a:spcBef>
              <a:spcAft>
                <a:spcPts val="0"/>
              </a:spcAft>
              <a:buClr>
                <a:schemeClr val="dk1"/>
              </a:buClr>
              <a:buSzPts val="1800"/>
            </a:pPr>
            <a:r>
              <a:rPr lang="fr-CH" sz="1800" b="1" kern="1200" noProof="0" dirty="0">
                <a:solidFill>
                  <a:srgbClr val="738D05"/>
                </a:solidFill>
                <a:latin typeface="+mn-lt"/>
                <a:ea typeface="+mn-ea"/>
                <a:cs typeface="+mn-cs"/>
                <a:sym typeface="Century Gothic"/>
              </a:rPr>
              <a:t>Exemples </a:t>
            </a:r>
            <a:endParaRPr lang="fr-CH" sz="1800" b="1" kern="1200" noProof="0" dirty="0">
              <a:solidFill>
                <a:srgbClr val="738D05"/>
              </a:solidFill>
              <a:latin typeface="+mn-lt"/>
              <a:ea typeface="+mn-ea"/>
              <a:cs typeface="+mn-cs"/>
            </a:endParaRPr>
          </a:p>
          <a:p>
            <a:pPr marL="285750" marR="0" lvl="0" indent="-285750" algn="l" rtl="0">
              <a:spcBef>
                <a:spcPts val="0"/>
              </a:spcBef>
              <a:spcAft>
                <a:spcPts val="0"/>
              </a:spcAft>
              <a:buClr>
                <a:schemeClr val="dk1"/>
              </a:buClr>
              <a:buSzPts val="1800"/>
              <a:buFont typeface="Arial"/>
              <a:buChar char="•"/>
            </a:pPr>
            <a:r>
              <a:rPr lang="fr-CH" sz="1800" noProof="0" dirty="0">
                <a:solidFill>
                  <a:schemeClr val="dk1"/>
                </a:solidFill>
                <a:latin typeface="Century Gothic" panose="020B0502020202020204" pitchFamily="34" charset="0"/>
                <a:ea typeface="Century Gothic"/>
                <a:cs typeface="Century Gothic"/>
                <a:sym typeface="Century Gothic"/>
              </a:rPr>
              <a:t>Comment pourrions-nous aider les gens à apprendre de nouvelles compétences de manière brève, motivante et simple ? </a:t>
            </a:r>
            <a:endParaRPr lang="fr-CH" sz="1800" noProof="0" dirty="0">
              <a:latin typeface="Century Gothic" panose="020B0502020202020204" pitchFamily="34" charset="0"/>
              <a:ea typeface="Century Gothic"/>
              <a:cs typeface="Century Gothic"/>
            </a:endParaRPr>
          </a:p>
          <a:p>
            <a:pPr marL="285750" marR="0" lvl="0" indent="-285750" algn="l" rtl="0">
              <a:spcBef>
                <a:spcPts val="0"/>
              </a:spcBef>
              <a:spcAft>
                <a:spcPts val="0"/>
              </a:spcAft>
              <a:buClr>
                <a:schemeClr val="dk1"/>
              </a:buClr>
              <a:buSzPts val="1800"/>
              <a:buFont typeface="Arial"/>
              <a:buChar char="•"/>
            </a:pPr>
            <a:r>
              <a:rPr lang="fr-CH" sz="1800" noProof="0" dirty="0">
                <a:solidFill>
                  <a:schemeClr val="dk1"/>
                </a:solidFill>
                <a:latin typeface="Century Gothic" panose="020B0502020202020204" pitchFamily="34" charset="0"/>
                <a:sym typeface="Century Gothic"/>
              </a:rPr>
              <a:t>Comment pourrions-nous permettre aux cyclistes d’avoir toujours un vélo en état de marche facilement ? </a:t>
            </a:r>
          </a:p>
          <a:p>
            <a:pPr marL="0" marR="0" lvl="0" indent="0" algn="l" rtl="0">
              <a:spcBef>
                <a:spcPts val="0"/>
              </a:spcBef>
              <a:spcAft>
                <a:spcPts val="0"/>
              </a:spcAft>
              <a:buClr>
                <a:srgbClr val="738D05"/>
              </a:buClr>
              <a:buSzPts val="1800"/>
              <a:buFont typeface="Century Gothic"/>
              <a:buNone/>
            </a:pPr>
            <a:endParaRPr lang="fr-CH" sz="1800" noProof="0" dirty="0">
              <a:solidFill>
                <a:schemeClr val="dk1"/>
              </a:solidFill>
              <a:latin typeface="Century Gothic" panose="020B0502020202020204" pitchFamily="34" charset="0"/>
            </a:endParaRPr>
          </a:p>
          <a:p>
            <a:pPr marL="0" marR="0" lvl="0" indent="0" algn="l" rtl="0">
              <a:spcBef>
                <a:spcPts val="0"/>
              </a:spcBef>
              <a:spcAft>
                <a:spcPts val="0"/>
              </a:spcAft>
              <a:buNone/>
            </a:pPr>
            <a:r>
              <a:rPr lang="fr-CH" sz="1800" b="1" kern="1200" noProof="0" dirty="0">
                <a:solidFill>
                  <a:srgbClr val="738D05"/>
                </a:solidFill>
                <a:latin typeface="+mn-lt"/>
                <a:ea typeface="+mn-ea"/>
                <a:cs typeface="+mn-cs"/>
                <a:sym typeface="Century Gothic"/>
              </a:rPr>
              <a:t>Conseil </a:t>
            </a:r>
            <a:endParaRPr lang="fr-CH" sz="1800" b="1" kern="1200" noProof="0" dirty="0">
              <a:solidFill>
                <a:srgbClr val="738D05"/>
              </a:solidFill>
              <a:latin typeface="+mn-lt"/>
              <a:ea typeface="+mn-ea"/>
              <a:cs typeface="+mn-cs"/>
            </a:endParaRPr>
          </a:p>
          <a:p>
            <a:pPr marR="0" lvl="0" algn="l" rtl="0">
              <a:spcBef>
                <a:spcPts val="0"/>
              </a:spcBef>
              <a:spcAft>
                <a:spcPts val="0"/>
              </a:spcAft>
              <a:buClr>
                <a:schemeClr val="dk1"/>
              </a:buClr>
              <a:buSzPts val="1600"/>
            </a:pPr>
            <a:r>
              <a:rPr lang="fr-CH" sz="1800" noProof="0" dirty="0">
                <a:solidFill>
                  <a:schemeClr val="dk1"/>
                </a:solidFill>
                <a:latin typeface="Century Gothic" panose="020B0502020202020204" pitchFamily="34" charset="0"/>
                <a:ea typeface="Century Gothic"/>
                <a:cs typeface="Century Gothic"/>
                <a:sym typeface="Century Gothic"/>
              </a:rPr>
              <a:t>Une bonne question CPN devrait : </a:t>
            </a:r>
            <a:endParaRPr lang="fr-CH" sz="1800" noProof="0" dirty="0">
              <a:latin typeface="Century Gothic" panose="020B0502020202020204" pitchFamily="34" charset="0"/>
            </a:endParaRPr>
          </a:p>
          <a:p>
            <a:pPr marL="285750" marR="0" lvl="0" indent="-285750" algn="l" rtl="0">
              <a:spcBef>
                <a:spcPts val="0"/>
              </a:spcBef>
              <a:spcAft>
                <a:spcPts val="0"/>
              </a:spcAft>
              <a:buClr>
                <a:schemeClr val="dk1"/>
              </a:buClr>
              <a:buSzPts val="1600"/>
              <a:buFont typeface="Arial"/>
              <a:buChar char="•"/>
            </a:pPr>
            <a:r>
              <a:rPr lang="fr-CH" sz="1800" noProof="0" dirty="0">
                <a:solidFill>
                  <a:schemeClr val="dk1"/>
                </a:solidFill>
                <a:latin typeface="Century Gothic" panose="020B0502020202020204" pitchFamily="34" charset="0"/>
                <a:ea typeface="Century Gothic"/>
                <a:cs typeface="Century Gothic"/>
                <a:sym typeface="Century Gothic"/>
              </a:rPr>
              <a:t>être ouverte et positive </a:t>
            </a:r>
            <a:endParaRPr lang="fr-CH" sz="1800" noProof="0" dirty="0">
              <a:latin typeface="Century Gothic" panose="020B0502020202020204" pitchFamily="34" charset="0"/>
            </a:endParaRPr>
          </a:p>
          <a:p>
            <a:pPr marL="285750" marR="0" lvl="0" indent="-285750" algn="l" rtl="0">
              <a:spcBef>
                <a:spcPts val="0"/>
              </a:spcBef>
              <a:spcAft>
                <a:spcPts val="0"/>
              </a:spcAft>
              <a:buClr>
                <a:schemeClr val="dk1"/>
              </a:buClr>
              <a:buSzPts val="1600"/>
              <a:buFont typeface="Arial"/>
              <a:buChar char="•"/>
            </a:pPr>
            <a:r>
              <a:rPr lang="fr-CH" sz="1800" noProof="0" dirty="0">
                <a:solidFill>
                  <a:schemeClr val="dk1"/>
                </a:solidFill>
                <a:latin typeface="Century Gothic" panose="020B0502020202020204" pitchFamily="34" charset="0"/>
                <a:ea typeface="Century Gothic"/>
                <a:cs typeface="Century Gothic"/>
                <a:sym typeface="Century Gothic"/>
              </a:rPr>
              <a:t>se concentrer sur le résultat souhaité </a:t>
            </a:r>
          </a:p>
          <a:p>
            <a:pPr marL="285750" marR="0" lvl="0" indent="-285750" algn="l" rtl="0">
              <a:spcBef>
                <a:spcPts val="0"/>
              </a:spcBef>
              <a:spcAft>
                <a:spcPts val="0"/>
              </a:spcAft>
              <a:buClr>
                <a:schemeClr val="dk1"/>
              </a:buClr>
              <a:buSzPts val="1600"/>
              <a:buFont typeface="Arial"/>
              <a:buChar char="•"/>
            </a:pPr>
            <a:r>
              <a:rPr lang="fr-CH" sz="1800" noProof="0" dirty="0">
                <a:solidFill>
                  <a:schemeClr val="dk1"/>
                </a:solidFill>
                <a:latin typeface="Century Gothic" panose="020B0502020202020204" pitchFamily="34" charset="0"/>
                <a:sym typeface="Century Gothic"/>
              </a:rPr>
              <a:t>ne proposer aucune solution précise </a:t>
            </a:r>
            <a:endParaRPr sz="1800" dirty="0">
              <a:solidFill>
                <a:schemeClr val="dk1"/>
              </a:solidFill>
              <a:latin typeface="Century Gothic" panose="020B0502020202020204" pitchFamily="34" charset="0"/>
              <a:sym typeface="Century Gothic"/>
            </a:endParaRPr>
          </a:p>
        </p:txBody>
      </p:sp>
      <p:pic>
        <p:nvPicPr>
          <p:cNvPr id="2718" name="Google Shape;2718;p25" descr="Marke Fragezeichen mit einfarbiger Füllun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275624" y="140837"/>
            <a:ext cx="1203277" cy="1203277"/>
          </a:xfrm>
          <a:prstGeom prst="rect">
            <a:avLst/>
          </a:prstGeom>
          <a:noFill/>
          <a:ln>
            <a:noFill/>
          </a:ln>
        </p:spPr>
      </p:pic>
      <p:sp>
        <p:nvSpPr>
          <p:cNvPr id="2" name="Textfeld 1">
            <a:extLst>
              <a:ext uri="{FF2B5EF4-FFF2-40B4-BE49-F238E27FC236}">
                <a16:creationId xmlns:a16="http://schemas.microsoft.com/office/drawing/2014/main" id="{71AFD768-7922-CCE7-ACED-C03AD3A43672}"/>
              </a:ext>
            </a:extLst>
          </p:cNvPr>
          <p:cNvSpPr txBox="1"/>
          <p:nvPr/>
        </p:nvSpPr>
        <p:spPr>
          <a:xfrm>
            <a:off x="2342042" y="6178368"/>
            <a:ext cx="7553093" cy="584775"/>
          </a:xfrm>
          <a:prstGeom prst="rect">
            <a:avLst/>
          </a:prstGeom>
          <a:noFill/>
        </p:spPr>
        <p:txBody>
          <a:bodyPr wrap="none" rtlCol="0">
            <a:spAutoFit/>
          </a:bodyPr>
          <a:lstStyle/>
          <a:p>
            <a:r>
              <a:rPr lang="fr-CH" sz="1800" b="1" i="1" kern="1200" noProof="0" dirty="0">
                <a:solidFill>
                  <a:schemeClr val="tx1"/>
                </a:solidFill>
                <a:latin typeface="+mn-lt"/>
                <a:ea typeface="+mn-ea"/>
                <a:cs typeface="+mn-cs"/>
              </a:rPr>
              <a:t>Votre question CPN est le point de départ de la génération d'idées !</a:t>
            </a:r>
          </a:p>
          <a:p>
            <a:endParaRPr lang="de-DE"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23"/>
        <p:cNvGrpSpPr/>
        <p:nvPr/>
      </p:nvGrpSpPr>
      <p:grpSpPr>
        <a:xfrm>
          <a:off x="0" y="0"/>
          <a:ext cx="0" cy="0"/>
          <a:chOff x="0" y="0"/>
          <a:chExt cx="0" cy="0"/>
        </a:xfrm>
      </p:grpSpPr>
      <p:sp>
        <p:nvSpPr>
          <p:cNvPr id="2724" name="Google Shape;2724;p2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a:t>27</a:t>
            </a:fld>
            <a:endParaRPr/>
          </a:p>
        </p:txBody>
      </p:sp>
      <p:sp>
        <p:nvSpPr>
          <p:cNvPr id="2725" name="Google Shape;2725;p26"/>
          <p:cNvSpPr txBox="1"/>
          <p:nvPr/>
        </p:nvSpPr>
        <p:spPr>
          <a:xfrm>
            <a:off x="955852" y="121347"/>
            <a:ext cx="9406555" cy="6572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400"/>
              <a:buFont typeface="Century Gothic"/>
              <a:buNone/>
            </a:pPr>
            <a:r>
              <a:rPr lang="fr-CH" sz="2400" b="1" noProof="0" dirty="0">
                <a:solidFill>
                  <a:schemeClr val="dk1"/>
                </a:solidFill>
                <a:latin typeface="Century Gothic"/>
                <a:ea typeface="Century Gothic"/>
                <a:cs typeface="Century Gothic"/>
                <a:sym typeface="Century Gothic"/>
              </a:rPr>
              <a:t>Étape 4 : Partager et réfléchir </a:t>
            </a:r>
          </a:p>
        </p:txBody>
      </p:sp>
      <p:sp>
        <p:nvSpPr>
          <p:cNvPr id="2726" name="Google Shape;2726;p26"/>
          <p:cNvSpPr txBox="1"/>
          <p:nvPr/>
        </p:nvSpPr>
        <p:spPr>
          <a:xfrm>
            <a:off x="955852" y="1587301"/>
            <a:ext cx="9643800" cy="3477835"/>
          </a:xfrm>
          <a:prstGeom prst="rect">
            <a:avLst/>
          </a:prstGeom>
          <a:noFill/>
          <a:ln>
            <a:noFill/>
          </a:ln>
        </p:spPr>
        <p:txBody>
          <a:bodyPr spcFirstLastPara="1" wrap="square" lIns="91425" tIns="45700" rIns="91425" bIns="45700" anchor="t" anchorCtr="0">
            <a:spAutoFit/>
          </a:bodyPr>
          <a:lstStyle/>
          <a:p>
            <a:pPr lvl="0">
              <a:buClr>
                <a:srgbClr val="073450"/>
              </a:buClr>
              <a:buSzPts val="2000"/>
            </a:pPr>
            <a:r>
              <a:rPr lang="fr-CH" sz="2000" noProof="0" dirty="0">
                <a:solidFill>
                  <a:srgbClr val="073450"/>
                </a:solidFill>
                <a:latin typeface="Century Gothic"/>
                <a:ea typeface="Century Gothic"/>
                <a:cs typeface="Century Gothic"/>
                <a:sym typeface="Century Gothic"/>
              </a:rPr>
              <a:t>Regroupez maintenant toutes vos informations.</a:t>
            </a:r>
          </a:p>
          <a:p>
            <a:pPr lvl="0">
              <a:buClr>
                <a:srgbClr val="073450"/>
              </a:buClr>
              <a:buSzPts val="2000"/>
            </a:pPr>
            <a:r>
              <a:rPr lang="fr-CH" sz="2000" noProof="0" dirty="0">
                <a:solidFill>
                  <a:srgbClr val="073450"/>
                </a:solidFill>
                <a:latin typeface="Century Gothic"/>
                <a:ea typeface="Century Gothic"/>
                <a:cs typeface="Century Gothic"/>
                <a:sym typeface="Century Gothic"/>
              </a:rPr>
              <a:t>Préparez-vous à présenter votre compréhension des </a:t>
            </a:r>
            <a:r>
              <a:rPr lang="fr-CH" sz="2000" noProof="0" dirty="0" err="1">
                <a:solidFill>
                  <a:srgbClr val="073450"/>
                </a:solidFill>
                <a:latin typeface="Century Gothic"/>
                <a:ea typeface="Century Gothic"/>
                <a:cs typeface="Century Gothic"/>
                <a:sym typeface="Century Gothic"/>
              </a:rPr>
              <a:t>client·e·s</a:t>
            </a:r>
            <a:r>
              <a:rPr lang="fr-CH" sz="2000" noProof="0" dirty="0">
                <a:solidFill>
                  <a:srgbClr val="073450"/>
                </a:solidFill>
                <a:latin typeface="Century Gothic"/>
                <a:ea typeface="Century Gothic"/>
                <a:cs typeface="Century Gothic"/>
                <a:sym typeface="Century Gothic"/>
              </a:rPr>
              <a:t> :</a:t>
            </a:r>
          </a:p>
          <a:p>
            <a:pPr lvl="0">
              <a:buClr>
                <a:srgbClr val="073450"/>
              </a:buClr>
              <a:buSzPts val="2000"/>
            </a:pPr>
            <a:endParaRPr lang="fr-CH" sz="2000" noProof="0" dirty="0">
              <a:solidFill>
                <a:srgbClr val="073450"/>
              </a:solidFill>
              <a:latin typeface="Century Gothic"/>
              <a:ea typeface="Century Gothic"/>
              <a:cs typeface="Century Gothic"/>
              <a:sym typeface="Century Gothic"/>
            </a:endParaRPr>
          </a:p>
          <a:p>
            <a:pPr lvl="0">
              <a:buClr>
                <a:schemeClr val="dk1"/>
              </a:buClr>
              <a:buSzPts val="2000"/>
            </a:pPr>
            <a:r>
              <a:rPr lang="fr-CH" sz="2000" b="1" noProof="0" dirty="0">
                <a:solidFill>
                  <a:srgbClr val="073450"/>
                </a:solidFill>
                <a:latin typeface="Century Gothic"/>
                <a:ea typeface="Century Gothic"/>
                <a:cs typeface="Century Gothic"/>
                <a:sym typeface="Century Gothic"/>
              </a:rPr>
              <a:t>1. Tâches à accomplir </a:t>
            </a:r>
            <a:r>
              <a:rPr lang="fr-CH" sz="2000" noProof="0" dirty="0">
                <a:solidFill>
                  <a:srgbClr val="073450"/>
                </a:solidFill>
                <a:latin typeface="Century Gothic"/>
                <a:ea typeface="Century Gothic"/>
                <a:cs typeface="Century Gothic"/>
                <a:sym typeface="Century Gothic"/>
              </a:rPr>
              <a:t>– ce que votre </a:t>
            </a:r>
            <a:r>
              <a:rPr lang="fr-CH" sz="2000" noProof="0" dirty="0" err="1">
                <a:solidFill>
                  <a:srgbClr val="073450"/>
                </a:solidFill>
                <a:latin typeface="Century Gothic"/>
                <a:ea typeface="Century Gothic"/>
                <a:cs typeface="Century Gothic"/>
                <a:sym typeface="Century Gothic"/>
              </a:rPr>
              <a:t>client·e</a:t>
            </a:r>
            <a:r>
              <a:rPr lang="fr-CH" sz="2000" noProof="0" dirty="0">
                <a:solidFill>
                  <a:srgbClr val="073450"/>
                </a:solidFill>
                <a:latin typeface="Century Gothic"/>
                <a:ea typeface="Century Gothic"/>
                <a:cs typeface="Century Gothic"/>
                <a:sym typeface="Century Gothic"/>
              </a:rPr>
              <a:t> veut réaliser</a:t>
            </a:r>
          </a:p>
          <a:p>
            <a:pPr lvl="0">
              <a:buClr>
                <a:schemeClr val="dk1"/>
              </a:buClr>
              <a:buSzPts val="2000"/>
            </a:pPr>
            <a:r>
              <a:rPr lang="fr-CH" sz="2000" b="1" noProof="0" dirty="0">
                <a:solidFill>
                  <a:srgbClr val="073450"/>
                </a:solidFill>
                <a:latin typeface="Century Gothic"/>
                <a:ea typeface="Century Gothic"/>
                <a:cs typeface="Century Gothic"/>
                <a:sym typeface="Century Gothic"/>
              </a:rPr>
              <a:t>2. Principaux points sensibles </a:t>
            </a:r>
            <a:r>
              <a:rPr lang="fr-CH" sz="2000" noProof="0" dirty="0">
                <a:solidFill>
                  <a:srgbClr val="073450"/>
                </a:solidFill>
                <a:latin typeface="Century Gothic"/>
                <a:ea typeface="Century Gothic"/>
                <a:cs typeface="Century Gothic"/>
                <a:sym typeface="Century Gothic"/>
              </a:rPr>
              <a:t>– ce qui complique la tâche</a:t>
            </a:r>
          </a:p>
          <a:p>
            <a:pPr lvl="0">
              <a:buClr>
                <a:schemeClr val="dk1"/>
              </a:buClr>
              <a:buSzPts val="2000"/>
            </a:pPr>
            <a:r>
              <a:rPr lang="fr-CH" sz="2000" b="1" noProof="0" dirty="0">
                <a:solidFill>
                  <a:srgbClr val="073450"/>
                </a:solidFill>
                <a:latin typeface="Century Gothic"/>
                <a:ea typeface="Century Gothic"/>
                <a:cs typeface="Century Gothic"/>
                <a:sym typeface="Century Gothic"/>
              </a:rPr>
              <a:t>3. Votre question CPN </a:t>
            </a:r>
            <a:r>
              <a:rPr lang="fr-CH" sz="2000" noProof="0" dirty="0">
                <a:solidFill>
                  <a:srgbClr val="073450"/>
                </a:solidFill>
                <a:latin typeface="Century Gothic"/>
                <a:ea typeface="Century Gothic"/>
                <a:cs typeface="Century Gothic"/>
                <a:sym typeface="Century Gothic"/>
              </a:rPr>
              <a:t>– comment vous pourriez aider</a:t>
            </a:r>
          </a:p>
          <a:p>
            <a:pPr lvl="0">
              <a:buClr>
                <a:schemeClr val="dk1"/>
              </a:buClr>
              <a:buSzPts val="2000"/>
            </a:pPr>
            <a:endParaRPr lang="fr-CH" sz="2000" noProof="0" dirty="0">
              <a:solidFill>
                <a:srgbClr val="073450"/>
              </a:solidFill>
              <a:latin typeface="Century Gothic"/>
              <a:ea typeface="Century Gothic"/>
              <a:cs typeface="Century Gothic"/>
              <a:sym typeface="Century Gothic"/>
            </a:endParaRPr>
          </a:p>
          <a:p>
            <a:pPr lvl="0">
              <a:buClr>
                <a:srgbClr val="073450"/>
              </a:buClr>
              <a:buSzPts val="2000"/>
            </a:pPr>
            <a:r>
              <a:rPr lang="fr-CH" sz="2000" b="1" noProof="0" dirty="0">
                <a:solidFill>
                  <a:srgbClr val="073450"/>
                </a:solidFill>
                <a:latin typeface="Century Gothic"/>
                <a:ea typeface="Century Gothic"/>
                <a:cs typeface="Century Gothic"/>
                <a:sym typeface="Century Gothic"/>
              </a:rPr>
              <a:t>Pistes de discussion :</a:t>
            </a:r>
            <a:endParaRPr lang="fr-CH" sz="2000" noProof="0" dirty="0">
              <a:solidFill>
                <a:srgbClr val="073450"/>
              </a:solidFill>
              <a:latin typeface="Century Gothic"/>
              <a:ea typeface="Century Gothic"/>
              <a:cs typeface="Century Gothic"/>
              <a:sym typeface="Century Gothic"/>
            </a:endParaRPr>
          </a:p>
          <a:p>
            <a:pPr marL="285750" lvl="0" indent="-285750">
              <a:buClr>
                <a:srgbClr val="073450"/>
              </a:buClr>
              <a:buSzPts val="2000"/>
              <a:buFont typeface="Arial"/>
              <a:buChar char="•"/>
            </a:pPr>
            <a:r>
              <a:rPr lang="fr-CH" sz="2000" noProof="0" dirty="0">
                <a:solidFill>
                  <a:srgbClr val="073450"/>
                </a:solidFill>
                <a:latin typeface="Century Gothic"/>
                <a:ea typeface="Century Gothic"/>
                <a:cs typeface="Century Gothic"/>
                <a:sym typeface="Century Gothic"/>
              </a:rPr>
              <a:t>Votre tâche est-elle clairement et concrètement définie ?</a:t>
            </a:r>
          </a:p>
          <a:p>
            <a:pPr marL="285750" lvl="0" indent="-285750">
              <a:buClr>
                <a:srgbClr val="073450"/>
              </a:buClr>
              <a:buSzPts val="2000"/>
              <a:buFont typeface="Arial"/>
              <a:buChar char="•"/>
            </a:pPr>
            <a:r>
              <a:rPr lang="fr-CH" sz="2000" noProof="0" dirty="0">
                <a:solidFill>
                  <a:srgbClr val="073450"/>
                </a:solidFill>
                <a:latin typeface="Century Gothic"/>
                <a:ea typeface="Century Gothic"/>
                <a:cs typeface="Century Gothic"/>
                <a:sym typeface="Century Gothic"/>
              </a:rPr>
              <a:t>Les problèmes sont-ils réalistes et pertinents ?</a:t>
            </a:r>
          </a:p>
          <a:p>
            <a:pPr marL="285750" lvl="0" indent="-285750">
              <a:buClr>
                <a:srgbClr val="073450"/>
              </a:buClr>
              <a:buSzPts val="2000"/>
              <a:buFont typeface="Arial"/>
              <a:buChar char="•"/>
            </a:pPr>
            <a:r>
              <a:rPr lang="fr-CH" sz="2000" noProof="0" dirty="0">
                <a:solidFill>
                  <a:srgbClr val="073450"/>
                </a:solidFill>
                <a:latin typeface="Century Gothic"/>
                <a:ea typeface="Century Gothic"/>
                <a:cs typeface="Century Gothic"/>
                <a:sym typeface="Century Gothic"/>
              </a:rPr>
              <a:t>Votre question CPN inspire-t-elle des idées créatives ?</a:t>
            </a:r>
            <a:endParaRPr lang="fr-CH" noProof="0" dirty="0"/>
          </a:p>
        </p:txBody>
      </p:sp>
      <p:sp>
        <p:nvSpPr>
          <p:cNvPr id="2727" name="Google Shape;2727;p26"/>
          <p:cNvSpPr txBox="1"/>
          <p:nvPr/>
        </p:nvSpPr>
        <p:spPr>
          <a:xfrm>
            <a:off x="9154573" y="309781"/>
            <a:ext cx="2477400" cy="861734"/>
          </a:xfrm>
          <a:prstGeom prst="rect">
            <a:avLst/>
          </a:prstGeom>
          <a:noFill/>
          <a:ln>
            <a:noFill/>
          </a:ln>
        </p:spPr>
        <p:txBody>
          <a:bodyPr spcFirstLastPara="1" wrap="square" lIns="91425" tIns="45700" rIns="91425" bIns="45700" anchor="t" anchorCtr="0">
            <a:spAutoFit/>
          </a:bodyPr>
          <a:lstStyle/>
          <a:p>
            <a:r>
              <a:rPr lang="fr-CH" sz="1800" b="1" kern="1200" noProof="0" dirty="0">
                <a:solidFill>
                  <a:srgbClr val="0B4874"/>
                </a:solidFill>
                <a:latin typeface="Century Gothic" panose="020B0502020202020204" pitchFamily="34" charset="0"/>
                <a:ea typeface="+mn-ea"/>
                <a:cs typeface="+mn-cs"/>
              </a:rPr>
              <a:t>Lien avec le </a:t>
            </a:r>
            <a:r>
              <a:rPr lang="fr-CH" sz="1800" b="1" kern="1200" noProof="0" dirty="0" err="1">
                <a:solidFill>
                  <a:srgbClr val="0B4874"/>
                </a:solidFill>
                <a:latin typeface="Century Gothic" panose="020B0502020202020204" pitchFamily="34" charset="0"/>
                <a:ea typeface="+mn-ea"/>
                <a:cs typeface="+mn-cs"/>
              </a:rPr>
              <a:t>pitching</a:t>
            </a:r>
            <a:endParaRPr lang="fr-CH" sz="1800" b="1" kern="1200" noProof="0" dirty="0">
              <a:solidFill>
                <a:srgbClr val="0B4874"/>
              </a:solidFill>
              <a:latin typeface="Century Gothic" panose="020B0502020202020204" pitchFamily="34" charset="0"/>
              <a:ea typeface="+mn-ea"/>
              <a:cs typeface="+mn-cs"/>
            </a:endParaRPr>
          </a:p>
          <a:p>
            <a:pPr marL="0" marR="0" lvl="0" indent="0" algn="l" rtl="0">
              <a:spcBef>
                <a:spcPts val="0"/>
              </a:spcBef>
              <a:spcAft>
                <a:spcPts val="0"/>
              </a:spcAft>
              <a:buNone/>
            </a:pPr>
            <a:endParaRPr dirty="0"/>
          </a:p>
        </p:txBody>
      </p:sp>
      <p:sp>
        <p:nvSpPr>
          <p:cNvPr id="2728" name="Google Shape;2728;p26"/>
          <p:cNvSpPr/>
          <p:nvPr/>
        </p:nvSpPr>
        <p:spPr>
          <a:xfrm>
            <a:off x="10362406" y="1589018"/>
            <a:ext cx="681676" cy="682288"/>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25"/>
              <a:buFont typeface="Century Gothic"/>
              <a:buNone/>
            </a:pPr>
            <a:endParaRPr sz="3225" b="0" i="0" u="none" strike="noStrike" cap="none">
              <a:solidFill>
                <a:srgbClr val="445469"/>
              </a:solidFill>
              <a:latin typeface="Roboto"/>
              <a:ea typeface="Roboto"/>
              <a:cs typeface="Roboto"/>
              <a:sym typeface="Roboto"/>
            </a:endParaRPr>
          </a:p>
        </p:txBody>
      </p:sp>
      <p:sp>
        <p:nvSpPr>
          <p:cNvPr id="2729" name="Google Shape;2729;p26"/>
          <p:cNvSpPr/>
          <p:nvPr/>
        </p:nvSpPr>
        <p:spPr>
          <a:xfrm>
            <a:off x="8401049" y="324214"/>
            <a:ext cx="664027" cy="631094"/>
          </a:xfrm>
          <a:prstGeom prst="ellipse">
            <a:avLst/>
          </a:prstGeom>
          <a:solidFill>
            <a:srgbClr val="0B4874"/>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Century Gothic"/>
              <a:buNone/>
            </a:pPr>
            <a:endParaRPr sz="2000" b="0" i="0" u="none" strike="noStrike" cap="none">
              <a:solidFill>
                <a:srgbClr val="FFFFFF"/>
              </a:solidFill>
              <a:latin typeface="Roboto"/>
              <a:ea typeface="Roboto"/>
              <a:cs typeface="Roboto"/>
              <a:sym typeface="Roboto"/>
            </a:endParaRPr>
          </a:p>
        </p:txBody>
      </p:sp>
      <p:sp>
        <p:nvSpPr>
          <p:cNvPr id="2730" name="Google Shape;2730;p26"/>
          <p:cNvSpPr/>
          <p:nvPr/>
        </p:nvSpPr>
        <p:spPr>
          <a:xfrm>
            <a:off x="8559228" y="475958"/>
            <a:ext cx="354278" cy="328240"/>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25"/>
              <a:buFont typeface="Century Gothic"/>
              <a:buNone/>
            </a:pPr>
            <a:endParaRPr sz="3225" b="0" i="0" u="none" strike="noStrike" cap="none">
              <a:solidFill>
                <a:srgbClr val="445469"/>
              </a:solidFill>
              <a:latin typeface="Roboto"/>
              <a:ea typeface="Roboto"/>
              <a:cs typeface="Roboto"/>
              <a:sym typeface="Roboto"/>
            </a:endParaRPr>
          </a:p>
        </p:txBody>
      </p:sp>
      <p:pic>
        <p:nvPicPr>
          <p:cNvPr id="2731" name="Google Shape;2731;p26" descr="Klemmbrett abgehakt mit einfarbiger Füllung"/>
          <p:cNvPicPr preferRelativeResize="0"/>
          <p:nvPr/>
        </p:nvPicPr>
        <p:blipFill rotWithShape="1">
          <a:blip r:embed="rId3">
            <a:alphaModFix/>
          </a:blip>
          <a:srcRect/>
          <a:stretch/>
        </p:blipFill>
        <p:spPr>
          <a:xfrm>
            <a:off x="8668645" y="3359813"/>
            <a:ext cx="1909169" cy="1909169"/>
          </a:xfrm>
          <a:prstGeom prst="rect">
            <a:avLst/>
          </a:prstGeom>
          <a:noFill/>
          <a:ln>
            <a:noFill/>
          </a:ln>
        </p:spPr>
      </p:pic>
      <p:sp>
        <p:nvSpPr>
          <p:cNvPr id="3" name="Textfeld 2">
            <a:extLst>
              <a:ext uri="{FF2B5EF4-FFF2-40B4-BE49-F238E27FC236}">
                <a16:creationId xmlns:a16="http://schemas.microsoft.com/office/drawing/2014/main" id="{CC3DCC11-0618-038B-E3B4-375A094BC285}"/>
              </a:ext>
            </a:extLst>
          </p:cNvPr>
          <p:cNvSpPr txBox="1"/>
          <p:nvPr/>
        </p:nvSpPr>
        <p:spPr>
          <a:xfrm>
            <a:off x="2664543" y="6487598"/>
            <a:ext cx="6851608" cy="261610"/>
          </a:xfrm>
          <a:prstGeom prst="rect">
            <a:avLst/>
          </a:prstGeom>
          <a:noFill/>
        </p:spPr>
        <p:txBody>
          <a:bodyPr wrap="square">
            <a:spAutoFit/>
          </a:bodyPr>
          <a:lstStyle/>
          <a:p>
            <a:pPr algn="ctr">
              <a:spcBef>
                <a:spcPts val="600"/>
              </a:spcBef>
            </a:pPr>
            <a:r>
              <a:rPr lang="fr-FR" sz="1100" b="1" dirty="0">
                <a:solidFill>
                  <a:srgbClr val="5F5F5F"/>
                </a:solidFill>
                <a:latin typeface="Century Gothic" panose="020B0502020202020204" pitchFamily="34" charset="0"/>
              </a:rPr>
              <a:t>Documents élaborés par : Centre suisse pour la pensée et l'action entrepreneuriales </a:t>
            </a:r>
            <a:r>
              <a:rPr lang="fr-FR" sz="1100" b="1" dirty="0" err="1">
                <a:solidFill>
                  <a:srgbClr val="5F5F5F"/>
                </a:solidFill>
                <a:latin typeface="Century Gothic" panose="020B0502020202020204" pitchFamily="34" charset="0"/>
              </a:rPr>
              <a:t>csPAE</a:t>
            </a:r>
            <a:endParaRPr lang="de-CH" sz="1100" b="1" dirty="0">
              <a:solidFill>
                <a:srgbClr val="5F5F5F"/>
              </a:solidFill>
              <a:latin typeface="Century Gothic" panose="020B0502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48"/>
        <p:cNvGrpSpPr/>
        <p:nvPr/>
      </p:nvGrpSpPr>
      <p:grpSpPr>
        <a:xfrm>
          <a:off x="0" y="0"/>
          <a:ext cx="0" cy="0"/>
          <a:chOff x="0" y="0"/>
          <a:chExt cx="0" cy="0"/>
        </a:xfrm>
      </p:grpSpPr>
      <p:sp>
        <p:nvSpPr>
          <p:cNvPr id="2450" name="Google Shape;2450;p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3</a:t>
            </a:fld>
            <a:endParaRPr sz="2400" b="1" i="0" u="none" strike="noStrike" cap="none">
              <a:solidFill>
                <a:srgbClr val="FFFFFF"/>
              </a:solidFill>
              <a:latin typeface="Century Gothic"/>
              <a:ea typeface="Century Gothic"/>
              <a:cs typeface="Century Gothic"/>
              <a:sym typeface="Century Gothic"/>
            </a:endParaRPr>
          </a:p>
        </p:txBody>
      </p:sp>
      <p:sp>
        <p:nvSpPr>
          <p:cNvPr id="4" name="Google Shape;2357;p2">
            <a:extLst>
              <a:ext uri="{FF2B5EF4-FFF2-40B4-BE49-F238E27FC236}">
                <a16:creationId xmlns:a16="http://schemas.microsoft.com/office/drawing/2014/main" id="{E578D141-EC41-3D32-769C-CEF71479E7B8}"/>
              </a:ext>
            </a:extLst>
          </p:cNvPr>
          <p:cNvSpPr txBox="1">
            <a:spLocks noGrp="1"/>
          </p:cNvSpPr>
          <p:nvPr>
            <p:ph type="title"/>
          </p:nvPr>
        </p:nvSpPr>
        <p:spPr>
          <a:xfrm>
            <a:off x="253893" y="3995504"/>
            <a:ext cx="4068725" cy="107381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ct val="100000"/>
              <a:buFont typeface="Century Gothic"/>
              <a:buNone/>
            </a:pPr>
            <a:r>
              <a:rPr lang="de-CH" sz="4000" dirty="0">
                <a:solidFill>
                  <a:schemeClr val="lt1"/>
                </a:solidFill>
              </a:rPr>
              <a:t>Module 1 :</a:t>
            </a:r>
            <a:br>
              <a:rPr lang="de-CH" sz="4000" dirty="0">
                <a:solidFill>
                  <a:schemeClr val="lt1"/>
                </a:solidFill>
              </a:rPr>
            </a:br>
            <a:r>
              <a:rPr lang="fr-FR" sz="2000" noProof="0" dirty="0">
                <a:solidFill>
                  <a:schemeClr val="lt1"/>
                </a:solidFill>
              </a:rPr>
              <a:t>Trouver un problème qui</a:t>
            </a:r>
            <a:br>
              <a:rPr lang="fr-FR" sz="2000" noProof="0" dirty="0">
                <a:solidFill>
                  <a:schemeClr val="lt1"/>
                </a:solidFill>
              </a:rPr>
            </a:br>
            <a:r>
              <a:rPr lang="fr-FR" sz="2000" noProof="0" dirty="0">
                <a:solidFill>
                  <a:schemeClr val="lt1"/>
                </a:solidFill>
              </a:rPr>
              <a:t>mérite d’être résolu</a:t>
            </a:r>
            <a:br>
              <a:rPr lang="de-CH" sz="2000" dirty="0">
                <a:solidFill>
                  <a:schemeClr val="lt1"/>
                </a:solidFill>
              </a:rPr>
            </a:br>
            <a:endParaRPr sz="2000" dirty="0"/>
          </a:p>
        </p:txBody>
      </p:sp>
      <p:sp>
        <p:nvSpPr>
          <p:cNvPr id="3" name="Textplatzhalter 2">
            <a:extLst>
              <a:ext uri="{FF2B5EF4-FFF2-40B4-BE49-F238E27FC236}">
                <a16:creationId xmlns:a16="http://schemas.microsoft.com/office/drawing/2014/main" id="{BEFD485B-2F5A-6DF4-B29A-BC0C9B4BC414}"/>
              </a:ext>
            </a:extLst>
          </p:cNvPr>
          <p:cNvSpPr txBox="1">
            <a:spLocks/>
          </p:cNvSpPr>
          <p:nvPr/>
        </p:nvSpPr>
        <p:spPr>
          <a:xfrm>
            <a:off x="241763" y="5353888"/>
            <a:ext cx="11728051" cy="138535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fr-CH" sz="2000" dirty="0">
                <a:solidFill>
                  <a:schemeClr val="accent6">
                    <a:lumMod val="50000"/>
                  </a:schemeClr>
                </a:solidFill>
                <a:latin typeface="Century Gothic" panose="020B0502020202020204" pitchFamily="34" charset="0"/>
              </a:rPr>
              <a:t>Journée d'inspiration </a:t>
            </a:r>
            <a:r>
              <a:rPr lang="fr-CH" sz="2000" b="1" noProof="0" dirty="0">
                <a:solidFill>
                  <a:srgbClr val="B11B96"/>
                </a:solidFill>
                <a:latin typeface="Century Gothic" panose="020B0502020202020204" pitchFamily="34" charset="0"/>
              </a:rPr>
              <a:t>| </a:t>
            </a:r>
            <a:r>
              <a:rPr lang="fr-CH" sz="2000" b="1" dirty="0">
                <a:solidFill>
                  <a:srgbClr val="B11B96"/>
                </a:solidFill>
                <a:latin typeface="Century Gothic" panose="020B0502020202020204" pitchFamily="34" charset="0"/>
              </a:rPr>
              <a:t>Module 1 : </a:t>
            </a:r>
            <a:r>
              <a:rPr lang="fr-FR" sz="2000" b="1" dirty="0">
                <a:solidFill>
                  <a:srgbClr val="B11B96"/>
                </a:solidFill>
                <a:latin typeface="Century Gothic" panose="020B0502020202020204" pitchFamily="34" charset="0"/>
              </a:rPr>
              <a:t>Trouver un problème qui mérite d’être résolu</a:t>
            </a:r>
            <a:r>
              <a:rPr lang="fr-CH" sz="2000" b="1" dirty="0">
                <a:solidFill>
                  <a:srgbClr val="B11B96"/>
                </a:solidFill>
                <a:latin typeface="Century Gothic" panose="020B0502020202020204" pitchFamily="34" charset="0"/>
              </a:rPr>
              <a:t> </a:t>
            </a:r>
            <a:r>
              <a:rPr lang="fr-CH" sz="2000" dirty="0">
                <a:solidFill>
                  <a:schemeClr val="accent6">
                    <a:lumMod val="50000"/>
                  </a:schemeClr>
                </a:solidFill>
                <a:latin typeface="Century Gothic" panose="020B0502020202020204" pitchFamily="34" charset="0"/>
              </a:rPr>
              <a:t>| Module 2 : Développer une solution appropriée | Module 3 : </a:t>
            </a:r>
            <a:r>
              <a:rPr lang="fr-FR" sz="2000" dirty="0">
                <a:solidFill>
                  <a:schemeClr val="accent6">
                    <a:lumMod val="50000"/>
                  </a:schemeClr>
                </a:solidFill>
                <a:latin typeface="Century Gothic" panose="020B0502020202020204" pitchFamily="34" charset="0"/>
              </a:rPr>
              <a:t>Développer un modèle d’affaires viable </a:t>
            </a:r>
            <a:r>
              <a:rPr lang="fr-CH" sz="2000" dirty="0">
                <a:solidFill>
                  <a:schemeClr val="accent6">
                    <a:lumMod val="50000"/>
                  </a:schemeClr>
                </a:solidFill>
                <a:latin typeface="Century Gothic" panose="020B0502020202020204" pitchFamily="34" charset="0"/>
              </a:rPr>
              <a:t>| Module 4 : Assurer la viabilité financière | Module 5 : Entrer sur le marché | Module 6 : Présentation et clôture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56"/>
        <p:cNvGrpSpPr/>
        <p:nvPr/>
      </p:nvGrpSpPr>
      <p:grpSpPr>
        <a:xfrm>
          <a:off x="0" y="0"/>
          <a:ext cx="0" cy="0"/>
          <a:chOff x="0" y="0"/>
          <a:chExt cx="0" cy="0"/>
        </a:xfrm>
      </p:grpSpPr>
      <p:sp>
        <p:nvSpPr>
          <p:cNvPr id="2457" name="Google Shape;2457;p3"/>
          <p:cNvSpPr/>
          <p:nvPr/>
        </p:nvSpPr>
        <p:spPr>
          <a:xfrm>
            <a:off x="4641458" y="1904345"/>
            <a:ext cx="3159648" cy="3159216"/>
          </a:xfrm>
          <a:prstGeom prst="ellipse">
            <a:avLst/>
          </a:prstGeom>
          <a:solidFill>
            <a:schemeClr val="accent6"/>
          </a:solidFill>
          <a:ln w="2857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458" name="Google Shape;2458;p3"/>
          <p:cNvSpPr/>
          <p:nvPr/>
        </p:nvSpPr>
        <p:spPr>
          <a:xfrm>
            <a:off x="7403556" y="1904345"/>
            <a:ext cx="3160758" cy="3159216"/>
          </a:xfrm>
          <a:prstGeom prst="ellipse">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459" name="Google Shape;2459;p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4</a:t>
            </a:fld>
            <a:endParaRPr sz="2400" b="1" i="0" u="none" strike="noStrike" cap="none">
              <a:solidFill>
                <a:srgbClr val="FFFFFF"/>
              </a:solidFill>
              <a:latin typeface="Century Gothic"/>
              <a:ea typeface="Century Gothic"/>
              <a:cs typeface="Century Gothic"/>
              <a:sym typeface="Century Gothic"/>
            </a:endParaRPr>
          </a:p>
        </p:txBody>
      </p:sp>
      <p:sp>
        <p:nvSpPr>
          <p:cNvPr id="2460" name="Google Shape;2460;p3"/>
          <p:cNvSpPr/>
          <p:nvPr/>
        </p:nvSpPr>
        <p:spPr>
          <a:xfrm>
            <a:off x="1855612" y="1904345"/>
            <a:ext cx="3160758" cy="3159216"/>
          </a:xfrm>
          <a:prstGeom prst="ellipse">
            <a:avLst/>
          </a:prstGeom>
          <a:solidFill>
            <a:schemeClr val="accent6"/>
          </a:solidFill>
          <a:ln w="2857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73450"/>
              </a:solidFill>
              <a:latin typeface="Century Gothic"/>
              <a:ea typeface="Century Gothic"/>
              <a:cs typeface="Century Gothic"/>
              <a:sym typeface="Century Gothic"/>
            </a:endParaRPr>
          </a:p>
        </p:txBody>
      </p:sp>
      <p:sp>
        <p:nvSpPr>
          <p:cNvPr id="2461" name="Google Shape;2461;p3"/>
          <p:cNvSpPr/>
          <p:nvPr/>
        </p:nvSpPr>
        <p:spPr>
          <a:xfrm>
            <a:off x="1409701" y="1520985"/>
            <a:ext cx="3369088" cy="3924666"/>
          </a:xfrm>
          <a:custGeom>
            <a:avLst/>
            <a:gdLst/>
            <a:ahLst/>
            <a:cxnLst/>
            <a:rect l="l" t="t" r="r" b="b"/>
            <a:pathLst>
              <a:path w="1550" h="1805" extrusionOk="0">
                <a:moveTo>
                  <a:pt x="1338" y="1585"/>
                </a:moveTo>
                <a:cubicBezTo>
                  <a:pt x="956" y="1805"/>
                  <a:pt x="465" y="1674"/>
                  <a:pt x="244" y="1292"/>
                </a:cubicBezTo>
                <a:cubicBezTo>
                  <a:pt x="24" y="909"/>
                  <a:pt x="155" y="419"/>
                  <a:pt x="537" y="198"/>
                </a:cubicBezTo>
                <a:cubicBezTo>
                  <a:pt x="843" y="22"/>
                  <a:pt x="1227" y="66"/>
                  <a:pt x="1483" y="305"/>
                </a:cubicBezTo>
                <a:cubicBezTo>
                  <a:pt x="1454" y="335"/>
                  <a:pt x="1454" y="335"/>
                  <a:pt x="1454" y="335"/>
                </a:cubicBezTo>
                <a:cubicBezTo>
                  <a:pt x="1550" y="357"/>
                  <a:pt x="1550" y="357"/>
                  <a:pt x="1550" y="357"/>
                </a:cubicBezTo>
                <a:cubicBezTo>
                  <a:pt x="1524" y="263"/>
                  <a:pt x="1524" y="263"/>
                  <a:pt x="1524" y="263"/>
                </a:cubicBezTo>
                <a:cubicBezTo>
                  <a:pt x="1497" y="290"/>
                  <a:pt x="1497" y="290"/>
                  <a:pt x="1497" y="290"/>
                </a:cubicBezTo>
                <a:cubicBezTo>
                  <a:pt x="1234" y="46"/>
                  <a:pt x="841" y="0"/>
                  <a:pt x="527" y="180"/>
                </a:cubicBezTo>
                <a:cubicBezTo>
                  <a:pt x="135" y="407"/>
                  <a:pt x="0" y="910"/>
                  <a:pt x="227" y="1302"/>
                </a:cubicBezTo>
                <a:cubicBezTo>
                  <a:pt x="379" y="1565"/>
                  <a:pt x="655" y="1712"/>
                  <a:pt x="939" y="1712"/>
                </a:cubicBezTo>
                <a:cubicBezTo>
                  <a:pt x="1078" y="1712"/>
                  <a:pt x="1219" y="1677"/>
                  <a:pt x="1348" y="1602"/>
                </a:cubicBezTo>
                <a:cubicBezTo>
                  <a:pt x="1415" y="1564"/>
                  <a:pt x="1476" y="1516"/>
                  <a:pt x="1529" y="1461"/>
                </a:cubicBezTo>
                <a:cubicBezTo>
                  <a:pt x="1515" y="1446"/>
                  <a:pt x="1515" y="1446"/>
                  <a:pt x="1515" y="1446"/>
                </a:cubicBezTo>
                <a:cubicBezTo>
                  <a:pt x="1463" y="1500"/>
                  <a:pt x="1403" y="1547"/>
                  <a:pt x="1338" y="1585"/>
                </a:cubicBezTo>
                <a:close/>
              </a:path>
            </a:pathLst>
          </a:custGeom>
          <a:solidFill>
            <a:schemeClr val="accent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73450"/>
              </a:solidFill>
              <a:latin typeface="Century Gothic"/>
              <a:ea typeface="Century Gothic"/>
              <a:cs typeface="Century Gothic"/>
              <a:sym typeface="Century Gothic"/>
            </a:endParaRPr>
          </a:p>
        </p:txBody>
      </p:sp>
      <p:sp>
        <p:nvSpPr>
          <p:cNvPr id="2462" name="Google Shape;2462;p3"/>
          <p:cNvSpPr/>
          <p:nvPr/>
        </p:nvSpPr>
        <p:spPr>
          <a:xfrm>
            <a:off x="7679277" y="1522255"/>
            <a:ext cx="3360198" cy="3923397"/>
          </a:xfrm>
          <a:custGeom>
            <a:avLst/>
            <a:gdLst/>
            <a:ahLst/>
            <a:cxnLst/>
            <a:rect l="l" t="t" r="r" b="b"/>
            <a:pathLst>
              <a:path w="1546" h="1804" extrusionOk="0">
                <a:moveTo>
                  <a:pt x="1019" y="179"/>
                </a:moveTo>
                <a:cubicBezTo>
                  <a:pt x="708" y="0"/>
                  <a:pt x="313" y="45"/>
                  <a:pt x="51" y="288"/>
                </a:cubicBezTo>
                <a:cubicBezTo>
                  <a:pt x="26" y="262"/>
                  <a:pt x="26" y="262"/>
                  <a:pt x="26" y="262"/>
                </a:cubicBezTo>
                <a:cubicBezTo>
                  <a:pt x="0" y="356"/>
                  <a:pt x="0" y="356"/>
                  <a:pt x="0" y="356"/>
                </a:cubicBezTo>
                <a:cubicBezTo>
                  <a:pt x="95" y="334"/>
                  <a:pt x="95" y="334"/>
                  <a:pt x="95" y="334"/>
                </a:cubicBezTo>
                <a:cubicBezTo>
                  <a:pt x="65" y="303"/>
                  <a:pt x="65" y="303"/>
                  <a:pt x="65" y="303"/>
                </a:cubicBezTo>
                <a:cubicBezTo>
                  <a:pt x="321" y="66"/>
                  <a:pt x="706" y="22"/>
                  <a:pt x="1009" y="197"/>
                </a:cubicBezTo>
                <a:cubicBezTo>
                  <a:pt x="1392" y="418"/>
                  <a:pt x="1523" y="908"/>
                  <a:pt x="1302" y="1291"/>
                </a:cubicBezTo>
                <a:cubicBezTo>
                  <a:pt x="1082" y="1673"/>
                  <a:pt x="591" y="1804"/>
                  <a:pt x="209" y="1584"/>
                </a:cubicBezTo>
                <a:cubicBezTo>
                  <a:pt x="157" y="1554"/>
                  <a:pt x="108" y="1518"/>
                  <a:pt x="64" y="1477"/>
                </a:cubicBezTo>
                <a:cubicBezTo>
                  <a:pt x="97" y="1444"/>
                  <a:pt x="97" y="1444"/>
                  <a:pt x="97" y="1444"/>
                </a:cubicBezTo>
                <a:cubicBezTo>
                  <a:pt x="1" y="1421"/>
                  <a:pt x="1" y="1421"/>
                  <a:pt x="1" y="1421"/>
                </a:cubicBezTo>
                <a:cubicBezTo>
                  <a:pt x="27" y="1516"/>
                  <a:pt x="27" y="1516"/>
                  <a:pt x="27" y="1516"/>
                </a:cubicBezTo>
                <a:cubicBezTo>
                  <a:pt x="50" y="1492"/>
                  <a:pt x="50" y="1492"/>
                  <a:pt x="50" y="1492"/>
                </a:cubicBezTo>
                <a:cubicBezTo>
                  <a:pt x="95" y="1534"/>
                  <a:pt x="145" y="1570"/>
                  <a:pt x="199" y="1601"/>
                </a:cubicBezTo>
                <a:cubicBezTo>
                  <a:pt x="328" y="1676"/>
                  <a:pt x="468" y="1711"/>
                  <a:pt x="608" y="1711"/>
                </a:cubicBezTo>
                <a:cubicBezTo>
                  <a:pt x="892" y="1711"/>
                  <a:pt x="1168" y="1564"/>
                  <a:pt x="1320" y="1301"/>
                </a:cubicBezTo>
                <a:cubicBezTo>
                  <a:pt x="1546" y="909"/>
                  <a:pt x="1411" y="406"/>
                  <a:pt x="1019" y="179"/>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463" name="Google Shape;2463;p3"/>
          <p:cNvSpPr/>
          <p:nvPr/>
        </p:nvSpPr>
        <p:spPr>
          <a:xfrm>
            <a:off x="4976764" y="1515908"/>
            <a:ext cx="2489036" cy="694306"/>
          </a:xfrm>
          <a:custGeom>
            <a:avLst/>
            <a:gdLst/>
            <a:ahLst/>
            <a:cxnLst/>
            <a:rect l="l" t="t" r="r" b="b"/>
            <a:pathLst>
              <a:path w="1145" h="319" extrusionOk="0">
                <a:moveTo>
                  <a:pt x="1130" y="319"/>
                </a:moveTo>
                <a:cubicBezTo>
                  <a:pt x="1083" y="273"/>
                  <a:pt x="1030" y="233"/>
                  <a:pt x="973" y="200"/>
                </a:cubicBezTo>
                <a:cubicBezTo>
                  <a:pt x="664" y="22"/>
                  <a:pt x="270" y="71"/>
                  <a:pt x="14" y="319"/>
                </a:cubicBezTo>
                <a:cubicBezTo>
                  <a:pt x="0" y="305"/>
                  <a:pt x="0" y="305"/>
                  <a:pt x="0" y="305"/>
                </a:cubicBezTo>
                <a:cubicBezTo>
                  <a:pt x="262" y="50"/>
                  <a:pt x="666" y="0"/>
                  <a:pt x="983" y="182"/>
                </a:cubicBezTo>
                <a:cubicBezTo>
                  <a:pt x="1042" y="216"/>
                  <a:pt x="1096" y="258"/>
                  <a:pt x="1145" y="305"/>
                </a:cubicBezTo>
                <a:lnTo>
                  <a:pt x="1130" y="319"/>
                </a:lnTo>
                <a:close/>
              </a:path>
            </a:pathLst>
          </a:custGeom>
          <a:solidFill>
            <a:schemeClr val="accent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464" name="Google Shape;2464;p3"/>
          <p:cNvSpPr/>
          <p:nvPr/>
        </p:nvSpPr>
        <p:spPr>
          <a:xfrm>
            <a:off x="4969144" y="4699305"/>
            <a:ext cx="2504275" cy="656227"/>
          </a:xfrm>
          <a:custGeom>
            <a:avLst/>
            <a:gdLst/>
            <a:ahLst/>
            <a:cxnLst/>
            <a:rect l="l" t="t" r="r" b="b"/>
            <a:pathLst>
              <a:path w="1152" h="302" extrusionOk="0">
                <a:moveTo>
                  <a:pt x="576" y="250"/>
                </a:moveTo>
                <a:cubicBezTo>
                  <a:pt x="435" y="250"/>
                  <a:pt x="294" y="214"/>
                  <a:pt x="166" y="140"/>
                </a:cubicBezTo>
                <a:cubicBezTo>
                  <a:pt x="105" y="105"/>
                  <a:pt x="50" y="63"/>
                  <a:pt x="0" y="14"/>
                </a:cubicBezTo>
                <a:cubicBezTo>
                  <a:pt x="15" y="0"/>
                  <a:pt x="15" y="0"/>
                  <a:pt x="15" y="0"/>
                </a:cubicBezTo>
                <a:cubicBezTo>
                  <a:pt x="63" y="47"/>
                  <a:pt x="117" y="89"/>
                  <a:pt x="176" y="123"/>
                </a:cubicBezTo>
                <a:cubicBezTo>
                  <a:pt x="487" y="302"/>
                  <a:pt x="883" y="252"/>
                  <a:pt x="1138" y="0"/>
                </a:cubicBezTo>
                <a:cubicBezTo>
                  <a:pt x="1152" y="14"/>
                  <a:pt x="1152" y="14"/>
                  <a:pt x="1152" y="14"/>
                </a:cubicBezTo>
                <a:cubicBezTo>
                  <a:pt x="995" y="169"/>
                  <a:pt x="786" y="250"/>
                  <a:pt x="576" y="250"/>
                </a:cubicBezTo>
                <a:close/>
              </a:path>
            </a:pathLst>
          </a:custGeom>
          <a:solidFill>
            <a:schemeClr val="accent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465" name="Google Shape;2465;p3"/>
          <p:cNvSpPr/>
          <p:nvPr/>
        </p:nvSpPr>
        <p:spPr>
          <a:xfrm>
            <a:off x="2118519" y="3436052"/>
            <a:ext cx="2636471" cy="923289"/>
          </a:xfrm>
          <a:prstGeom prst="rect">
            <a:avLst/>
          </a:prstGeom>
          <a:noFill/>
          <a:ln>
            <a:noFill/>
          </a:ln>
        </p:spPr>
        <p:txBody>
          <a:bodyPr spcFirstLastPara="1" wrap="square" lIns="91425" tIns="45700" rIns="91425" bIns="45700" anchor="t" anchorCtr="0">
            <a:spAutoFit/>
          </a:bodyPr>
          <a:lstStyle/>
          <a:p>
            <a:pPr lvl="0" algn="ctr">
              <a:buClr>
                <a:srgbClr val="FFFFFF"/>
              </a:buClr>
              <a:buSzPts val="1800"/>
            </a:pPr>
            <a:r>
              <a:rPr lang="fr-CH" sz="1800" b="1" i="0" u="none" strike="noStrike" cap="none" noProof="0" dirty="0">
                <a:solidFill>
                  <a:schemeClr val="bg1"/>
                </a:solidFill>
                <a:latin typeface="Century Gothic" panose="020B0502020202020204" pitchFamily="34" charset="0"/>
                <a:ea typeface="Century Gothic"/>
                <a:cs typeface="Century Gothic"/>
                <a:sym typeface="Century Gothic"/>
              </a:rPr>
              <a:t>M1.1 </a:t>
            </a:r>
            <a:r>
              <a:rPr lang="fr-CH" sz="1800" b="1" dirty="0">
                <a:solidFill>
                  <a:schemeClr val="bg1"/>
                </a:solidFill>
                <a:latin typeface="Century Gothic" panose="020B0502020202020204" pitchFamily="34" charset="0"/>
              </a:rPr>
              <a:t>Quelle problématique vous passionne ?</a:t>
            </a:r>
            <a:endParaRPr lang="fr-CH" b="1" noProof="0" dirty="0">
              <a:solidFill>
                <a:schemeClr val="bg1"/>
              </a:solidFill>
              <a:latin typeface="Century Gothic" panose="020B0502020202020204" pitchFamily="34" charset="0"/>
            </a:endParaRPr>
          </a:p>
        </p:txBody>
      </p:sp>
      <p:sp>
        <p:nvSpPr>
          <p:cNvPr id="2466" name="Google Shape;2466;p3"/>
          <p:cNvSpPr/>
          <p:nvPr/>
        </p:nvSpPr>
        <p:spPr>
          <a:xfrm>
            <a:off x="7749140" y="3436974"/>
            <a:ext cx="2667018" cy="1177215"/>
          </a:xfrm>
          <a:prstGeom prst="rect">
            <a:avLst/>
          </a:prstGeom>
          <a:noFill/>
          <a:ln>
            <a:noFill/>
          </a:ln>
        </p:spPr>
        <p:txBody>
          <a:bodyPr spcFirstLastPara="1" wrap="square" lIns="68550" tIns="34275" rIns="68550" bIns="34275" anchor="t" anchorCtr="0">
            <a:spAutoFit/>
          </a:bodyPr>
          <a:lstStyle/>
          <a:p>
            <a:pPr lvl="0" algn="ctr">
              <a:buClr>
                <a:srgbClr val="FFFFFF"/>
              </a:buClr>
              <a:buSzPts val="1800"/>
            </a:pPr>
            <a:r>
              <a:rPr lang="fr-CH" sz="1800" b="1" i="0" u="none" strike="noStrike" cap="none" noProof="0" dirty="0">
                <a:solidFill>
                  <a:schemeClr val="bg1"/>
                </a:solidFill>
                <a:latin typeface="Century Gothic" panose="020B0502020202020204" pitchFamily="34" charset="0"/>
                <a:ea typeface="Century Gothic"/>
                <a:cs typeface="Century Gothic"/>
                <a:sym typeface="Century Gothic"/>
              </a:rPr>
              <a:t>M1.3 </a:t>
            </a:r>
            <a:r>
              <a:rPr lang="fr-FR" sz="1800" b="1" dirty="0">
                <a:solidFill>
                  <a:schemeClr val="bg1"/>
                </a:solidFill>
                <a:latin typeface="Century Gothic" panose="020B0502020202020204" pitchFamily="34" charset="0"/>
              </a:rPr>
              <a:t>Comment définissez-vous le problème que vous souhaitez aborder ?</a:t>
            </a:r>
            <a:endParaRPr lang="fr-CH" b="1" noProof="0" dirty="0">
              <a:solidFill>
                <a:schemeClr val="bg1"/>
              </a:solidFill>
              <a:latin typeface="Century Gothic" panose="020B0502020202020204" pitchFamily="34" charset="0"/>
            </a:endParaRPr>
          </a:p>
        </p:txBody>
      </p:sp>
      <p:sp>
        <p:nvSpPr>
          <p:cNvPr id="2467" name="Google Shape;2467;p3"/>
          <p:cNvSpPr/>
          <p:nvPr/>
        </p:nvSpPr>
        <p:spPr>
          <a:xfrm>
            <a:off x="4935861" y="3436052"/>
            <a:ext cx="2626934" cy="1200288"/>
          </a:xfrm>
          <a:prstGeom prst="rect">
            <a:avLst/>
          </a:prstGeom>
          <a:noFill/>
          <a:ln>
            <a:noFill/>
          </a:ln>
        </p:spPr>
        <p:txBody>
          <a:bodyPr spcFirstLastPara="1" wrap="square" lIns="91425" tIns="45700" rIns="91425" bIns="45700" anchor="t" anchorCtr="0">
            <a:spAutoFit/>
          </a:bodyPr>
          <a:lstStyle/>
          <a:p>
            <a:pPr lvl="0" algn="ctr">
              <a:buClr>
                <a:srgbClr val="FFFFFF"/>
              </a:buClr>
              <a:buSzPts val="1800"/>
            </a:pPr>
            <a:r>
              <a:rPr lang="fr-CH" sz="1800" b="1" i="0" u="none" strike="noStrike" cap="none" noProof="0" dirty="0">
                <a:solidFill>
                  <a:schemeClr val="bg1"/>
                </a:solidFill>
                <a:latin typeface="Century Gothic" panose="020B0502020202020204" pitchFamily="34" charset="0"/>
                <a:ea typeface="Century Gothic"/>
                <a:cs typeface="Century Gothic"/>
                <a:sym typeface="Century Gothic"/>
              </a:rPr>
              <a:t>M1.2 </a:t>
            </a:r>
            <a:r>
              <a:rPr lang="fr-FR" sz="1800" b="1" dirty="0">
                <a:solidFill>
                  <a:schemeClr val="bg1"/>
                </a:solidFill>
                <a:latin typeface="Century Gothic" panose="020B0502020202020204" pitchFamily="34" charset="0"/>
              </a:rPr>
              <a:t>Comment pouvez-vous approfondir un problème ?</a:t>
            </a:r>
            <a:endParaRPr lang="fr-CH" b="1" noProof="0" dirty="0">
              <a:solidFill>
                <a:schemeClr val="bg1"/>
              </a:solidFill>
              <a:latin typeface="Century Gothic" panose="020B0502020202020204" pitchFamily="34" charset="0"/>
            </a:endParaRPr>
          </a:p>
        </p:txBody>
      </p:sp>
      <p:grpSp>
        <p:nvGrpSpPr>
          <p:cNvPr id="2468" name="Google Shape;2468;p3"/>
          <p:cNvGrpSpPr/>
          <p:nvPr/>
        </p:nvGrpSpPr>
        <p:grpSpPr>
          <a:xfrm>
            <a:off x="8647389" y="2484190"/>
            <a:ext cx="810935" cy="833604"/>
            <a:chOff x="3400" y="815"/>
            <a:chExt cx="4722" cy="4854"/>
          </a:xfrm>
        </p:grpSpPr>
        <p:sp>
          <p:nvSpPr>
            <p:cNvPr id="2469" name="Google Shape;2469;p3"/>
            <p:cNvSpPr/>
            <p:nvPr/>
          </p:nvSpPr>
          <p:spPr>
            <a:xfrm>
              <a:off x="3400" y="815"/>
              <a:ext cx="3828" cy="4854"/>
            </a:xfrm>
            <a:custGeom>
              <a:avLst/>
              <a:gdLst/>
              <a:ahLst/>
              <a:cxnLst/>
              <a:rect l="l" t="t" r="r" b="b"/>
              <a:pathLst>
                <a:path w="1618" h="2052" extrusionOk="0">
                  <a:moveTo>
                    <a:pt x="1516" y="0"/>
                  </a:moveTo>
                  <a:cubicBezTo>
                    <a:pt x="1533" y="7"/>
                    <a:pt x="1551" y="12"/>
                    <a:pt x="1567" y="21"/>
                  </a:cubicBezTo>
                  <a:cubicBezTo>
                    <a:pt x="1601" y="41"/>
                    <a:pt x="1614" y="74"/>
                    <a:pt x="1616" y="110"/>
                  </a:cubicBezTo>
                  <a:cubicBezTo>
                    <a:pt x="1618" y="162"/>
                    <a:pt x="1616" y="213"/>
                    <a:pt x="1616" y="264"/>
                  </a:cubicBezTo>
                  <a:cubicBezTo>
                    <a:pt x="1616" y="295"/>
                    <a:pt x="1593" y="320"/>
                    <a:pt x="1565" y="320"/>
                  </a:cubicBezTo>
                  <a:cubicBezTo>
                    <a:pt x="1535" y="320"/>
                    <a:pt x="1511" y="297"/>
                    <a:pt x="1512" y="264"/>
                  </a:cubicBezTo>
                  <a:cubicBezTo>
                    <a:pt x="1513" y="217"/>
                    <a:pt x="1512" y="170"/>
                    <a:pt x="1512" y="124"/>
                  </a:cubicBezTo>
                  <a:cubicBezTo>
                    <a:pt x="1513" y="110"/>
                    <a:pt x="1509" y="104"/>
                    <a:pt x="1494" y="104"/>
                  </a:cubicBezTo>
                  <a:cubicBezTo>
                    <a:pt x="1170" y="104"/>
                    <a:pt x="847" y="104"/>
                    <a:pt x="524" y="104"/>
                  </a:cubicBezTo>
                  <a:cubicBezTo>
                    <a:pt x="521" y="104"/>
                    <a:pt x="517" y="104"/>
                    <a:pt x="512" y="105"/>
                  </a:cubicBezTo>
                  <a:cubicBezTo>
                    <a:pt x="512" y="113"/>
                    <a:pt x="512" y="120"/>
                    <a:pt x="512" y="127"/>
                  </a:cubicBezTo>
                  <a:cubicBezTo>
                    <a:pt x="512" y="216"/>
                    <a:pt x="512" y="304"/>
                    <a:pt x="512" y="393"/>
                  </a:cubicBezTo>
                  <a:cubicBezTo>
                    <a:pt x="512" y="422"/>
                    <a:pt x="506" y="449"/>
                    <a:pt x="488" y="472"/>
                  </a:cubicBezTo>
                  <a:cubicBezTo>
                    <a:pt x="469" y="497"/>
                    <a:pt x="444" y="512"/>
                    <a:pt x="413" y="512"/>
                  </a:cubicBezTo>
                  <a:cubicBezTo>
                    <a:pt x="317" y="512"/>
                    <a:pt x="221" y="512"/>
                    <a:pt x="125" y="512"/>
                  </a:cubicBezTo>
                  <a:cubicBezTo>
                    <a:pt x="117" y="512"/>
                    <a:pt x="110" y="512"/>
                    <a:pt x="100" y="512"/>
                  </a:cubicBezTo>
                  <a:cubicBezTo>
                    <a:pt x="100" y="520"/>
                    <a:pt x="100" y="527"/>
                    <a:pt x="100" y="534"/>
                  </a:cubicBezTo>
                  <a:cubicBezTo>
                    <a:pt x="100" y="997"/>
                    <a:pt x="100" y="1460"/>
                    <a:pt x="100" y="1924"/>
                  </a:cubicBezTo>
                  <a:cubicBezTo>
                    <a:pt x="100" y="1950"/>
                    <a:pt x="102" y="1952"/>
                    <a:pt x="128" y="1952"/>
                  </a:cubicBezTo>
                  <a:cubicBezTo>
                    <a:pt x="580" y="1952"/>
                    <a:pt x="1032" y="1952"/>
                    <a:pt x="1484" y="1952"/>
                  </a:cubicBezTo>
                  <a:cubicBezTo>
                    <a:pt x="1512" y="1952"/>
                    <a:pt x="1512" y="1952"/>
                    <a:pt x="1512" y="1925"/>
                  </a:cubicBezTo>
                  <a:cubicBezTo>
                    <a:pt x="1512" y="1680"/>
                    <a:pt x="1512" y="1434"/>
                    <a:pt x="1512" y="1189"/>
                  </a:cubicBezTo>
                  <a:cubicBezTo>
                    <a:pt x="1512" y="1162"/>
                    <a:pt x="1527" y="1144"/>
                    <a:pt x="1554" y="1137"/>
                  </a:cubicBezTo>
                  <a:cubicBezTo>
                    <a:pt x="1573" y="1132"/>
                    <a:pt x="1598" y="1143"/>
                    <a:pt x="1608" y="1163"/>
                  </a:cubicBezTo>
                  <a:cubicBezTo>
                    <a:pt x="1613" y="1173"/>
                    <a:pt x="1616" y="1185"/>
                    <a:pt x="1616" y="1197"/>
                  </a:cubicBezTo>
                  <a:cubicBezTo>
                    <a:pt x="1616" y="1445"/>
                    <a:pt x="1617" y="1694"/>
                    <a:pt x="1616" y="1943"/>
                  </a:cubicBezTo>
                  <a:cubicBezTo>
                    <a:pt x="1616" y="1988"/>
                    <a:pt x="1590" y="2033"/>
                    <a:pt x="1540" y="2048"/>
                  </a:cubicBezTo>
                  <a:cubicBezTo>
                    <a:pt x="1539" y="2049"/>
                    <a:pt x="1537" y="2051"/>
                    <a:pt x="1536" y="2052"/>
                  </a:cubicBezTo>
                  <a:cubicBezTo>
                    <a:pt x="1051" y="2052"/>
                    <a:pt x="566" y="2052"/>
                    <a:pt x="80" y="2052"/>
                  </a:cubicBezTo>
                  <a:cubicBezTo>
                    <a:pt x="43" y="2038"/>
                    <a:pt x="15" y="2014"/>
                    <a:pt x="0" y="1976"/>
                  </a:cubicBezTo>
                  <a:cubicBezTo>
                    <a:pt x="0" y="1464"/>
                    <a:pt x="0" y="952"/>
                    <a:pt x="0" y="440"/>
                  </a:cubicBezTo>
                  <a:cubicBezTo>
                    <a:pt x="7" y="432"/>
                    <a:pt x="14" y="424"/>
                    <a:pt x="21" y="417"/>
                  </a:cubicBezTo>
                  <a:cubicBezTo>
                    <a:pt x="149" y="289"/>
                    <a:pt x="276" y="162"/>
                    <a:pt x="404" y="35"/>
                  </a:cubicBezTo>
                  <a:cubicBezTo>
                    <a:pt x="418" y="21"/>
                    <a:pt x="436" y="11"/>
                    <a:pt x="452" y="0"/>
                  </a:cubicBezTo>
                  <a:cubicBezTo>
                    <a:pt x="807" y="0"/>
                    <a:pt x="1162" y="0"/>
                    <a:pt x="1516" y="0"/>
                  </a:cubicBezTo>
                  <a:close/>
                  <a:moveTo>
                    <a:pt x="180" y="412"/>
                  </a:moveTo>
                  <a:cubicBezTo>
                    <a:pt x="251" y="412"/>
                    <a:pt x="324" y="412"/>
                    <a:pt x="396" y="411"/>
                  </a:cubicBezTo>
                  <a:cubicBezTo>
                    <a:pt x="400" y="411"/>
                    <a:pt x="408" y="401"/>
                    <a:pt x="408" y="396"/>
                  </a:cubicBezTo>
                  <a:cubicBezTo>
                    <a:pt x="409" y="360"/>
                    <a:pt x="408" y="325"/>
                    <a:pt x="408" y="290"/>
                  </a:cubicBezTo>
                  <a:cubicBezTo>
                    <a:pt x="408" y="254"/>
                    <a:pt x="408" y="218"/>
                    <a:pt x="408" y="183"/>
                  </a:cubicBezTo>
                  <a:cubicBezTo>
                    <a:pt x="332" y="260"/>
                    <a:pt x="256" y="335"/>
                    <a:pt x="180" y="41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470" name="Google Shape;2470;p3"/>
            <p:cNvSpPr/>
            <p:nvPr/>
          </p:nvSpPr>
          <p:spPr>
            <a:xfrm>
              <a:off x="4159" y="1494"/>
              <a:ext cx="3963" cy="3352"/>
            </a:xfrm>
            <a:custGeom>
              <a:avLst/>
              <a:gdLst/>
              <a:ahLst/>
              <a:cxnLst/>
              <a:rect l="l" t="t" r="r" b="b"/>
              <a:pathLst>
                <a:path w="1675" h="1417" extrusionOk="0">
                  <a:moveTo>
                    <a:pt x="1675" y="253"/>
                  </a:moveTo>
                  <a:cubicBezTo>
                    <a:pt x="1671" y="268"/>
                    <a:pt x="1669" y="285"/>
                    <a:pt x="1662" y="299"/>
                  </a:cubicBezTo>
                  <a:cubicBezTo>
                    <a:pt x="1649" y="321"/>
                    <a:pt x="1636" y="345"/>
                    <a:pt x="1618" y="363"/>
                  </a:cubicBezTo>
                  <a:cubicBezTo>
                    <a:pt x="1306" y="677"/>
                    <a:pt x="992" y="989"/>
                    <a:pt x="680" y="1303"/>
                  </a:cubicBezTo>
                  <a:cubicBezTo>
                    <a:pt x="657" y="1326"/>
                    <a:pt x="629" y="1331"/>
                    <a:pt x="602" y="1339"/>
                  </a:cubicBezTo>
                  <a:cubicBezTo>
                    <a:pt x="516" y="1364"/>
                    <a:pt x="430" y="1387"/>
                    <a:pt x="344" y="1410"/>
                  </a:cubicBezTo>
                  <a:cubicBezTo>
                    <a:pt x="329" y="1414"/>
                    <a:pt x="313" y="1416"/>
                    <a:pt x="297" y="1417"/>
                  </a:cubicBezTo>
                  <a:cubicBezTo>
                    <a:pt x="222" y="1417"/>
                    <a:pt x="146" y="1417"/>
                    <a:pt x="71" y="1417"/>
                  </a:cubicBezTo>
                  <a:cubicBezTo>
                    <a:pt x="26" y="1417"/>
                    <a:pt x="0" y="1375"/>
                    <a:pt x="22" y="1336"/>
                  </a:cubicBezTo>
                  <a:cubicBezTo>
                    <a:pt x="31" y="1321"/>
                    <a:pt x="44" y="1313"/>
                    <a:pt x="62" y="1313"/>
                  </a:cubicBezTo>
                  <a:cubicBezTo>
                    <a:pt x="128" y="1313"/>
                    <a:pt x="194" y="1313"/>
                    <a:pt x="260" y="1313"/>
                  </a:cubicBezTo>
                  <a:cubicBezTo>
                    <a:pt x="275" y="1314"/>
                    <a:pt x="281" y="1309"/>
                    <a:pt x="285" y="1295"/>
                  </a:cubicBezTo>
                  <a:cubicBezTo>
                    <a:pt x="307" y="1211"/>
                    <a:pt x="331" y="1127"/>
                    <a:pt x="355" y="1043"/>
                  </a:cubicBezTo>
                  <a:cubicBezTo>
                    <a:pt x="358" y="1035"/>
                    <a:pt x="361" y="1027"/>
                    <a:pt x="364" y="1018"/>
                  </a:cubicBezTo>
                  <a:cubicBezTo>
                    <a:pt x="358" y="1018"/>
                    <a:pt x="351" y="1017"/>
                    <a:pt x="344" y="1017"/>
                  </a:cubicBezTo>
                  <a:cubicBezTo>
                    <a:pt x="250" y="1017"/>
                    <a:pt x="156" y="1017"/>
                    <a:pt x="62" y="1017"/>
                  </a:cubicBezTo>
                  <a:cubicBezTo>
                    <a:pt x="33" y="1017"/>
                    <a:pt x="15" y="998"/>
                    <a:pt x="15" y="968"/>
                  </a:cubicBezTo>
                  <a:cubicBezTo>
                    <a:pt x="15" y="937"/>
                    <a:pt x="33" y="917"/>
                    <a:pt x="62" y="917"/>
                  </a:cubicBezTo>
                  <a:cubicBezTo>
                    <a:pt x="192" y="917"/>
                    <a:pt x="322" y="917"/>
                    <a:pt x="452" y="917"/>
                  </a:cubicBezTo>
                  <a:cubicBezTo>
                    <a:pt x="460" y="917"/>
                    <a:pt x="471" y="914"/>
                    <a:pt x="477" y="909"/>
                  </a:cubicBezTo>
                  <a:cubicBezTo>
                    <a:pt x="572" y="814"/>
                    <a:pt x="667" y="720"/>
                    <a:pt x="765" y="621"/>
                  </a:cubicBezTo>
                  <a:cubicBezTo>
                    <a:pt x="754" y="621"/>
                    <a:pt x="748" y="621"/>
                    <a:pt x="741" y="621"/>
                  </a:cubicBezTo>
                  <a:cubicBezTo>
                    <a:pt x="516" y="621"/>
                    <a:pt x="291" y="621"/>
                    <a:pt x="65" y="621"/>
                  </a:cubicBezTo>
                  <a:cubicBezTo>
                    <a:pt x="38" y="621"/>
                    <a:pt x="19" y="606"/>
                    <a:pt x="15" y="583"/>
                  </a:cubicBezTo>
                  <a:cubicBezTo>
                    <a:pt x="11" y="555"/>
                    <a:pt x="22" y="533"/>
                    <a:pt x="47" y="524"/>
                  </a:cubicBezTo>
                  <a:cubicBezTo>
                    <a:pt x="54" y="521"/>
                    <a:pt x="62" y="521"/>
                    <a:pt x="70" y="521"/>
                  </a:cubicBezTo>
                  <a:cubicBezTo>
                    <a:pt x="328" y="521"/>
                    <a:pt x="587" y="521"/>
                    <a:pt x="846" y="521"/>
                  </a:cubicBezTo>
                  <a:cubicBezTo>
                    <a:pt x="859" y="521"/>
                    <a:pt x="869" y="518"/>
                    <a:pt x="879" y="508"/>
                  </a:cubicBezTo>
                  <a:cubicBezTo>
                    <a:pt x="1028" y="358"/>
                    <a:pt x="1178" y="208"/>
                    <a:pt x="1328" y="58"/>
                  </a:cubicBezTo>
                  <a:cubicBezTo>
                    <a:pt x="1374" y="12"/>
                    <a:pt x="1429" y="0"/>
                    <a:pt x="1491" y="15"/>
                  </a:cubicBezTo>
                  <a:cubicBezTo>
                    <a:pt x="1521" y="22"/>
                    <a:pt x="1547" y="37"/>
                    <a:pt x="1568" y="60"/>
                  </a:cubicBezTo>
                  <a:cubicBezTo>
                    <a:pt x="1594" y="87"/>
                    <a:pt x="1623" y="112"/>
                    <a:pt x="1645" y="143"/>
                  </a:cubicBezTo>
                  <a:cubicBezTo>
                    <a:pt x="1660" y="164"/>
                    <a:pt x="1665" y="192"/>
                    <a:pt x="1675" y="217"/>
                  </a:cubicBezTo>
                  <a:cubicBezTo>
                    <a:pt x="1675" y="229"/>
                    <a:pt x="1675" y="241"/>
                    <a:pt x="1675" y="253"/>
                  </a:cubicBezTo>
                  <a:close/>
                  <a:moveTo>
                    <a:pt x="631" y="1198"/>
                  </a:moveTo>
                  <a:cubicBezTo>
                    <a:pt x="891" y="938"/>
                    <a:pt x="1152" y="677"/>
                    <a:pt x="1412" y="416"/>
                  </a:cubicBezTo>
                  <a:cubicBezTo>
                    <a:pt x="1364" y="368"/>
                    <a:pt x="1314" y="317"/>
                    <a:pt x="1264" y="268"/>
                  </a:cubicBezTo>
                  <a:cubicBezTo>
                    <a:pt x="1003" y="528"/>
                    <a:pt x="742" y="789"/>
                    <a:pt x="482" y="1049"/>
                  </a:cubicBezTo>
                  <a:cubicBezTo>
                    <a:pt x="532" y="1099"/>
                    <a:pt x="582" y="1149"/>
                    <a:pt x="631" y="1198"/>
                  </a:cubicBezTo>
                  <a:close/>
                  <a:moveTo>
                    <a:pt x="1494" y="342"/>
                  </a:moveTo>
                  <a:cubicBezTo>
                    <a:pt x="1513" y="322"/>
                    <a:pt x="1534" y="303"/>
                    <a:pt x="1552" y="282"/>
                  </a:cubicBezTo>
                  <a:cubicBezTo>
                    <a:pt x="1575" y="256"/>
                    <a:pt x="1581" y="218"/>
                    <a:pt x="1551" y="190"/>
                  </a:cubicBezTo>
                  <a:cubicBezTo>
                    <a:pt x="1531" y="172"/>
                    <a:pt x="1512" y="152"/>
                    <a:pt x="1493" y="133"/>
                  </a:cubicBezTo>
                  <a:cubicBezTo>
                    <a:pt x="1469" y="108"/>
                    <a:pt x="1437" y="104"/>
                    <a:pt x="1410" y="125"/>
                  </a:cubicBezTo>
                  <a:cubicBezTo>
                    <a:pt x="1384" y="145"/>
                    <a:pt x="1362" y="168"/>
                    <a:pt x="1340" y="188"/>
                  </a:cubicBezTo>
                  <a:cubicBezTo>
                    <a:pt x="1392" y="240"/>
                    <a:pt x="1442" y="290"/>
                    <a:pt x="1494" y="342"/>
                  </a:cubicBezTo>
                  <a:close/>
                  <a:moveTo>
                    <a:pt x="527" y="1253"/>
                  </a:moveTo>
                  <a:cubicBezTo>
                    <a:pt x="495" y="1221"/>
                    <a:pt x="463" y="1189"/>
                    <a:pt x="431" y="1156"/>
                  </a:cubicBezTo>
                  <a:cubicBezTo>
                    <a:pt x="419" y="1199"/>
                    <a:pt x="407" y="1243"/>
                    <a:pt x="394" y="1289"/>
                  </a:cubicBezTo>
                  <a:cubicBezTo>
                    <a:pt x="441" y="1276"/>
                    <a:pt x="485" y="1264"/>
                    <a:pt x="527" y="125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grpSp>
      <p:grpSp>
        <p:nvGrpSpPr>
          <p:cNvPr id="2471" name="Google Shape;2471;p3"/>
          <p:cNvGrpSpPr/>
          <p:nvPr/>
        </p:nvGrpSpPr>
        <p:grpSpPr>
          <a:xfrm>
            <a:off x="5757692" y="2511925"/>
            <a:ext cx="776986" cy="776986"/>
            <a:chOff x="3923" y="1401"/>
            <a:chExt cx="3678" cy="3678"/>
          </a:xfrm>
        </p:grpSpPr>
        <p:sp>
          <p:nvSpPr>
            <p:cNvPr id="2472" name="Google Shape;2472;p3"/>
            <p:cNvSpPr/>
            <p:nvPr/>
          </p:nvSpPr>
          <p:spPr>
            <a:xfrm>
              <a:off x="4430" y="1908"/>
              <a:ext cx="800" cy="800"/>
            </a:xfrm>
            <a:custGeom>
              <a:avLst/>
              <a:gdLst/>
              <a:ahLst/>
              <a:cxnLst/>
              <a:rect l="l" t="t" r="r" b="b"/>
              <a:pathLst>
                <a:path w="338" h="338" extrusionOk="0">
                  <a:moveTo>
                    <a:pt x="309" y="0"/>
                  </a:moveTo>
                  <a:cubicBezTo>
                    <a:pt x="139" y="0"/>
                    <a:pt x="0" y="139"/>
                    <a:pt x="0" y="309"/>
                  </a:cubicBezTo>
                  <a:cubicBezTo>
                    <a:pt x="0" y="325"/>
                    <a:pt x="13" y="338"/>
                    <a:pt x="29" y="338"/>
                  </a:cubicBezTo>
                  <a:cubicBezTo>
                    <a:pt x="45" y="338"/>
                    <a:pt x="58" y="325"/>
                    <a:pt x="58" y="309"/>
                  </a:cubicBezTo>
                  <a:cubicBezTo>
                    <a:pt x="58" y="171"/>
                    <a:pt x="171" y="59"/>
                    <a:pt x="309" y="59"/>
                  </a:cubicBezTo>
                  <a:cubicBezTo>
                    <a:pt x="325" y="59"/>
                    <a:pt x="338" y="46"/>
                    <a:pt x="338" y="30"/>
                  </a:cubicBezTo>
                  <a:cubicBezTo>
                    <a:pt x="338" y="13"/>
                    <a:pt x="325" y="0"/>
                    <a:pt x="309" y="0"/>
                  </a:cubicBezTo>
                  <a:close/>
                  <a:moveTo>
                    <a:pt x="309" y="0"/>
                  </a:moveTo>
                  <a:cubicBezTo>
                    <a:pt x="309" y="0"/>
                    <a:pt x="309" y="0"/>
                    <a:pt x="309" y="0"/>
                  </a:cubicBezTo>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473" name="Google Shape;2473;p3"/>
            <p:cNvSpPr/>
            <p:nvPr/>
          </p:nvSpPr>
          <p:spPr>
            <a:xfrm>
              <a:off x="3923" y="1401"/>
              <a:ext cx="3678" cy="3678"/>
            </a:xfrm>
            <a:custGeom>
              <a:avLst/>
              <a:gdLst/>
              <a:ahLst/>
              <a:cxnLst/>
              <a:rect l="l" t="t" r="r" b="b"/>
              <a:pathLst>
                <a:path w="1554" h="1554" extrusionOk="0">
                  <a:moveTo>
                    <a:pt x="1072" y="888"/>
                  </a:moveTo>
                  <a:cubicBezTo>
                    <a:pt x="1061" y="877"/>
                    <a:pt x="1042" y="877"/>
                    <a:pt x="1031" y="888"/>
                  </a:cubicBezTo>
                  <a:cubicBezTo>
                    <a:pt x="980" y="939"/>
                    <a:pt x="980" y="939"/>
                    <a:pt x="980" y="939"/>
                  </a:cubicBezTo>
                  <a:cubicBezTo>
                    <a:pt x="913" y="871"/>
                    <a:pt x="913" y="871"/>
                    <a:pt x="913" y="871"/>
                  </a:cubicBezTo>
                  <a:cubicBezTo>
                    <a:pt x="996" y="779"/>
                    <a:pt x="1046" y="657"/>
                    <a:pt x="1046" y="523"/>
                  </a:cubicBezTo>
                  <a:cubicBezTo>
                    <a:pt x="1046" y="235"/>
                    <a:pt x="812" y="0"/>
                    <a:pt x="523" y="0"/>
                  </a:cubicBezTo>
                  <a:cubicBezTo>
                    <a:pt x="235" y="0"/>
                    <a:pt x="0" y="235"/>
                    <a:pt x="0" y="523"/>
                  </a:cubicBezTo>
                  <a:cubicBezTo>
                    <a:pt x="0" y="811"/>
                    <a:pt x="235" y="1046"/>
                    <a:pt x="523" y="1046"/>
                  </a:cubicBezTo>
                  <a:cubicBezTo>
                    <a:pt x="657" y="1046"/>
                    <a:pt x="779" y="995"/>
                    <a:pt x="871" y="912"/>
                  </a:cubicBezTo>
                  <a:cubicBezTo>
                    <a:pt x="939" y="980"/>
                    <a:pt x="939" y="980"/>
                    <a:pt x="939" y="980"/>
                  </a:cubicBezTo>
                  <a:cubicBezTo>
                    <a:pt x="888" y="1031"/>
                    <a:pt x="888" y="1031"/>
                    <a:pt x="888" y="1031"/>
                  </a:cubicBezTo>
                  <a:cubicBezTo>
                    <a:pt x="883" y="1036"/>
                    <a:pt x="879" y="1044"/>
                    <a:pt x="879" y="1051"/>
                  </a:cubicBezTo>
                  <a:cubicBezTo>
                    <a:pt x="879" y="1059"/>
                    <a:pt x="883" y="1066"/>
                    <a:pt x="888" y="1072"/>
                  </a:cubicBezTo>
                  <a:cubicBezTo>
                    <a:pt x="1342" y="1526"/>
                    <a:pt x="1342" y="1526"/>
                    <a:pt x="1342" y="1526"/>
                  </a:cubicBezTo>
                  <a:cubicBezTo>
                    <a:pt x="1360" y="1544"/>
                    <a:pt x="1384" y="1554"/>
                    <a:pt x="1409" y="1554"/>
                  </a:cubicBezTo>
                  <a:cubicBezTo>
                    <a:pt x="1434" y="1554"/>
                    <a:pt x="1458" y="1544"/>
                    <a:pt x="1476" y="1526"/>
                  </a:cubicBezTo>
                  <a:cubicBezTo>
                    <a:pt x="1526" y="1476"/>
                    <a:pt x="1526" y="1476"/>
                    <a:pt x="1526" y="1476"/>
                  </a:cubicBezTo>
                  <a:cubicBezTo>
                    <a:pt x="1544" y="1458"/>
                    <a:pt x="1554" y="1434"/>
                    <a:pt x="1554" y="1409"/>
                  </a:cubicBezTo>
                  <a:cubicBezTo>
                    <a:pt x="1554" y="1383"/>
                    <a:pt x="1544" y="1360"/>
                    <a:pt x="1526" y="1342"/>
                  </a:cubicBezTo>
                  <a:lnTo>
                    <a:pt x="1072" y="888"/>
                  </a:lnTo>
                  <a:close/>
                  <a:moveTo>
                    <a:pt x="58" y="523"/>
                  </a:moveTo>
                  <a:cubicBezTo>
                    <a:pt x="58" y="267"/>
                    <a:pt x="267" y="58"/>
                    <a:pt x="523" y="58"/>
                  </a:cubicBezTo>
                  <a:cubicBezTo>
                    <a:pt x="780" y="58"/>
                    <a:pt x="988" y="267"/>
                    <a:pt x="988" y="523"/>
                  </a:cubicBezTo>
                  <a:cubicBezTo>
                    <a:pt x="988" y="779"/>
                    <a:pt x="780" y="988"/>
                    <a:pt x="523" y="988"/>
                  </a:cubicBezTo>
                  <a:cubicBezTo>
                    <a:pt x="267" y="988"/>
                    <a:pt x="58" y="779"/>
                    <a:pt x="58" y="523"/>
                  </a:cubicBezTo>
                  <a:close/>
                  <a:moveTo>
                    <a:pt x="1485" y="1435"/>
                  </a:moveTo>
                  <a:cubicBezTo>
                    <a:pt x="1435" y="1485"/>
                    <a:pt x="1435" y="1485"/>
                    <a:pt x="1435" y="1485"/>
                  </a:cubicBezTo>
                  <a:cubicBezTo>
                    <a:pt x="1428" y="1492"/>
                    <a:pt x="1419" y="1496"/>
                    <a:pt x="1409" y="1496"/>
                  </a:cubicBezTo>
                  <a:cubicBezTo>
                    <a:pt x="1399" y="1496"/>
                    <a:pt x="1390" y="1492"/>
                    <a:pt x="1383" y="1485"/>
                  </a:cubicBezTo>
                  <a:cubicBezTo>
                    <a:pt x="949" y="1052"/>
                    <a:pt x="949" y="1052"/>
                    <a:pt x="949" y="1052"/>
                  </a:cubicBezTo>
                  <a:cubicBezTo>
                    <a:pt x="1052" y="949"/>
                    <a:pt x="1052" y="949"/>
                    <a:pt x="1052" y="949"/>
                  </a:cubicBezTo>
                  <a:cubicBezTo>
                    <a:pt x="1485" y="1383"/>
                    <a:pt x="1485" y="1383"/>
                    <a:pt x="1485" y="1383"/>
                  </a:cubicBezTo>
                  <a:cubicBezTo>
                    <a:pt x="1492" y="1390"/>
                    <a:pt x="1496" y="1399"/>
                    <a:pt x="1496" y="1409"/>
                  </a:cubicBezTo>
                  <a:cubicBezTo>
                    <a:pt x="1496" y="1419"/>
                    <a:pt x="1492" y="1428"/>
                    <a:pt x="1485" y="1435"/>
                  </a:cubicBezTo>
                  <a:close/>
                  <a:moveTo>
                    <a:pt x="1485" y="1435"/>
                  </a:moveTo>
                  <a:cubicBezTo>
                    <a:pt x="1485" y="1435"/>
                    <a:pt x="1485" y="1435"/>
                    <a:pt x="1485" y="1435"/>
                  </a:cubicBezTo>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grpSp>
      <p:grpSp>
        <p:nvGrpSpPr>
          <p:cNvPr id="2474" name="Google Shape;2474;p3"/>
          <p:cNvGrpSpPr/>
          <p:nvPr/>
        </p:nvGrpSpPr>
        <p:grpSpPr>
          <a:xfrm>
            <a:off x="3038578" y="2619374"/>
            <a:ext cx="659642" cy="659641"/>
            <a:chOff x="2867" y="347"/>
            <a:chExt cx="5790" cy="5790"/>
          </a:xfrm>
        </p:grpSpPr>
        <p:sp>
          <p:nvSpPr>
            <p:cNvPr id="2475" name="Google Shape;2475;p3"/>
            <p:cNvSpPr/>
            <p:nvPr/>
          </p:nvSpPr>
          <p:spPr>
            <a:xfrm>
              <a:off x="2867" y="347"/>
              <a:ext cx="5790" cy="5790"/>
            </a:xfrm>
            <a:custGeom>
              <a:avLst/>
              <a:gdLst/>
              <a:ahLst/>
              <a:cxnLst/>
              <a:rect l="l" t="t" r="r" b="b"/>
              <a:pathLst>
                <a:path w="2448" h="2448" extrusionOk="0">
                  <a:moveTo>
                    <a:pt x="1224" y="0"/>
                  </a:moveTo>
                  <a:cubicBezTo>
                    <a:pt x="549" y="0"/>
                    <a:pt x="0" y="549"/>
                    <a:pt x="0" y="1224"/>
                  </a:cubicBezTo>
                  <a:cubicBezTo>
                    <a:pt x="0" y="1899"/>
                    <a:pt x="549" y="2448"/>
                    <a:pt x="1224" y="2448"/>
                  </a:cubicBezTo>
                  <a:cubicBezTo>
                    <a:pt x="1899" y="2448"/>
                    <a:pt x="2448" y="1899"/>
                    <a:pt x="2448" y="1224"/>
                  </a:cubicBezTo>
                  <a:cubicBezTo>
                    <a:pt x="2448" y="549"/>
                    <a:pt x="1899" y="0"/>
                    <a:pt x="1224" y="0"/>
                  </a:cubicBezTo>
                  <a:close/>
                  <a:moveTo>
                    <a:pt x="1224" y="2316"/>
                  </a:moveTo>
                  <a:cubicBezTo>
                    <a:pt x="924" y="2316"/>
                    <a:pt x="652" y="2194"/>
                    <a:pt x="455" y="1998"/>
                  </a:cubicBezTo>
                  <a:cubicBezTo>
                    <a:pt x="376" y="1919"/>
                    <a:pt x="309" y="1829"/>
                    <a:pt x="257" y="1730"/>
                  </a:cubicBezTo>
                  <a:cubicBezTo>
                    <a:pt x="177" y="1578"/>
                    <a:pt x="132" y="1406"/>
                    <a:pt x="132" y="1224"/>
                  </a:cubicBezTo>
                  <a:cubicBezTo>
                    <a:pt x="132" y="622"/>
                    <a:pt x="622" y="132"/>
                    <a:pt x="1224" y="132"/>
                  </a:cubicBezTo>
                  <a:cubicBezTo>
                    <a:pt x="1510" y="132"/>
                    <a:pt x="1770" y="243"/>
                    <a:pt x="1964" y="423"/>
                  </a:cubicBezTo>
                  <a:cubicBezTo>
                    <a:pt x="2065" y="516"/>
                    <a:pt x="2149" y="628"/>
                    <a:pt x="2209" y="753"/>
                  </a:cubicBezTo>
                  <a:cubicBezTo>
                    <a:pt x="2277" y="896"/>
                    <a:pt x="2316" y="1056"/>
                    <a:pt x="2316" y="1224"/>
                  </a:cubicBezTo>
                  <a:cubicBezTo>
                    <a:pt x="2316" y="1826"/>
                    <a:pt x="1826" y="2316"/>
                    <a:pt x="1224" y="231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476" name="Google Shape;2476;p3"/>
            <p:cNvSpPr/>
            <p:nvPr/>
          </p:nvSpPr>
          <p:spPr>
            <a:xfrm>
              <a:off x="4504" y="2284"/>
              <a:ext cx="627" cy="62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477" name="Google Shape;2477;p3"/>
            <p:cNvSpPr/>
            <p:nvPr/>
          </p:nvSpPr>
          <p:spPr>
            <a:xfrm>
              <a:off x="6441" y="2284"/>
              <a:ext cx="625" cy="62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478" name="Google Shape;2478;p3"/>
            <p:cNvSpPr/>
            <p:nvPr/>
          </p:nvSpPr>
          <p:spPr>
            <a:xfrm>
              <a:off x="4251" y="3853"/>
              <a:ext cx="3023" cy="993"/>
            </a:xfrm>
            <a:custGeom>
              <a:avLst/>
              <a:gdLst/>
              <a:ahLst/>
              <a:cxnLst/>
              <a:rect l="l" t="t" r="r" b="b"/>
              <a:pathLst>
                <a:path w="1278" h="420" extrusionOk="0">
                  <a:moveTo>
                    <a:pt x="637" y="420"/>
                  </a:moveTo>
                  <a:cubicBezTo>
                    <a:pt x="893" y="420"/>
                    <a:pt x="1138" y="289"/>
                    <a:pt x="1278" y="72"/>
                  </a:cubicBezTo>
                  <a:cubicBezTo>
                    <a:pt x="1167" y="0"/>
                    <a:pt x="1167" y="0"/>
                    <a:pt x="1167" y="0"/>
                  </a:cubicBezTo>
                  <a:cubicBezTo>
                    <a:pt x="1038" y="200"/>
                    <a:pt x="802" y="311"/>
                    <a:pt x="566" y="284"/>
                  </a:cubicBezTo>
                  <a:cubicBezTo>
                    <a:pt x="382" y="263"/>
                    <a:pt x="212" y="156"/>
                    <a:pt x="111" y="0"/>
                  </a:cubicBezTo>
                  <a:cubicBezTo>
                    <a:pt x="0" y="72"/>
                    <a:pt x="0" y="72"/>
                    <a:pt x="0" y="72"/>
                  </a:cubicBezTo>
                  <a:cubicBezTo>
                    <a:pt x="122" y="261"/>
                    <a:pt x="328" y="390"/>
                    <a:pt x="551" y="415"/>
                  </a:cubicBezTo>
                  <a:cubicBezTo>
                    <a:pt x="580" y="419"/>
                    <a:pt x="608" y="420"/>
                    <a:pt x="637" y="42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grpSp>
      <p:sp>
        <p:nvSpPr>
          <p:cNvPr id="3" name="Textfeld 2">
            <a:extLst>
              <a:ext uri="{FF2B5EF4-FFF2-40B4-BE49-F238E27FC236}">
                <a16:creationId xmlns:a16="http://schemas.microsoft.com/office/drawing/2014/main" id="{33EE2A8B-B606-7A74-C575-6D5CBD0D5B4E}"/>
              </a:ext>
            </a:extLst>
          </p:cNvPr>
          <p:cNvSpPr txBox="1"/>
          <p:nvPr/>
        </p:nvSpPr>
        <p:spPr>
          <a:xfrm>
            <a:off x="2664543" y="6487598"/>
            <a:ext cx="6851608" cy="261610"/>
          </a:xfrm>
          <a:prstGeom prst="rect">
            <a:avLst/>
          </a:prstGeom>
          <a:noFill/>
        </p:spPr>
        <p:txBody>
          <a:bodyPr wrap="square">
            <a:spAutoFit/>
          </a:bodyPr>
          <a:lstStyle/>
          <a:p>
            <a:pPr algn="ctr">
              <a:spcBef>
                <a:spcPts val="600"/>
              </a:spcBef>
            </a:pPr>
            <a:r>
              <a:rPr lang="fr-FR" sz="1100" b="1" dirty="0">
                <a:solidFill>
                  <a:srgbClr val="5F5F5F"/>
                </a:solidFill>
                <a:latin typeface="Century Gothic" panose="020B0502020202020204" pitchFamily="34" charset="0"/>
              </a:rPr>
              <a:t>Documents élaborés par : Centre suisse pour la pensée et l'action entrepreneuriales </a:t>
            </a:r>
            <a:r>
              <a:rPr lang="fr-FR" sz="1100" b="1" dirty="0" err="1">
                <a:solidFill>
                  <a:srgbClr val="5F5F5F"/>
                </a:solidFill>
                <a:latin typeface="Century Gothic" panose="020B0502020202020204" pitchFamily="34" charset="0"/>
              </a:rPr>
              <a:t>csPAE</a:t>
            </a:r>
            <a:endParaRPr lang="de-CH" sz="1100" b="1" dirty="0">
              <a:solidFill>
                <a:srgbClr val="5F5F5F"/>
              </a:solidFill>
              <a:latin typeface="Century Gothic" panose="020B0502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83"/>
        <p:cNvGrpSpPr/>
        <p:nvPr/>
      </p:nvGrpSpPr>
      <p:grpSpPr>
        <a:xfrm>
          <a:off x="0" y="0"/>
          <a:ext cx="0" cy="0"/>
          <a:chOff x="0" y="0"/>
          <a:chExt cx="0" cy="0"/>
        </a:xfrm>
      </p:grpSpPr>
      <p:sp>
        <p:nvSpPr>
          <p:cNvPr id="2484" name="Google Shape;2484;p4"/>
          <p:cNvSpPr txBox="1"/>
          <p:nvPr/>
        </p:nvSpPr>
        <p:spPr>
          <a:xfrm>
            <a:off x="5505450" y="2887888"/>
            <a:ext cx="6921464" cy="1148084"/>
          </a:xfrm>
          <a:prstGeom prst="rect">
            <a:avLst/>
          </a:prstGeom>
          <a:noFill/>
          <a:ln>
            <a:noFill/>
          </a:ln>
        </p:spPr>
        <p:txBody>
          <a:bodyPr spcFirstLastPara="1" wrap="square" lIns="91425" tIns="45700" rIns="91425" bIns="45700" anchor="t" anchorCtr="0">
            <a:noAutofit/>
          </a:bodyPr>
          <a:lstStyle/>
          <a:p>
            <a:pPr lvl="0" algn="ctr">
              <a:buClr>
                <a:srgbClr val="D17930"/>
              </a:buClr>
              <a:buSzPts val="3200"/>
            </a:pPr>
            <a:r>
              <a:rPr lang="fr-CH" sz="3200" kern="1200" noProof="0" dirty="0">
                <a:solidFill>
                  <a:srgbClr val="D17930"/>
                </a:solidFill>
                <a:latin typeface="Century Gothic" panose="020B0502020202020204" pitchFamily="34" charset="0"/>
                <a:ea typeface="+mj-ea"/>
                <a:cs typeface="Arial" pitchFamily="34" charset="0"/>
                <a:sym typeface="Century Gothic"/>
              </a:rPr>
              <a:t>Unité d'apprentissage</a:t>
            </a:r>
            <a:br>
              <a:rPr lang="fr-CH" sz="3200" b="1" kern="1200" noProof="0" dirty="0">
                <a:solidFill>
                  <a:srgbClr val="D17930"/>
                </a:solidFill>
                <a:latin typeface="Century Gothic" panose="020B0502020202020204" pitchFamily="34" charset="0"/>
                <a:ea typeface="+mj-ea"/>
                <a:cs typeface="Arial" pitchFamily="34" charset="0"/>
                <a:sym typeface="Century Gothic"/>
              </a:rPr>
            </a:br>
            <a:r>
              <a:rPr lang="fr-CH" sz="3200" b="1" kern="1200" noProof="0" dirty="0">
                <a:solidFill>
                  <a:srgbClr val="D17930"/>
                </a:solidFill>
                <a:latin typeface="Century Gothic" panose="020B0502020202020204" pitchFamily="34" charset="0"/>
                <a:ea typeface="+mj-ea"/>
                <a:cs typeface="Arial" pitchFamily="34" charset="0"/>
              </a:rPr>
              <a:t>Réfléchir aux problèmes qui méritent d'être approfondis</a:t>
            </a:r>
            <a:endParaRPr lang="fr-CH" sz="3200" b="1" kern="1200" noProof="0" dirty="0">
              <a:solidFill>
                <a:srgbClr val="D17930"/>
              </a:solidFill>
              <a:latin typeface="Century Gothic" panose="020B0502020202020204" pitchFamily="34" charset="0"/>
              <a:ea typeface="+mj-ea"/>
              <a:cs typeface="Arial" pitchFamily="34" charset="0"/>
              <a:sym typeface="Century Gothic"/>
            </a:endParaRPr>
          </a:p>
        </p:txBody>
      </p:sp>
      <p:sp>
        <p:nvSpPr>
          <p:cNvPr id="2485" name="Google Shape;2485;p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5</a:t>
            </a:fld>
            <a:endParaRPr sz="2400" b="1" i="0" u="none" strike="noStrike" cap="none">
              <a:solidFill>
                <a:srgbClr val="FFFFFF"/>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90"/>
        <p:cNvGrpSpPr/>
        <p:nvPr/>
      </p:nvGrpSpPr>
      <p:grpSpPr>
        <a:xfrm>
          <a:off x="0" y="0"/>
          <a:ext cx="0" cy="0"/>
          <a:chOff x="0" y="0"/>
          <a:chExt cx="0" cy="0"/>
        </a:xfrm>
      </p:grpSpPr>
      <p:sp>
        <p:nvSpPr>
          <p:cNvPr id="2491" name="Google Shape;2491;p5"/>
          <p:cNvSpPr/>
          <p:nvPr/>
        </p:nvSpPr>
        <p:spPr>
          <a:xfrm>
            <a:off x="2168398" y="3477366"/>
            <a:ext cx="2520000" cy="2520000"/>
          </a:xfrm>
          <a:prstGeom prst="ellipse">
            <a:avLst/>
          </a:prstGeom>
          <a:solidFill>
            <a:schemeClr val="accent1">
              <a:alpha val="80000"/>
            </a:schemeClr>
          </a:solidFill>
          <a:ln w="2857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p:txBody>
      </p:sp>
      <p:sp>
        <p:nvSpPr>
          <p:cNvPr id="2492" name="Google Shape;2492;p5"/>
          <p:cNvSpPr txBox="1"/>
          <p:nvPr/>
        </p:nvSpPr>
        <p:spPr>
          <a:xfrm>
            <a:off x="937426" y="131291"/>
            <a:ext cx="10168110" cy="795947"/>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D17930"/>
              </a:buClr>
              <a:buSzPts val="2400"/>
              <a:buFont typeface="Century Gothic"/>
              <a:buNone/>
            </a:pPr>
            <a:r>
              <a:rPr lang="fr-CH" sz="2400" b="1" i="0" u="none" strike="noStrike" cap="none" noProof="0" dirty="0">
                <a:solidFill>
                  <a:srgbClr val="D17930"/>
                </a:solidFill>
                <a:latin typeface="Century Gothic"/>
                <a:ea typeface="Century Gothic"/>
                <a:cs typeface="Century Gothic"/>
                <a:sym typeface="Century Gothic"/>
              </a:rPr>
              <a:t>Le design </a:t>
            </a:r>
            <a:r>
              <a:rPr lang="fr-CH" sz="2400" b="1" i="0" u="none" strike="noStrike" cap="none" noProof="0" dirty="0" err="1">
                <a:solidFill>
                  <a:srgbClr val="D17930"/>
                </a:solidFill>
                <a:latin typeface="Century Gothic"/>
                <a:ea typeface="Century Gothic"/>
                <a:cs typeface="Century Gothic"/>
                <a:sym typeface="Century Gothic"/>
              </a:rPr>
              <a:t>thinking</a:t>
            </a:r>
            <a:r>
              <a:rPr lang="fr-CH" sz="2400" b="1" i="0" u="none" strike="noStrike" cap="none" noProof="0" dirty="0">
                <a:solidFill>
                  <a:srgbClr val="D17930"/>
                </a:solidFill>
                <a:latin typeface="Century Gothic"/>
                <a:ea typeface="Century Gothic"/>
                <a:cs typeface="Century Gothic"/>
                <a:sym typeface="Century Gothic"/>
              </a:rPr>
              <a:t> réunit quatre perspectives : désirabilité, faisabilité, viabilité économique et responsabilité </a:t>
            </a:r>
            <a:endParaRPr lang="fr-CH" noProof="0" dirty="0"/>
          </a:p>
        </p:txBody>
      </p:sp>
      <p:sp>
        <p:nvSpPr>
          <p:cNvPr id="2493" name="Google Shape;2493;p5"/>
          <p:cNvSpPr/>
          <p:nvPr/>
        </p:nvSpPr>
        <p:spPr>
          <a:xfrm>
            <a:off x="2132685" y="1528975"/>
            <a:ext cx="2520000" cy="2520000"/>
          </a:xfrm>
          <a:prstGeom prst="ellipse">
            <a:avLst/>
          </a:prstGeom>
          <a:solidFill>
            <a:srgbClr val="96CB00">
              <a:alpha val="80000"/>
            </a:srgbClr>
          </a:solidFill>
          <a:ln w="38100"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p:txBody>
      </p:sp>
      <p:sp>
        <p:nvSpPr>
          <p:cNvPr id="2494" name="Google Shape;2494;p5"/>
          <p:cNvSpPr/>
          <p:nvPr/>
        </p:nvSpPr>
        <p:spPr>
          <a:xfrm>
            <a:off x="1101635" y="2655625"/>
            <a:ext cx="2520000" cy="2520000"/>
          </a:xfrm>
          <a:prstGeom prst="ellipse">
            <a:avLst/>
          </a:prstGeom>
          <a:solidFill>
            <a:srgbClr val="B11A96">
              <a:alpha val="80000"/>
            </a:srgbClr>
          </a:solidFill>
          <a:ln w="38100"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p:txBody>
      </p:sp>
      <p:sp>
        <p:nvSpPr>
          <p:cNvPr id="2495" name="Google Shape;2495;p5"/>
          <p:cNvSpPr/>
          <p:nvPr/>
        </p:nvSpPr>
        <p:spPr>
          <a:xfrm>
            <a:off x="3176755" y="2599064"/>
            <a:ext cx="2520000" cy="2520000"/>
          </a:xfrm>
          <a:prstGeom prst="ellipse">
            <a:avLst/>
          </a:prstGeom>
          <a:solidFill>
            <a:srgbClr val="FFC424">
              <a:alpha val="80000"/>
            </a:srgbClr>
          </a:solidFill>
          <a:ln w="38100"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p:txBody>
      </p:sp>
      <p:sp>
        <p:nvSpPr>
          <p:cNvPr id="2496" name="Google Shape;2496;p5"/>
          <p:cNvSpPr txBox="1"/>
          <p:nvPr/>
        </p:nvSpPr>
        <p:spPr>
          <a:xfrm>
            <a:off x="2449583" y="2138477"/>
            <a:ext cx="1840568"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1800"/>
              <a:buFont typeface="Century Gothic"/>
              <a:buNone/>
            </a:pPr>
            <a:r>
              <a:rPr lang="de-CH" sz="1800" b="1" i="0" u="none" strike="noStrike" cap="none">
                <a:solidFill>
                  <a:schemeClr val="lt1"/>
                </a:solidFill>
                <a:latin typeface="Century Gothic"/>
                <a:ea typeface="Century Gothic"/>
                <a:cs typeface="Century Gothic"/>
                <a:sym typeface="Century Gothic"/>
              </a:rPr>
              <a:t>Désirabilité </a:t>
            </a:r>
            <a:endParaRPr sz="1800" b="1" i="0" u="none" strike="noStrike" cap="none">
              <a:solidFill>
                <a:schemeClr val="lt1"/>
              </a:solidFill>
              <a:latin typeface="Century Gothic"/>
              <a:ea typeface="Century Gothic"/>
              <a:cs typeface="Century Gothic"/>
              <a:sym typeface="Century Gothic"/>
            </a:endParaRPr>
          </a:p>
        </p:txBody>
      </p:sp>
      <p:sp>
        <p:nvSpPr>
          <p:cNvPr id="2497" name="Google Shape;2497;p5"/>
          <p:cNvSpPr txBox="1"/>
          <p:nvPr/>
        </p:nvSpPr>
        <p:spPr>
          <a:xfrm>
            <a:off x="1381796" y="3694853"/>
            <a:ext cx="1616148"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1800"/>
              <a:buFont typeface="Century Gothic"/>
              <a:buNone/>
            </a:pPr>
            <a:r>
              <a:rPr lang="fr-CH" sz="1800" b="1" i="0" u="none" strike="noStrike" cap="none" noProof="0" dirty="0">
                <a:solidFill>
                  <a:schemeClr val="lt1"/>
                </a:solidFill>
                <a:latin typeface="Century Gothic"/>
                <a:ea typeface="Century Gothic"/>
                <a:cs typeface="Century Gothic"/>
                <a:sym typeface="Century Gothic"/>
              </a:rPr>
              <a:t>Faisabilité </a:t>
            </a:r>
          </a:p>
        </p:txBody>
      </p:sp>
      <p:sp>
        <p:nvSpPr>
          <p:cNvPr id="2498" name="Google Shape;2498;p5"/>
          <p:cNvSpPr txBox="1"/>
          <p:nvPr/>
        </p:nvSpPr>
        <p:spPr>
          <a:xfrm>
            <a:off x="3597533" y="3548662"/>
            <a:ext cx="1955332"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1800"/>
              <a:buFont typeface="Century Gothic"/>
              <a:buNone/>
            </a:pPr>
            <a:r>
              <a:rPr lang="fr-CH" sz="1800" b="1" i="0" u="none" strike="noStrike" cap="none" noProof="0" dirty="0">
                <a:solidFill>
                  <a:schemeClr val="lt1"/>
                </a:solidFill>
                <a:latin typeface="Century Gothic"/>
                <a:ea typeface="Century Gothic"/>
                <a:cs typeface="Century Gothic"/>
                <a:sym typeface="Century Gothic"/>
              </a:rPr>
              <a:t>Viabilité économique </a:t>
            </a:r>
            <a:endParaRPr lang="fr-CH" noProof="0" dirty="0"/>
          </a:p>
        </p:txBody>
      </p:sp>
      <p:sp>
        <p:nvSpPr>
          <p:cNvPr id="2499" name="Google Shape;2499;p5"/>
          <p:cNvSpPr txBox="1"/>
          <p:nvPr/>
        </p:nvSpPr>
        <p:spPr>
          <a:xfrm>
            <a:off x="2049940" y="6475294"/>
            <a:ext cx="8020182" cy="246181"/>
          </a:xfrm>
          <a:prstGeom prst="rect">
            <a:avLst/>
          </a:prstGeom>
          <a:noFill/>
          <a:ln>
            <a:noFill/>
          </a:ln>
        </p:spPr>
        <p:txBody>
          <a:bodyPr spcFirstLastPara="1" wrap="square" lIns="91425" tIns="45700" rIns="91425" bIns="45700" anchor="t" anchorCtr="0">
            <a:spAutoFit/>
          </a:bodyPr>
          <a:lstStyle/>
          <a:p>
            <a:pPr lvl="0" algn="ctr">
              <a:buClr>
                <a:schemeClr val="lt1"/>
              </a:buClr>
              <a:buSzPts val="1800"/>
            </a:pPr>
            <a:r>
              <a:rPr lang="de-CH" sz="1000" b="1" kern="1200" dirty="0">
                <a:solidFill>
                  <a:srgbClr val="686868"/>
                </a:solidFill>
                <a:latin typeface="Century Gothic" panose="020B0502020202020204" pitchFamily="34" charset="0"/>
                <a:ea typeface="+mn-ea"/>
                <a:cs typeface="+mn-cs"/>
                <a:sym typeface="Century Gothic"/>
              </a:rPr>
              <a:t>Source : </a:t>
            </a:r>
            <a:r>
              <a:rPr lang="en-US" sz="1000" kern="1200" dirty="0">
                <a:solidFill>
                  <a:srgbClr val="686868"/>
                </a:solidFill>
                <a:latin typeface="Century Gothic" panose="020B0502020202020204" pitchFamily="34" charset="0"/>
              </a:rPr>
              <a:t>Der Design-Thinking-</a:t>
            </a:r>
            <a:r>
              <a:rPr lang="en-US" sz="1000" kern="1200" dirty="0" err="1">
                <a:solidFill>
                  <a:srgbClr val="686868"/>
                </a:solidFill>
                <a:latin typeface="Century Gothic" panose="020B0502020202020204" pitchFamily="34" charset="0"/>
              </a:rPr>
              <a:t>Prozess</a:t>
            </a:r>
            <a:r>
              <a:rPr lang="en-US" sz="1000" kern="1200" dirty="0">
                <a:solidFill>
                  <a:srgbClr val="686868"/>
                </a:solidFill>
                <a:latin typeface="Century Gothic" panose="020B0502020202020204" pitchFamily="34" charset="0"/>
              </a:rPr>
              <a:t> Schritt für Schritt </a:t>
            </a:r>
            <a:r>
              <a:rPr lang="en-US" sz="1000" kern="1200" dirty="0" err="1">
                <a:solidFill>
                  <a:srgbClr val="686868"/>
                </a:solidFill>
                <a:latin typeface="Century Gothic" panose="020B0502020202020204" pitchFamily="34" charset="0"/>
              </a:rPr>
              <a:t>erklärt</a:t>
            </a:r>
            <a:r>
              <a:rPr lang="en-US" sz="1000" kern="1200" dirty="0">
                <a:solidFill>
                  <a:srgbClr val="686868"/>
                </a:solidFill>
                <a:latin typeface="Century Gothic" panose="020B0502020202020204" pitchFamily="34" charset="0"/>
              </a:rPr>
              <a:t>. </a:t>
            </a:r>
            <a:r>
              <a:rPr lang="en-US" sz="1000" kern="1200" dirty="0">
                <a:solidFill>
                  <a:srgbClr val="686868"/>
                </a:solidFill>
                <a:latin typeface="Century Gothic" panose="020B0502020202020204" pitchFamily="34" charset="0"/>
                <a:hlinkClick r:id="rId3">
                  <a:extLst>
                    <a:ext uri="{A12FA001-AC4F-418D-AE19-62706E023703}">
                      <ahyp:hlinkClr xmlns:ahyp="http://schemas.microsoft.com/office/drawing/2018/hyperlinkcolor" val="tx"/>
                    </a:ext>
                  </a:extLst>
                </a:hlinkClick>
              </a:rPr>
              <a:t>Link</a:t>
            </a:r>
            <a:endParaRPr sz="1000" kern="1200" dirty="0">
              <a:solidFill>
                <a:srgbClr val="686868"/>
              </a:solidFill>
              <a:latin typeface="Century Gothic" panose="020B0502020202020204" pitchFamily="34" charset="0"/>
              <a:ea typeface="+mn-ea"/>
              <a:cs typeface="+mn-cs"/>
            </a:endParaRPr>
          </a:p>
        </p:txBody>
      </p:sp>
      <p:sp>
        <p:nvSpPr>
          <p:cNvPr id="2500" name="Google Shape;2500;p5"/>
          <p:cNvSpPr/>
          <p:nvPr/>
        </p:nvSpPr>
        <p:spPr>
          <a:xfrm>
            <a:off x="3176755" y="3501770"/>
            <a:ext cx="432501" cy="532435"/>
          </a:xfrm>
          <a:prstGeom prst="flowChartTerminator">
            <a:avLst/>
          </a:prstGeom>
          <a:solidFill>
            <a:srgbClr val="C00000"/>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entury Gothic"/>
              <a:ea typeface="Century Gothic"/>
              <a:cs typeface="Century Gothic"/>
              <a:sym typeface="Century Gothic"/>
            </a:endParaRPr>
          </a:p>
        </p:txBody>
      </p:sp>
      <p:sp>
        <p:nvSpPr>
          <p:cNvPr id="2502" name="Google Shape;2502;p5"/>
          <p:cNvSpPr/>
          <p:nvPr/>
        </p:nvSpPr>
        <p:spPr>
          <a:xfrm>
            <a:off x="6020814" y="1561068"/>
            <a:ext cx="5354277" cy="4678163"/>
          </a:xfrm>
          <a:prstGeom prst="rect">
            <a:avLst/>
          </a:prstGeom>
          <a:noFill/>
          <a:ln>
            <a:noFill/>
          </a:ln>
        </p:spPr>
        <p:txBody>
          <a:bodyPr spcFirstLastPara="1" wrap="square" lIns="91425" tIns="45700" rIns="91425" bIns="45700" anchor="t" anchorCtr="0">
            <a:spAutoFit/>
          </a:bodyPr>
          <a:lstStyle/>
          <a:p>
            <a:pPr>
              <a:buClr>
                <a:srgbClr val="0B4874"/>
              </a:buClr>
              <a:buSzPts val="1800"/>
            </a:pPr>
            <a:r>
              <a:rPr lang="fr-CH" sz="1800" b="1" kern="1200" noProof="0" dirty="0">
                <a:solidFill>
                  <a:srgbClr val="0B4874"/>
                </a:solidFill>
                <a:latin typeface="Century Gothic" panose="020B0502020202020204" pitchFamily="34" charset="0"/>
                <a:ea typeface="+mn-ea"/>
                <a:cs typeface="+mn-cs"/>
              </a:rPr>
              <a:t>Idée centrale : Lors de la définition du problème que vous souhaitez aborder, tenez dès le début compte des principales perspectives du design </a:t>
            </a:r>
            <a:r>
              <a:rPr lang="fr-CH" sz="1800" b="1" kern="1200" noProof="0" dirty="0" err="1">
                <a:solidFill>
                  <a:srgbClr val="0B4874"/>
                </a:solidFill>
                <a:latin typeface="Century Gothic" panose="020B0502020202020204" pitchFamily="34" charset="0"/>
                <a:ea typeface="+mn-ea"/>
                <a:cs typeface="+mn-cs"/>
              </a:rPr>
              <a:t>thinking</a:t>
            </a:r>
            <a:r>
              <a:rPr lang="fr-CH" sz="1800" b="1" kern="1200" noProof="0" dirty="0">
                <a:solidFill>
                  <a:srgbClr val="0B4874"/>
                </a:solidFill>
                <a:latin typeface="Century Gothic" panose="020B0502020202020204" pitchFamily="34" charset="0"/>
                <a:ea typeface="+mn-ea"/>
                <a:cs typeface="+mn-cs"/>
              </a:rPr>
              <a:t> : </a:t>
            </a:r>
            <a:endParaRPr lang="fr-CH" sz="1800" b="1" i="0" u="none" strike="noStrike" cap="none" noProof="0" dirty="0">
              <a:solidFill>
                <a:srgbClr val="0B4874"/>
              </a:solidFill>
              <a:latin typeface="Century Gothic"/>
              <a:ea typeface="Century Gothic"/>
              <a:cs typeface="Century Gothic"/>
              <a:sym typeface="Century Gothic"/>
            </a:endParaRPr>
          </a:p>
          <a:p>
            <a:pPr marL="354013" marR="0" lvl="0" indent="-354013" algn="l" rtl="0">
              <a:lnSpc>
                <a:spcPct val="100000"/>
              </a:lnSpc>
              <a:spcBef>
                <a:spcPts val="1200"/>
              </a:spcBef>
              <a:spcAft>
                <a:spcPts val="0"/>
              </a:spcAft>
              <a:buClr>
                <a:srgbClr val="073450"/>
              </a:buClr>
              <a:buSzPts val="1800"/>
              <a:buFont typeface="Century Gothic"/>
              <a:buChar char="●"/>
            </a:pPr>
            <a:r>
              <a:rPr lang="fr-CH" sz="1800" b="1" kern="1200" noProof="0" dirty="0">
                <a:solidFill>
                  <a:srgbClr val="0B4874"/>
                </a:solidFill>
                <a:latin typeface="Century Gothic" panose="020B0502020202020204" pitchFamily="34" charset="0"/>
                <a:ea typeface="+mn-ea"/>
                <a:cs typeface="+mn-cs"/>
                <a:sym typeface="Century Gothic"/>
              </a:rPr>
              <a:t>Désirabilité : </a:t>
            </a:r>
            <a:r>
              <a:rPr lang="fr-CH" sz="1800" kern="1200" noProof="0" dirty="0">
                <a:solidFill>
                  <a:srgbClr val="0B4874"/>
                </a:solidFill>
                <a:latin typeface="Century Gothic" panose="020B0502020202020204" pitchFamily="34" charset="0"/>
                <a:ea typeface="+mn-ea"/>
                <a:cs typeface="+mn-cs"/>
                <a:sym typeface="Century Gothic"/>
              </a:rPr>
              <a:t>Les </a:t>
            </a:r>
            <a:r>
              <a:rPr lang="fr-CH" sz="1800" kern="1200" noProof="0" dirty="0" err="1">
                <a:solidFill>
                  <a:srgbClr val="0B4874"/>
                </a:solidFill>
                <a:latin typeface="Century Gothic" panose="020B0502020202020204" pitchFamily="34" charset="0"/>
                <a:ea typeface="+mn-ea"/>
                <a:cs typeface="+mn-cs"/>
                <a:sym typeface="Century Gothic"/>
              </a:rPr>
              <a:t>utilisateur·trice·s</a:t>
            </a:r>
            <a:r>
              <a:rPr lang="fr-CH" sz="1800" kern="1200" noProof="0" dirty="0">
                <a:solidFill>
                  <a:srgbClr val="0B4874"/>
                </a:solidFill>
                <a:latin typeface="Century Gothic" panose="020B0502020202020204" pitchFamily="34" charset="0"/>
                <a:ea typeface="+mn-ea"/>
                <a:cs typeface="+mn-cs"/>
                <a:sym typeface="Century Gothic"/>
              </a:rPr>
              <a:t> souhaitent-ils vraiment une solution à ce problème ?</a:t>
            </a:r>
          </a:p>
          <a:p>
            <a:pPr marL="354013" marR="0" lvl="0" indent="-354013" algn="l" rtl="0">
              <a:lnSpc>
                <a:spcPct val="100000"/>
              </a:lnSpc>
              <a:spcBef>
                <a:spcPts val="0"/>
              </a:spcBef>
              <a:spcAft>
                <a:spcPts val="0"/>
              </a:spcAft>
              <a:buClr>
                <a:srgbClr val="073450"/>
              </a:buClr>
              <a:buSzPts val="1800"/>
              <a:buFont typeface="Century Gothic"/>
              <a:buChar char="●"/>
            </a:pPr>
            <a:r>
              <a:rPr lang="fr-CH" sz="1800" b="1" kern="1200" noProof="0" dirty="0">
                <a:solidFill>
                  <a:srgbClr val="0B4874"/>
                </a:solidFill>
                <a:latin typeface="Century Gothic" panose="020B0502020202020204" pitchFamily="34" charset="0"/>
                <a:ea typeface="+mn-ea"/>
                <a:cs typeface="+mn-cs"/>
                <a:sym typeface="Century Gothic"/>
              </a:rPr>
              <a:t>Faisabilité : </a:t>
            </a:r>
            <a:r>
              <a:rPr lang="fr-CH" sz="1800" kern="1200" noProof="0" dirty="0">
                <a:solidFill>
                  <a:srgbClr val="0B4874"/>
                </a:solidFill>
                <a:latin typeface="Century Gothic" panose="020B0502020202020204" pitchFamily="34" charset="0"/>
                <a:ea typeface="+mn-ea"/>
                <a:cs typeface="+mn-cs"/>
                <a:sym typeface="Century Gothic"/>
              </a:rPr>
              <a:t>Est-il techniquement possible de résoudre ce problème ? </a:t>
            </a:r>
            <a:endParaRPr lang="fr-CH" sz="1800" kern="1200" noProof="0" dirty="0">
              <a:solidFill>
                <a:srgbClr val="0B4874"/>
              </a:solidFill>
              <a:latin typeface="Century Gothic" panose="020B0502020202020204" pitchFamily="34" charset="0"/>
              <a:ea typeface="+mn-ea"/>
              <a:cs typeface="+mn-cs"/>
            </a:endParaRPr>
          </a:p>
          <a:p>
            <a:pPr marL="354013" marR="0" lvl="0" indent="-354013" algn="l" rtl="0">
              <a:lnSpc>
                <a:spcPct val="100000"/>
              </a:lnSpc>
              <a:spcBef>
                <a:spcPts val="0"/>
              </a:spcBef>
              <a:spcAft>
                <a:spcPts val="0"/>
              </a:spcAft>
              <a:buClr>
                <a:srgbClr val="073450"/>
              </a:buClr>
              <a:buSzPts val="1800"/>
              <a:buFont typeface="Century Gothic"/>
              <a:buChar char="●"/>
            </a:pPr>
            <a:r>
              <a:rPr lang="fr-CH" sz="1800" b="1" kern="1200" noProof="0" dirty="0">
                <a:solidFill>
                  <a:srgbClr val="0B4874"/>
                </a:solidFill>
                <a:latin typeface="Century Gothic" panose="020B0502020202020204" pitchFamily="34" charset="0"/>
                <a:ea typeface="+mn-ea"/>
                <a:cs typeface="+mn-cs"/>
                <a:sym typeface="Century Gothic"/>
              </a:rPr>
              <a:t>Viabilité économique : </a:t>
            </a:r>
            <a:r>
              <a:rPr lang="fr-CH" sz="1800" kern="1200" noProof="0" dirty="0">
                <a:solidFill>
                  <a:srgbClr val="0B4874"/>
                </a:solidFill>
                <a:latin typeface="Century Gothic" panose="020B0502020202020204" pitchFamily="34" charset="0"/>
                <a:ea typeface="+mn-ea"/>
                <a:cs typeface="+mn-cs"/>
                <a:sym typeface="Century Gothic"/>
              </a:rPr>
              <a:t>Développer une solution a-t-il du sens d’un point de vue d'affaires ? </a:t>
            </a:r>
            <a:endParaRPr lang="fr-CH" sz="1800" kern="1200" noProof="0" dirty="0">
              <a:solidFill>
                <a:srgbClr val="0B4874"/>
              </a:solidFill>
              <a:latin typeface="Century Gothic" panose="020B0502020202020204" pitchFamily="34" charset="0"/>
              <a:ea typeface="+mn-ea"/>
              <a:cs typeface="+mn-cs"/>
            </a:endParaRPr>
          </a:p>
          <a:p>
            <a:pPr marL="354013" lvl="0" indent="-354013">
              <a:buClr>
                <a:srgbClr val="073450"/>
              </a:buClr>
              <a:buSzPts val="1800"/>
              <a:buFont typeface="Century Gothic"/>
              <a:buChar char="●"/>
            </a:pPr>
            <a:r>
              <a:rPr lang="fr-CH" sz="1800" b="1" kern="1200" noProof="0" dirty="0">
                <a:solidFill>
                  <a:srgbClr val="0B4874"/>
                </a:solidFill>
                <a:latin typeface="Century Gothic" panose="020B0502020202020204" pitchFamily="34" charset="0"/>
                <a:ea typeface="+mn-ea"/>
                <a:cs typeface="+mn-cs"/>
                <a:sym typeface="Century Gothic"/>
              </a:rPr>
              <a:t>Responsabilité : </a:t>
            </a:r>
            <a:r>
              <a:rPr lang="fr-CH" sz="1800" kern="1200" noProof="0" dirty="0">
                <a:solidFill>
                  <a:srgbClr val="0B4874"/>
                </a:solidFill>
                <a:latin typeface="Century Gothic" panose="020B0502020202020204" pitchFamily="34" charset="0"/>
                <a:ea typeface="+mn-ea"/>
                <a:cs typeface="+mn-cs"/>
              </a:rPr>
              <a:t>Est-il éthique et durable de proposer cette solution (au regard des enjeux sociaux et écologiques)?</a:t>
            </a:r>
          </a:p>
          <a:p>
            <a:pPr marL="354013" marR="0" lvl="0" indent="-239713" algn="l" rtl="0">
              <a:lnSpc>
                <a:spcPct val="100000"/>
              </a:lnSpc>
              <a:spcBef>
                <a:spcPts val="0"/>
              </a:spcBef>
              <a:spcAft>
                <a:spcPts val="0"/>
              </a:spcAft>
              <a:buClr>
                <a:srgbClr val="073450"/>
              </a:buClr>
              <a:buSzPts val="1800"/>
              <a:buFont typeface="Century Gothic"/>
              <a:buNone/>
            </a:pPr>
            <a:endParaRPr sz="1800" b="0" i="0" u="none" strike="noStrike" cap="none" dirty="0">
              <a:solidFill>
                <a:srgbClr val="0B4874"/>
              </a:solidFill>
              <a:latin typeface="Century Gothic"/>
              <a:ea typeface="Century Gothic"/>
              <a:cs typeface="Century Gothic"/>
              <a:sym typeface="Century Gothic"/>
            </a:endParaRPr>
          </a:p>
        </p:txBody>
      </p:sp>
      <p:sp>
        <p:nvSpPr>
          <p:cNvPr id="2503" name="Google Shape;2503;p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6</a:t>
            </a:fld>
            <a:endParaRPr sz="2400" b="1" i="0" u="none" strike="noStrike" cap="none">
              <a:solidFill>
                <a:srgbClr val="FFFFFF"/>
              </a:solidFill>
              <a:latin typeface="Century Gothic"/>
              <a:ea typeface="Century Gothic"/>
              <a:cs typeface="Century Gothic"/>
              <a:sym typeface="Century Gothic"/>
            </a:endParaRPr>
          </a:p>
        </p:txBody>
      </p:sp>
      <p:sp>
        <p:nvSpPr>
          <p:cNvPr id="6" name="Google Shape;2498;p5">
            <a:extLst>
              <a:ext uri="{FF2B5EF4-FFF2-40B4-BE49-F238E27FC236}">
                <a16:creationId xmlns:a16="http://schemas.microsoft.com/office/drawing/2014/main" id="{8D1D996E-5A74-AF70-3643-69E385628B88}"/>
              </a:ext>
            </a:extLst>
          </p:cNvPr>
          <p:cNvSpPr txBox="1"/>
          <p:nvPr/>
        </p:nvSpPr>
        <p:spPr>
          <a:xfrm>
            <a:off x="2526809" y="5192791"/>
            <a:ext cx="1881428"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1800"/>
              <a:buFont typeface="Century Gothic"/>
              <a:buNone/>
            </a:pPr>
            <a:r>
              <a:rPr lang="fr-CH" sz="1800" b="1" noProof="0" dirty="0">
                <a:solidFill>
                  <a:schemeClr val="lt1"/>
                </a:solidFill>
                <a:latin typeface="Century Gothic"/>
                <a:ea typeface="Century Gothic"/>
                <a:cs typeface="Century Gothic"/>
                <a:sym typeface="Century Gothic"/>
              </a:rPr>
              <a:t>Responsabilité </a:t>
            </a:r>
            <a:endParaRPr lang="fr-CH" sz="1800" b="1" i="0" u="none" strike="noStrike" cap="none" noProof="0" dirty="0">
              <a:solidFill>
                <a:schemeClr val="lt1"/>
              </a:solidFill>
              <a:latin typeface="Century Gothic"/>
              <a:ea typeface="Century Gothic"/>
              <a:cs typeface="Century Gothic"/>
              <a:sym typeface="Century Gothic"/>
            </a:endParaRPr>
          </a:p>
        </p:txBody>
      </p:sp>
      <p:grpSp>
        <p:nvGrpSpPr>
          <p:cNvPr id="5" name="Gruppieren 4">
            <a:extLst>
              <a:ext uri="{FF2B5EF4-FFF2-40B4-BE49-F238E27FC236}">
                <a16:creationId xmlns:a16="http://schemas.microsoft.com/office/drawing/2014/main" id="{FB18DDE2-81F4-CF43-3E91-40180F11165D}"/>
              </a:ext>
            </a:extLst>
          </p:cNvPr>
          <p:cNvGrpSpPr/>
          <p:nvPr/>
        </p:nvGrpSpPr>
        <p:grpSpPr>
          <a:xfrm>
            <a:off x="10731053" y="-1959"/>
            <a:ext cx="1454331" cy="1277285"/>
            <a:chOff x="10737669" y="0"/>
            <a:chExt cx="1454331" cy="1277285"/>
          </a:xfrm>
        </p:grpSpPr>
        <p:sp>
          <p:nvSpPr>
            <p:cNvPr id="7" name="Rechteck 6">
              <a:extLst>
                <a:ext uri="{FF2B5EF4-FFF2-40B4-BE49-F238E27FC236}">
                  <a16:creationId xmlns:a16="http://schemas.microsoft.com/office/drawing/2014/main" id="{63BE44D5-B509-47A5-1F2D-CB7C8BB7287F}"/>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RPr lang="ru-RU"/>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9pPr>
            </a:lstStyle>
            <a:p>
              <a:pPr algn="ctr"/>
              <a:endParaRPr lang="de-CH"/>
            </a:p>
          </p:txBody>
        </p:sp>
        <p:pic>
          <p:nvPicPr>
            <p:cNvPr id="8" name="Grafik 7">
              <a:extLst>
                <a:ext uri="{FF2B5EF4-FFF2-40B4-BE49-F238E27FC236}">
                  <a16:creationId xmlns:a16="http://schemas.microsoft.com/office/drawing/2014/main" id="{40F86A5E-77B6-87AC-A82C-E57C40F480D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06137" y="197285"/>
              <a:ext cx="1080000" cy="1080000"/>
            </a:xfrm>
            <a:prstGeom prst="rect">
              <a:avLst/>
            </a:prstGeom>
          </p:spPr>
        </p:pic>
      </p:grpSp>
      <p:pic>
        <p:nvPicPr>
          <p:cNvPr id="9" name="Grafik 8">
            <a:extLst>
              <a:ext uri="{FF2B5EF4-FFF2-40B4-BE49-F238E27FC236}">
                <a16:creationId xmlns:a16="http://schemas.microsoft.com/office/drawing/2014/main" id="{14189C4B-AAA9-7D16-AE1C-058114916EF8}"/>
              </a:ext>
            </a:extLst>
          </p:cNvPr>
          <p:cNvPicPr>
            <a:picLocks noChangeAspect="1"/>
          </p:cNvPicPr>
          <p:nvPr/>
        </p:nvPicPr>
        <p:blipFill>
          <a:blip r:embed="rId5" cstate="email">
            <a:extLst>
              <a:ext uri="{28A0092B-C50C-407E-A947-70E740481C1C}">
                <a14:useLocalDpi xmlns:a14="http://schemas.microsoft.com/office/drawing/2010/main"/>
              </a:ext>
            </a:extLst>
          </a:blip>
          <a:srcRect l="15420" t="9003" r="19824" b="17236"/>
          <a:stretch>
            <a:fillRect/>
          </a:stretch>
        </p:blipFill>
        <p:spPr>
          <a:xfrm>
            <a:off x="9664359" y="9003"/>
            <a:ext cx="1156848" cy="131773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08"/>
        <p:cNvGrpSpPr/>
        <p:nvPr/>
      </p:nvGrpSpPr>
      <p:grpSpPr>
        <a:xfrm>
          <a:off x="0" y="0"/>
          <a:ext cx="0" cy="0"/>
          <a:chOff x="0" y="0"/>
          <a:chExt cx="0" cy="0"/>
        </a:xfrm>
      </p:grpSpPr>
      <p:sp>
        <p:nvSpPr>
          <p:cNvPr id="2509" name="Google Shape;2509;p6"/>
          <p:cNvSpPr txBox="1"/>
          <p:nvPr/>
        </p:nvSpPr>
        <p:spPr>
          <a:xfrm>
            <a:off x="957090" y="143014"/>
            <a:ext cx="8707270" cy="795947"/>
          </a:xfrm>
          <a:prstGeom prst="rect">
            <a:avLst/>
          </a:prstGeom>
          <a:noFill/>
          <a:ln>
            <a:noFill/>
          </a:ln>
        </p:spPr>
        <p:txBody>
          <a:bodyPr spcFirstLastPara="1" wrap="square" lIns="91425" tIns="45700" rIns="91425" bIns="45700" anchor="ctr" anchorCtr="0">
            <a:noAutofit/>
          </a:bodyPr>
          <a:lstStyle/>
          <a:p>
            <a:pPr lvl="0">
              <a:buClr>
                <a:srgbClr val="D17930"/>
              </a:buClr>
              <a:buSzPts val="2000"/>
            </a:pPr>
            <a:r>
              <a:rPr lang="fr-CH" sz="2000" b="1" noProof="0" dirty="0">
                <a:solidFill>
                  <a:srgbClr val="D17930"/>
                </a:solidFill>
                <a:latin typeface="Century Gothic"/>
                <a:ea typeface="Century Gothic"/>
                <a:cs typeface="Century Gothic"/>
                <a:sym typeface="Century Gothic"/>
              </a:rPr>
              <a:t>Comment puis-je déterminer si mon produit/mon service se situe au croisement entre désirabilité, faisabilité, viabilité économique et responsabilité ?</a:t>
            </a:r>
            <a:endParaRPr lang="fr-CH" noProof="0" dirty="0"/>
          </a:p>
        </p:txBody>
      </p:sp>
      <p:sp>
        <p:nvSpPr>
          <p:cNvPr id="2510" name="Google Shape;2510;p6"/>
          <p:cNvSpPr txBox="1"/>
          <p:nvPr/>
        </p:nvSpPr>
        <p:spPr>
          <a:xfrm>
            <a:off x="3206175" y="1070995"/>
            <a:ext cx="3152900"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B4874"/>
              </a:buClr>
              <a:buSzPts val="1800"/>
              <a:buFont typeface="Century Gothic"/>
              <a:buNone/>
            </a:pPr>
            <a:r>
              <a:rPr lang="fr-CH" sz="1800" b="1" i="0" u="none" strike="noStrike" cap="none" noProof="0" dirty="0">
                <a:solidFill>
                  <a:srgbClr val="0B4874"/>
                </a:solidFill>
                <a:latin typeface="Century Gothic"/>
                <a:ea typeface="Century Gothic"/>
                <a:cs typeface="Century Gothic"/>
                <a:sym typeface="Century Gothic"/>
              </a:rPr>
              <a:t>Questions pertinentes</a:t>
            </a:r>
            <a:endParaRPr lang="fr-CH" noProof="0" dirty="0"/>
          </a:p>
        </p:txBody>
      </p:sp>
      <p:sp>
        <p:nvSpPr>
          <p:cNvPr id="2511" name="Google Shape;2511;p6"/>
          <p:cNvSpPr/>
          <p:nvPr/>
        </p:nvSpPr>
        <p:spPr>
          <a:xfrm>
            <a:off x="2146223" y="1418369"/>
            <a:ext cx="1080000" cy="1080000"/>
          </a:xfrm>
          <a:prstGeom prst="ellipse">
            <a:avLst/>
          </a:prstGeom>
          <a:solidFill>
            <a:srgbClr val="96CB00">
              <a:alpha val="8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400" b="1" i="0" u="none" strike="noStrike" cap="none">
              <a:solidFill>
                <a:schemeClr val="bg1"/>
              </a:solidFill>
              <a:latin typeface="Century Gothic" panose="020B0502020202020204" pitchFamily="34" charset="0"/>
              <a:ea typeface="Century Gothic"/>
              <a:cs typeface="Century Gothic"/>
              <a:sym typeface="Century Gothic"/>
            </a:endParaRPr>
          </a:p>
        </p:txBody>
      </p:sp>
      <p:sp>
        <p:nvSpPr>
          <p:cNvPr id="2512" name="Google Shape;2512;p6"/>
          <p:cNvSpPr/>
          <p:nvPr/>
        </p:nvSpPr>
        <p:spPr>
          <a:xfrm>
            <a:off x="2146223" y="2678385"/>
            <a:ext cx="1080000" cy="1080000"/>
          </a:xfrm>
          <a:prstGeom prst="ellipse">
            <a:avLst/>
          </a:prstGeom>
          <a:solidFill>
            <a:srgbClr val="B11A96">
              <a:alpha val="8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400" b="1" i="0" u="none" strike="noStrike" cap="none">
              <a:solidFill>
                <a:schemeClr val="bg1"/>
              </a:solidFill>
              <a:latin typeface="Century Gothic" panose="020B0502020202020204" pitchFamily="34" charset="0"/>
              <a:ea typeface="Century Gothic"/>
              <a:cs typeface="Century Gothic"/>
              <a:sym typeface="Century Gothic"/>
            </a:endParaRPr>
          </a:p>
        </p:txBody>
      </p:sp>
      <p:sp>
        <p:nvSpPr>
          <p:cNvPr id="2513" name="Google Shape;2513;p6"/>
          <p:cNvSpPr/>
          <p:nvPr/>
        </p:nvSpPr>
        <p:spPr>
          <a:xfrm>
            <a:off x="2134500" y="3938401"/>
            <a:ext cx="1080000" cy="1080000"/>
          </a:xfrm>
          <a:prstGeom prst="ellipse">
            <a:avLst/>
          </a:prstGeom>
          <a:solidFill>
            <a:srgbClr val="FFC424">
              <a:alpha val="8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400" b="1" i="0" u="none" strike="noStrike" cap="none">
              <a:solidFill>
                <a:schemeClr val="bg1"/>
              </a:solidFill>
              <a:latin typeface="Century Gothic" panose="020B0502020202020204" pitchFamily="34" charset="0"/>
              <a:ea typeface="Century Gothic"/>
              <a:cs typeface="Century Gothic"/>
              <a:sym typeface="Century Gothic"/>
            </a:endParaRPr>
          </a:p>
        </p:txBody>
      </p:sp>
      <p:sp>
        <p:nvSpPr>
          <p:cNvPr id="2514" name="Google Shape;2514;p6"/>
          <p:cNvSpPr/>
          <p:nvPr/>
        </p:nvSpPr>
        <p:spPr>
          <a:xfrm>
            <a:off x="2146223" y="5210141"/>
            <a:ext cx="1080000" cy="1080000"/>
          </a:xfrm>
          <a:prstGeom prst="ellipse">
            <a:avLst/>
          </a:prstGeom>
          <a:solidFill>
            <a:schemeClr val="accent1">
              <a:alpha val="80000"/>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400" b="1" i="0" u="none" strike="noStrike" cap="none">
              <a:solidFill>
                <a:schemeClr val="bg1"/>
              </a:solidFill>
              <a:latin typeface="Century Gothic" panose="020B0502020202020204" pitchFamily="34" charset="0"/>
              <a:ea typeface="Century Gothic"/>
              <a:cs typeface="Century Gothic"/>
              <a:sym typeface="Century Gothic"/>
            </a:endParaRPr>
          </a:p>
        </p:txBody>
      </p:sp>
      <p:sp>
        <p:nvSpPr>
          <p:cNvPr id="2515" name="Google Shape;2515;p6"/>
          <p:cNvSpPr txBox="1"/>
          <p:nvPr/>
        </p:nvSpPr>
        <p:spPr>
          <a:xfrm>
            <a:off x="2228810" y="1683981"/>
            <a:ext cx="938077"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1400"/>
              <a:buFont typeface="Century Gothic"/>
              <a:buNone/>
            </a:pPr>
            <a:r>
              <a:rPr lang="fr-CH" sz="1400" b="1" i="0" u="none" strike="noStrike" cap="none" noProof="0" dirty="0">
                <a:solidFill>
                  <a:schemeClr val="bg1"/>
                </a:solidFill>
                <a:latin typeface="Century Gothic" panose="020B0502020202020204" pitchFamily="34" charset="0"/>
                <a:ea typeface="Century Gothic"/>
                <a:cs typeface="Century Gothic"/>
                <a:sym typeface="Century Gothic"/>
              </a:rPr>
              <a:t>Dési-</a:t>
            </a:r>
            <a:endParaRPr lang="fr-CH" b="1" noProof="0" dirty="0">
              <a:solidFill>
                <a:schemeClr val="bg1"/>
              </a:solidFill>
              <a:latin typeface="Century Gothic" panose="020B0502020202020204" pitchFamily="34" charset="0"/>
            </a:endParaRPr>
          </a:p>
          <a:p>
            <a:pPr marL="0" marR="0" lvl="0" indent="0" algn="ctr" rtl="0">
              <a:lnSpc>
                <a:spcPct val="100000"/>
              </a:lnSpc>
              <a:spcBef>
                <a:spcPts val="0"/>
              </a:spcBef>
              <a:spcAft>
                <a:spcPts val="0"/>
              </a:spcAft>
              <a:buClr>
                <a:schemeClr val="lt1"/>
              </a:buClr>
              <a:buSzPts val="1400"/>
              <a:buFont typeface="Century Gothic"/>
              <a:buNone/>
            </a:pPr>
            <a:r>
              <a:rPr lang="fr-CH" sz="1400" b="1" i="0" u="none" strike="noStrike" cap="none" noProof="0" dirty="0" err="1">
                <a:solidFill>
                  <a:schemeClr val="bg1"/>
                </a:solidFill>
                <a:latin typeface="Century Gothic" panose="020B0502020202020204" pitchFamily="34" charset="0"/>
                <a:ea typeface="Century Gothic"/>
                <a:cs typeface="Century Gothic"/>
                <a:sym typeface="Century Gothic"/>
              </a:rPr>
              <a:t>rabilité</a:t>
            </a:r>
            <a:endParaRPr lang="fr-CH" sz="1400" b="1" i="0" u="none" strike="noStrike" cap="none" noProof="0" dirty="0">
              <a:solidFill>
                <a:schemeClr val="bg1"/>
              </a:solidFill>
              <a:latin typeface="Century Gothic" panose="020B0502020202020204" pitchFamily="34" charset="0"/>
              <a:ea typeface="Century Gothic"/>
              <a:cs typeface="Century Gothic"/>
              <a:sym typeface="Century Gothic"/>
            </a:endParaRPr>
          </a:p>
        </p:txBody>
      </p:sp>
      <p:sp>
        <p:nvSpPr>
          <p:cNvPr id="2516" name="Google Shape;2516;p6"/>
          <p:cNvSpPr txBox="1"/>
          <p:nvPr/>
        </p:nvSpPr>
        <p:spPr>
          <a:xfrm>
            <a:off x="2141473" y="4116704"/>
            <a:ext cx="1095172" cy="954067"/>
          </a:xfrm>
          <a:prstGeom prst="rect">
            <a:avLst/>
          </a:prstGeom>
          <a:noFill/>
          <a:ln>
            <a:noFill/>
          </a:ln>
        </p:spPr>
        <p:txBody>
          <a:bodyPr spcFirstLastPara="1" wrap="square" lIns="91425" tIns="45700" rIns="91425" bIns="45700" anchor="t" anchorCtr="0">
            <a:spAutoFit/>
          </a:bodyPr>
          <a:lstStyle/>
          <a:p>
            <a:pPr algn="ctr">
              <a:buClr>
                <a:schemeClr val="lt1"/>
              </a:buClr>
              <a:buSzPts val="1400"/>
            </a:pPr>
            <a:r>
              <a:rPr lang="fr-CH" b="1" noProof="0" dirty="0">
                <a:solidFill>
                  <a:schemeClr val="bg1"/>
                </a:solidFill>
                <a:latin typeface="Century Gothic" panose="020B0502020202020204" pitchFamily="34" charset="0"/>
              </a:rPr>
              <a:t>Viabilité </a:t>
            </a:r>
            <a:r>
              <a:rPr lang="fr-CH" b="1" noProof="0" dirty="0" err="1">
                <a:solidFill>
                  <a:schemeClr val="bg1"/>
                </a:solidFill>
                <a:latin typeface="Century Gothic" panose="020B0502020202020204" pitchFamily="34" charset="0"/>
              </a:rPr>
              <a:t>écono-mique</a:t>
            </a:r>
            <a:endParaRPr lang="fr-CH" b="1" noProof="0" dirty="0">
              <a:solidFill>
                <a:schemeClr val="bg1"/>
              </a:solidFill>
              <a:latin typeface="Century Gothic" panose="020B0502020202020204" pitchFamily="34" charset="0"/>
            </a:endParaRPr>
          </a:p>
          <a:p>
            <a:pPr marL="0" marR="0" lvl="0" indent="0" algn="ctr" rtl="0">
              <a:lnSpc>
                <a:spcPct val="100000"/>
              </a:lnSpc>
              <a:spcBef>
                <a:spcPts val="0"/>
              </a:spcBef>
              <a:spcAft>
                <a:spcPts val="0"/>
              </a:spcAft>
              <a:buClr>
                <a:schemeClr val="lt1"/>
              </a:buClr>
              <a:buSzPts val="1400"/>
              <a:buFont typeface="Century Gothic"/>
              <a:buNone/>
            </a:pPr>
            <a:endParaRPr sz="1400" b="1" i="0" u="none" strike="noStrike" cap="none" dirty="0">
              <a:solidFill>
                <a:schemeClr val="bg1"/>
              </a:solidFill>
              <a:latin typeface="Century Gothic" panose="020B0502020202020204" pitchFamily="34" charset="0"/>
              <a:ea typeface="Century Gothic"/>
              <a:cs typeface="Century Gothic"/>
              <a:sym typeface="Century Gothic"/>
            </a:endParaRPr>
          </a:p>
        </p:txBody>
      </p:sp>
      <p:sp>
        <p:nvSpPr>
          <p:cNvPr id="2517" name="Google Shape;2517;p6"/>
          <p:cNvSpPr txBox="1"/>
          <p:nvPr/>
        </p:nvSpPr>
        <p:spPr>
          <a:xfrm>
            <a:off x="2297148" y="2948636"/>
            <a:ext cx="797100" cy="523180"/>
          </a:xfrm>
          <a:prstGeom prst="rect">
            <a:avLst/>
          </a:prstGeom>
          <a:noFill/>
          <a:ln>
            <a:noFill/>
          </a:ln>
        </p:spPr>
        <p:txBody>
          <a:bodyPr spcFirstLastPara="1" wrap="square" lIns="91425" tIns="45700" rIns="91425" bIns="45700" anchor="t" anchorCtr="0">
            <a:spAutoFit/>
          </a:bodyPr>
          <a:lstStyle/>
          <a:p>
            <a:pPr lvl="0" algn="ctr">
              <a:buClr>
                <a:schemeClr val="lt1"/>
              </a:buClr>
              <a:buSzPts val="1400"/>
            </a:pPr>
            <a:r>
              <a:rPr lang="fr-CH" b="1" noProof="0" dirty="0" err="1">
                <a:solidFill>
                  <a:schemeClr val="bg1"/>
                </a:solidFill>
                <a:latin typeface="Century Gothic" panose="020B0502020202020204" pitchFamily="34" charset="0"/>
              </a:rPr>
              <a:t>Faisa-bilité</a:t>
            </a:r>
            <a:endParaRPr lang="fr-CH" sz="1400" b="1" i="0" u="none" strike="noStrike" cap="none" noProof="0" dirty="0">
              <a:solidFill>
                <a:schemeClr val="bg1"/>
              </a:solidFill>
              <a:latin typeface="Century Gothic" panose="020B0502020202020204" pitchFamily="34" charset="0"/>
              <a:ea typeface="Century Gothic"/>
              <a:cs typeface="Century Gothic"/>
              <a:sym typeface="Century Gothic"/>
            </a:endParaRPr>
          </a:p>
        </p:txBody>
      </p:sp>
      <p:sp>
        <p:nvSpPr>
          <p:cNvPr id="2518" name="Google Shape;2518;p6"/>
          <p:cNvSpPr/>
          <p:nvPr/>
        </p:nvSpPr>
        <p:spPr>
          <a:xfrm>
            <a:off x="3511481" y="1513853"/>
            <a:ext cx="7153941" cy="1077178"/>
          </a:xfrm>
          <a:prstGeom prst="rect">
            <a:avLst/>
          </a:prstGeom>
          <a:noFill/>
          <a:ln>
            <a:noFill/>
          </a:ln>
        </p:spPr>
        <p:txBody>
          <a:bodyPr spcFirstLastPara="1" wrap="square" lIns="91425" tIns="45700" rIns="91425" bIns="45700" anchor="t" anchorCtr="0">
            <a:spAutoFit/>
          </a:bodyPr>
          <a:lstStyle/>
          <a:p>
            <a:pPr marL="354013" indent="-354013">
              <a:buClr>
                <a:srgbClr val="073450"/>
              </a:buClr>
              <a:buSzPts val="1600"/>
              <a:buFont typeface="Century Gothic"/>
              <a:buChar char="●"/>
            </a:pPr>
            <a:r>
              <a:rPr lang="fr-CH" sz="1600" noProof="0" dirty="0">
                <a:solidFill>
                  <a:srgbClr val="073450"/>
                </a:solidFill>
                <a:latin typeface="Century Gothic" panose="020B0502020202020204" pitchFamily="34" charset="0"/>
              </a:rPr>
              <a:t>La solution répond-elle aux besoins des </a:t>
            </a:r>
            <a:r>
              <a:rPr lang="fr-CH" sz="1600" noProof="0" dirty="0" err="1">
                <a:solidFill>
                  <a:srgbClr val="073450"/>
                </a:solidFill>
                <a:latin typeface="Century Gothic" panose="020B0502020202020204" pitchFamily="34" charset="0"/>
              </a:rPr>
              <a:t>utilisateur·trice·s</a:t>
            </a:r>
            <a:r>
              <a:rPr lang="fr-CH" sz="1600" dirty="0">
                <a:solidFill>
                  <a:srgbClr val="073450"/>
                </a:solidFill>
                <a:latin typeface="Century Gothic" panose="020B0502020202020204" pitchFamily="34" charset="0"/>
              </a:rPr>
              <a:t> </a:t>
            </a:r>
            <a:r>
              <a:rPr lang="fr-CH" sz="1600" noProof="0" dirty="0">
                <a:solidFill>
                  <a:srgbClr val="073450"/>
                </a:solidFill>
                <a:latin typeface="Century Gothic" panose="020B0502020202020204" pitchFamily="34" charset="0"/>
              </a:rPr>
              <a:t>?</a:t>
            </a:r>
          </a:p>
          <a:p>
            <a:pPr marL="354013" marR="0" lvl="0" indent="-354013" algn="l" rtl="0">
              <a:spcBef>
                <a:spcPts val="0"/>
              </a:spcBef>
              <a:spcAft>
                <a:spcPts val="0"/>
              </a:spcAft>
              <a:buClr>
                <a:srgbClr val="073450"/>
              </a:buClr>
              <a:buSzPts val="1600"/>
              <a:buFont typeface="Century Gothic"/>
              <a:buChar char="●"/>
            </a:pPr>
            <a:r>
              <a:rPr lang="fr-CH" sz="1600" noProof="0" dirty="0">
                <a:solidFill>
                  <a:srgbClr val="073450"/>
                </a:solidFill>
                <a:latin typeface="Century Gothic" panose="020B0502020202020204" pitchFamily="34" charset="0"/>
                <a:ea typeface="Century Gothic"/>
                <a:cs typeface="Century Gothic"/>
                <a:sym typeface="Century Gothic"/>
              </a:rPr>
              <a:t>Qu'est-ce qui est vraiment important et souhaitable pour les personnes qui utiliseront la solution ou qui seront concernées par celle-ci ?</a:t>
            </a:r>
          </a:p>
        </p:txBody>
      </p:sp>
      <p:sp>
        <p:nvSpPr>
          <p:cNvPr id="2522" name="Google Shape;2522;p6"/>
          <p:cNvSpPr txBox="1"/>
          <p:nvPr/>
        </p:nvSpPr>
        <p:spPr>
          <a:xfrm>
            <a:off x="2105417" y="5507981"/>
            <a:ext cx="1156086" cy="738623"/>
          </a:xfrm>
          <a:prstGeom prst="rect">
            <a:avLst/>
          </a:prstGeom>
          <a:noFill/>
          <a:ln>
            <a:noFill/>
          </a:ln>
        </p:spPr>
        <p:txBody>
          <a:bodyPr spcFirstLastPara="1" wrap="square" lIns="91425" tIns="45700" rIns="91425" bIns="45700" anchor="t" anchorCtr="0">
            <a:spAutoFit/>
          </a:bodyPr>
          <a:lstStyle/>
          <a:p>
            <a:pPr algn="ctr">
              <a:buClr>
                <a:schemeClr val="lt1"/>
              </a:buClr>
              <a:buSzPts val="1400"/>
            </a:pPr>
            <a:r>
              <a:rPr lang="fr-CH" b="1" noProof="0" dirty="0" err="1">
                <a:solidFill>
                  <a:schemeClr val="bg1"/>
                </a:solidFill>
                <a:latin typeface="Century Gothic" panose="020B0502020202020204" pitchFamily="34" charset="0"/>
              </a:rPr>
              <a:t>Respons-abilité</a:t>
            </a:r>
            <a:endParaRPr lang="fr-CH" b="1" noProof="0" dirty="0">
              <a:solidFill>
                <a:schemeClr val="bg1"/>
              </a:solidFill>
              <a:latin typeface="Century Gothic" panose="020B0502020202020204" pitchFamily="34" charset="0"/>
            </a:endParaRPr>
          </a:p>
          <a:p>
            <a:pPr marL="0" marR="0" lvl="0" indent="0" algn="ctr" rtl="0">
              <a:lnSpc>
                <a:spcPct val="100000"/>
              </a:lnSpc>
              <a:spcBef>
                <a:spcPts val="0"/>
              </a:spcBef>
              <a:spcAft>
                <a:spcPts val="0"/>
              </a:spcAft>
              <a:buClr>
                <a:schemeClr val="lt1"/>
              </a:buClr>
              <a:buSzPts val="1400"/>
              <a:buFont typeface="Century Gothic"/>
              <a:buNone/>
            </a:pPr>
            <a:endParaRPr sz="1400" b="1" i="0" u="none" strike="noStrike" cap="none" dirty="0">
              <a:solidFill>
                <a:schemeClr val="bg1"/>
              </a:solidFill>
              <a:latin typeface="Century Gothic" panose="020B0502020202020204" pitchFamily="34" charset="0"/>
              <a:ea typeface="Century Gothic"/>
              <a:cs typeface="Century Gothic"/>
              <a:sym typeface="Century Gothic"/>
            </a:endParaRPr>
          </a:p>
        </p:txBody>
      </p:sp>
      <p:sp>
        <p:nvSpPr>
          <p:cNvPr id="2524" name="Google Shape;2524;p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7</a:t>
            </a:fld>
            <a:endParaRPr sz="2400" b="1" i="0" u="none" strike="noStrike" cap="none">
              <a:solidFill>
                <a:srgbClr val="FFFFFF"/>
              </a:solidFill>
              <a:latin typeface="Century Gothic"/>
              <a:ea typeface="Century Gothic"/>
              <a:cs typeface="Century Gothic"/>
              <a:sym typeface="Century Gothic"/>
            </a:endParaRPr>
          </a:p>
        </p:txBody>
      </p:sp>
      <p:sp>
        <p:nvSpPr>
          <p:cNvPr id="6" name="Google Shape;2518;p6">
            <a:extLst>
              <a:ext uri="{FF2B5EF4-FFF2-40B4-BE49-F238E27FC236}">
                <a16:creationId xmlns:a16="http://schemas.microsoft.com/office/drawing/2014/main" id="{64D221E7-A09D-3CAA-A76D-B1D2C0E7A13D}"/>
              </a:ext>
            </a:extLst>
          </p:cNvPr>
          <p:cNvSpPr/>
          <p:nvPr/>
        </p:nvSpPr>
        <p:spPr>
          <a:xfrm>
            <a:off x="3522022" y="2821407"/>
            <a:ext cx="7153941" cy="830956"/>
          </a:xfrm>
          <a:prstGeom prst="rect">
            <a:avLst/>
          </a:prstGeom>
          <a:noFill/>
          <a:ln>
            <a:noFill/>
          </a:ln>
        </p:spPr>
        <p:txBody>
          <a:bodyPr spcFirstLastPara="1" wrap="square" lIns="91425" tIns="45700" rIns="91425" bIns="45700" anchor="t" anchorCtr="0">
            <a:spAutoFit/>
          </a:bodyPr>
          <a:lstStyle/>
          <a:p>
            <a:pPr marL="354013" indent="-354013">
              <a:buClr>
                <a:srgbClr val="073450"/>
              </a:buClr>
              <a:buSzPts val="1600"/>
              <a:buFont typeface="Century Gothic"/>
              <a:buChar char="●"/>
            </a:pPr>
            <a:r>
              <a:rPr lang="fr-FR" altLang="de-DE" sz="1600" dirty="0">
                <a:solidFill>
                  <a:srgbClr val="073450"/>
                </a:solidFill>
                <a:latin typeface="Century Gothic" panose="020B0502020202020204" pitchFamily="34" charset="0"/>
              </a:rPr>
              <a:t>La solution est-elle réalisable sur le plan technologique ?</a:t>
            </a:r>
          </a:p>
          <a:p>
            <a:pPr marL="354013" indent="-354013">
              <a:buClr>
                <a:srgbClr val="073450"/>
              </a:buClr>
              <a:buSzPts val="1600"/>
              <a:buFont typeface="Century Gothic"/>
              <a:buChar char="●"/>
            </a:pPr>
            <a:r>
              <a:rPr lang="fr-FR" altLang="de-DE" sz="1600" dirty="0">
                <a:solidFill>
                  <a:srgbClr val="073450"/>
                </a:solidFill>
                <a:latin typeface="Century Gothic" panose="020B0502020202020204" pitchFamily="34" charset="0"/>
              </a:rPr>
              <a:t>Pouvez-vous mettre en œuvre la solution avec les compétences, les technologies et l'infrastructure dont vous disposez ?</a:t>
            </a:r>
          </a:p>
        </p:txBody>
      </p:sp>
      <p:sp>
        <p:nvSpPr>
          <p:cNvPr id="10" name="Google Shape;2518;p6">
            <a:extLst>
              <a:ext uri="{FF2B5EF4-FFF2-40B4-BE49-F238E27FC236}">
                <a16:creationId xmlns:a16="http://schemas.microsoft.com/office/drawing/2014/main" id="{FE579E03-D684-159A-34E3-1218977F5B2E}"/>
              </a:ext>
            </a:extLst>
          </p:cNvPr>
          <p:cNvSpPr/>
          <p:nvPr/>
        </p:nvSpPr>
        <p:spPr>
          <a:xfrm>
            <a:off x="3511480" y="4040592"/>
            <a:ext cx="7153941" cy="830956"/>
          </a:xfrm>
          <a:prstGeom prst="rect">
            <a:avLst/>
          </a:prstGeom>
          <a:noFill/>
          <a:ln>
            <a:noFill/>
          </a:ln>
        </p:spPr>
        <p:txBody>
          <a:bodyPr spcFirstLastPara="1" wrap="square" lIns="91425" tIns="45700" rIns="91425" bIns="45700" anchor="t" anchorCtr="0">
            <a:spAutoFit/>
          </a:bodyPr>
          <a:lstStyle/>
          <a:p>
            <a:pPr marL="354013" indent="-354013">
              <a:buClr>
                <a:srgbClr val="073450"/>
              </a:buClr>
              <a:buSzPts val="1600"/>
              <a:buFont typeface="Century Gothic"/>
              <a:buChar char="●"/>
            </a:pPr>
            <a:r>
              <a:rPr lang="fr-FR" altLang="de-DE" sz="1600" dirty="0">
                <a:solidFill>
                  <a:srgbClr val="073450"/>
                </a:solidFill>
                <a:latin typeface="Century Gothic" panose="020B0502020202020204" pitchFamily="34" charset="0"/>
              </a:rPr>
              <a:t>Qu'est-il possible de réaliser dans les conditions-cadres commerciales et économiques données ?</a:t>
            </a:r>
          </a:p>
          <a:p>
            <a:pPr marL="354013" indent="-354013">
              <a:buClr>
                <a:srgbClr val="073450"/>
              </a:buClr>
              <a:buSzPts val="1600"/>
              <a:buFont typeface="Century Gothic"/>
              <a:buChar char="●"/>
            </a:pPr>
            <a:r>
              <a:rPr lang="fr-FR" altLang="de-DE" sz="1600" dirty="0">
                <a:solidFill>
                  <a:srgbClr val="073450"/>
                </a:solidFill>
                <a:latin typeface="Century Gothic" panose="020B0502020202020204" pitchFamily="34" charset="0"/>
              </a:rPr>
              <a:t>Est-ce économiquement rentable ?</a:t>
            </a:r>
          </a:p>
        </p:txBody>
      </p:sp>
      <p:sp>
        <p:nvSpPr>
          <p:cNvPr id="12" name="Google Shape;2518;p6">
            <a:extLst>
              <a:ext uri="{FF2B5EF4-FFF2-40B4-BE49-F238E27FC236}">
                <a16:creationId xmlns:a16="http://schemas.microsoft.com/office/drawing/2014/main" id="{8CDA87EA-87EF-0B11-30A4-DC9D50311128}"/>
              </a:ext>
            </a:extLst>
          </p:cNvPr>
          <p:cNvSpPr/>
          <p:nvPr/>
        </p:nvSpPr>
        <p:spPr>
          <a:xfrm>
            <a:off x="3518410" y="5251147"/>
            <a:ext cx="8073483" cy="1077178"/>
          </a:xfrm>
          <a:prstGeom prst="rect">
            <a:avLst/>
          </a:prstGeom>
          <a:noFill/>
          <a:ln>
            <a:noFill/>
          </a:ln>
        </p:spPr>
        <p:txBody>
          <a:bodyPr spcFirstLastPara="1" wrap="square" lIns="91425" tIns="45700" rIns="91425" bIns="45700" anchor="t" anchorCtr="0">
            <a:spAutoFit/>
          </a:bodyPr>
          <a:lstStyle/>
          <a:p>
            <a:pPr marL="354013" indent="-354013">
              <a:buClr>
                <a:srgbClr val="073450"/>
              </a:buClr>
              <a:buSzPts val="1600"/>
              <a:buFont typeface="Century Gothic"/>
              <a:buChar char="●"/>
            </a:pPr>
            <a:r>
              <a:rPr lang="fr-FR" altLang="de-DE" sz="1600" dirty="0">
                <a:solidFill>
                  <a:srgbClr val="073450"/>
                </a:solidFill>
                <a:latin typeface="Century Gothic" panose="020B0502020202020204" pitchFamily="34" charset="0"/>
              </a:rPr>
              <a:t>Est-ce la bonne chose à faire ?</a:t>
            </a:r>
          </a:p>
          <a:p>
            <a:pPr marL="354013" indent="-354013">
              <a:buClr>
                <a:srgbClr val="073450"/>
              </a:buClr>
              <a:buSzPts val="1600"/>
              <a:buFont typeface="Century Gothic"/>
              <a:buChar char="●"/>
            </a:pPr>
            <a:r>
              <a:rPr lang="fr-FR" altLang="de-DE" sz="1600" dirty="0">
                <a:solidFill>
                  <a:srgbClr val="073450"/>
                </a:solidFill>
                <a:latin typeface="Century Gothic" panose="020B0502020202020204" pitchFamily="34" charset="0"/>
              </a:rPr>
              <a:t>Quelles sont les décisions responsables pour les êtres humains et la planète ?</a:t>
            </a:r>
          </a:p>
          <a:p>
            <a:pPr marL="354013" indent="-354013">
              <a:buClr>
                <a:srgbClr val="073450"/>
              </a:buClr>
              <a:buSzPts val="1600"/>
              <a:buFont typeface="Century Gothic"/>
              <a:buChar char="●"/>
            </a:pPr>
            <a:r>
              <a:rPr lang="fr-CH" sz="1600" dirty="0">
                <a:solidFill>
                  <a:srgbClr val="073450"/>
                </a:solidFill>
                <a:latin typeface="Century Gothic" panose="020B0502020202020204" pitchFamily="34" charset="0"/>
              </a:rPr>
              <a:t>Cette solution pourrait-elle nuire aux </a:t>
            </a:r>
            <a:r>
              <a:rPr lang="fr-FR" altLang="de-DE" sz="1600" dirty="0">
                <a:solidFill>
                  <a:srgbClr val="073450"/>
                </a:solidFill>
                <a:latin typeface="Century Gothic" panose="020B0502020202020204" pitchFamily="34" charset="0"/>
              </a:rPr>
              <a:t>humains</a:t>
            </a:r>
            <a:r>
              <a:rPr lang="fr-CH" sz="1600" dirty="0">
                <a:solidFill>
                  <a:srgbClr val="073450"/>
                </a:solidFill>
                <a:latin typeface="Century Gothic" panose="020B0502020202020204" pitchFamily="34" charset="0"/>
              </a:rPr>
              <a:t> ou à la planète ? Tenez également compte de toute conséquence imprévue éventuelle.</a:t>
            </a:r>
            <a:endParaRPr lang="fr-FR" altLang="de-DE" sz="1600" dirty="0">
              <a:solidFill>
                <a:srgbClr val="073450"/>
              </a:solidFill>
              <a:latin typeface="Century Gothic" panose="020B0502020202020204" pitchFamily="34" charset="0"/>
            </a:endParaRPr>
          </a:p>
        </p:txBody>
      </p:sp>
      <p:sp>
        <p:nvSpPr>
          <p:cNvPr id="14" name="Textfeld 13">
            <a:extLst>
              <a:ext uri="{FF2B5EF4-FFF2-40B4-BE49-F238E27FC236}">
                <a16:creationId xmlns:a16="http://schemas.microsoft.com/office/drawing/2014/main" id="{954E40AA-2E38-C4BE-399F-275B40C0F294}"/>
              </a:ext>
            </a:extLst>
          </p:cNvPr>
          <p:cNvSpPr txBox="1"/>
          <p:nvPr/>
        </p:nvSpPr>
        <p:spPr>
          <a:xfrm>
            <a:off x="2135892" y="6494393"/>
            <a:ext cx="8806595"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686868"/>
                </a:solidFill>
                <a:effectLst/>
                <a:uLnTx/>
                <a:uFillTx/>
                <a:latin typeface="Century Gothic" panose="020B0502020202020204" pitchFamily="34" charset="0"/>
                <a:ea typeface="+mn-ea"/>
                <a:cs typeface="+mn-cs"/>
              </a:rPr>
              <a:t>Source: </a:t>
            </a:r>
            <a:r>
              <a:rPr kumimoji="0" lang="en-US" sz="1000" b="0" i="0" u="none" strike="noStrike" kern="1200" cap="none" spc="0" normalizeH="0" baseline="0" noProof="0" dirty="0">
                <a:ln>
                  <a:noFill/>
                </a:ln>
                <a:solidFill>
                  <a:srgbClr val="686868"/>
                </a:solidFill>
                <a:effectLst/>
                <a:uLnTx/>
                <a:uFillTx/>
                <a:latin typeface="Century Gothic" panose="020B0502020202020204" pitchFamily="34" charset="0"/>
                <a:ea typeface="+mn-ea"/>
                <a:cs typeface="+mn-cs"/>
              </a:rPr>
              <a:t>Der Design-Thinking-Prozess Schritt für Schritt erklärt. </a:t>
            </a:r>
            <a:r>
              <a:rPr kumimoji="0" lang="en-US" sz="1000" b="0" i="0" u="none" strike="noStrike" kern="1200" cap="none" spc="0" normalizeH="0" baseline="0" noProof="0" dirty="0">
                <a:ln>
                  <a:noFill/>
                </a:ln>
                <a:solidFill>
                  <a:srgbClr val="686868"/>
                </a:solidFill>
                <a:effectLst/>
                <a:uLnTx/>
                <a:uFillTx/>
                <a:latin typeface="Century Gothic" panose="020B0502020202020204" pitchFamily="34" charset="0"/>
                <a:ea typeface="+mn-ea"/>
                <a:cs typeface="+mn-cs"/>
                <a:hlinkClick r:id="rId3">
                  <a:extLst>
                    <a:ext uri="{A12FA001-AC4F-418D-AE19-62706E023703}">
                      <ahyp:hlinkClr xmlns:ahyp="http://schemas.microsoft.com/office/drawing/2018/hyperlinkcolor" val="tx"/>
                    </a:ext>
                  </a:extLst>
                </a:hlinkClick>
              </a:rPr>
              <a:t>Link</a:t>
            </a:r>
            <a:endParaRPr kumimoji="0" lang="en-US" sz="1000" b="0" i="0" u="none" strike="noStrike" kern="1200" cap="none" spc="0" normalizeH="0" baseline="0" noProof="0" dirty="0">
              <a:ln>
                <a:noFill/>
              </a:ln>
              <a:solidFill>
                <a:srgbClr val="686868"/>
              </a:solidFill>
              <a:effectLst/>
              <a:uLnTx/>
              <a:uFillTx/>
              <a:latin typeface="Century Gothic" panose="020B0502020202020204" pitchFamily="34" charset="0"/>
              <a:ea typeface="+mn-ea"/>
              <a:cs typeface="+mn-cs"/>
            </a:endParaRPr>
          </a:p>
        </p:txBody>
      </p:sp>
      <p:grpSp>
        <p:nvGrpSpPr>
          <p:cNvPr id="11" name="Gruppieren 10">
            <a:extLst>
              <a:ext uri="{FF2B5EF4-FFF2-40B4-BE49-F238E27FC236}">
                <a16:creationId xmlns:a16="http://schemas.microsoft.com/office/drawing/2014/main" id="{3C51ED34-1129-FDA2-DB21-C397CDF63586}"/>
              </a:ext>
            </a:extLst>
          </p:cNvPr>
          <p:cNvGrpSpPr/>
          <p:nvPr/>
        </p:nvGrpSpPr>
        <p:grpSpPr>
          <a:xfrm>
            <a:off x="10731053" y="-1959"/>
            <a:ext cx="1454331" cy="1277285"/>
            <a:chOff x="10737669" y="0"/>
            <a:chExt cx="1454331" cy="1277285"/>
          </a:xfrm>
        </p:grpSpPr>
        <p:sp>
          <p:nvSpPr>
            <p:cNvPr id="13" name="Rechteck 12">
              <a:extLst>
                <a:ext uri="{FF2B5EF4-FFF2-40B4-BE49-F238E27FC236}">
                  <a16:creationId xmlns:a16="http://schemas.microsoft.com/office/drawing/2014/main" id="{0E0FE022-9977-B992-E591-D13FF05FCCC9}"/>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RPr lang="ru-RU"/>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9pPr>
            </a:lstStyle>
            <a:p>
              <a:pPr algn="ctr"/>
              <a:endParaRPr lang="de-CH"/>
            </a:p>
          </p:txBody>
        </p:sp>
        <p:pic>
          <p:nvPicPr>
            <p:cNvPr id="15" name="Grafik 14">
              <a:extLst>
                <a:ext uri="{FF2B5EF4-FFF2-40B4-BE49-F238E27FC236}">
                  <a16:creationId xmlns:a16="http://schemas.microsoft.com/office/drawing/2014/main" id="{BE43C251-2AB6-2172-9683-403D948C623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06137" y="197285"/>
              <a:ext cx="1080000" cy="1080000"/>
            </a:xfrm>
            <a:prstGeom prst="rect">
              <a:avLst/>
            </a:prstGeom>
          </p:spPr>
        </p:pic>
      </p:grpSp>
      <p:pic>
        <p:nvPicPr>
          <p:cNvPr id="16" name="Grafik 15">
            <a:extLst>
              <a:ext uri="{FF2B5EF4-FFF2-40B4-BE49-F238E27FC236}">
                <a16:creationId xmlns:a16="http://schemas.microsoft.com/office/drawing/2014/main" id="{ABBBCE2E-B640-E6FB-81ED-A6A638D3190E}"/>
              </a:ext>
            </a:extLst>
          </p:cNvPr>
          <p:cNvPicPr>
            <a:picLocks noChangeAspect="1"/>
          </p:cNvPicPr>
          <p:nvPr/>
        </p:nvPicPr>
        <p:blipFill>
          <a:blip r:embed="rId5" cstate="email">
            <a:extLst>
              <a:ext uri="{28A0092B-C50C-407E-A947-70E740481C1C}">
                <a14:useLocalDpi xmlns:a14="http://schemas.microsoft.com/office/drawing/2010/main"/>
              </a:ext>
            </a:extLst>
          </a:blip>
          <a:srcRect l="15420" t="9003" r="19824" b="17236"/>
          <a:stretch>
            <a:fillRect/>
          </a:stretch>
        </p:blipFill>
        <p:spPr>
          <a:xfrm>
            <a:off x="9664359" y="9003"/>
            <a:ext cx="1156848" cy="131773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29"/>
        <p:cNvGrpSpPr/>
        <p:nvPr/>
      </p:nvGrpSpPr>
      <p:grpSpPr>
        <a:xfrm>
          <a:off x="0" y="0"/>
          <a:ext cx="0" cy="0"/>
          <a:chOff x="0" y="0"/>
          <a:chExt cx="0" cy="0"/>
        </a:xfrm>
      </p:grpSpPr>
      <p:sp>
        <p:nvSpPr>
          <p:cNvPr id="2530" name="Google Shape;2530;p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8</a:t>
            </a:fld>
            <a:endParaRPr sz="2400" b="1" i="0" u="none" strike="noStrike" cap="none">
              <a:solidFill>
                <a:srgbClr val="FFFFFF"/>
              </a:solidFill>
              <a:latin typeface="Century Gothic"/>
              <a:ea typeface="Century Gothic"/>
              <a:cs typeface="Century Gothic"/>
              <a:sym typeface="Century Gothic"/>
            </a:endParaRPr>
          </a:p>
        </p:txBody>
      </p:sp>
      <p:sp>
        <p:nvSpPr>
          <p:cNvPr id="2531" name="Google Shape;2531;p7"/>
          <p:cNvSpPr txBox="1">
            <a:spLocks noGrp="1"/>
          </p:cNvSpPr>
          <p:nvPr>
            <p:ph type="title"/>
          </p:nvPr>
        </p:nvSpPr>
        <p:spPr>
          <a:xfrm>
            <a:off x="6000763" y="2618390"/>
            <a:ext cx="6191237" cy="1811719"/>
          </a:xfrm>
          <a:prstGeom prst="rect">
            <a:avLst/>
          </a:prstGeom>
          <a:noFill/>
          <a:ln>
            <a:noFill/>
          </a:ln>
        </p:spPr>
        <p:txBody>
          <a:bodyPr spcFirstLastPara="1" wrap="square" lIns="91425" tIns="45700" rIns="91425" bIns="45700" anchor="b" anchorCtr="0">
            <a:noAutofit/>
          </a:bodyPr>
          <a:lstStyle/>
          <a:p>
            <a:pPr lvl="0">
              <a:lnSpc>
                <a:spcPct val="100000"/>
              </a:lnSpc>
              <a:buClr>
                <a:srgbClr val="0B4874"/>
              </a:buClr>
              <a:buSzPts val="3200"/>
            </a:pPr>
            <a:r>
              <a:rPr lang="fr-CH" sz="3200" b="0" noProof="0" dirty="0"/>
              <a:t>Unité d'apprentissage</a:t>
            </a:r>
            <a:br>
              <a:rPr lang="fr-CH" sz="3200" noProof="0" dirty="0"/>
            </a:br>
            <a:r>
              <a:rPr lang="fr-CH" sz="3200" noProof="0" dirty="0"/>
              <a:t>Comprendre les tâches de vos </a:t>
            </a:r>
            <a:r>
              <a:rPr lang="fr-CH" sz="3200" noProof="0" dirty="0" err="1"/>
              <a:t>client·e·s</a:t>
            </a:r>
            <a:endParaRPr lang="fr-CH" sz="3200" noProof="0" dirty="0">
              <a:solidFill>
                <a:srgbClr val="0B4874"/>
              </a:solidFill>
            </a:endParaRPr>
          </a:p>
        </p:txBody>
      </p:sp>
      <p:sp>
        <p:nvSpPr>
          <p:cNvPr id="2533" name="Google Shape;2533;p7"/>
          <p:cNvSpPr/>
          <p:nvPr/>
        </p:nvSpPr>
        <p:spPr>
          <a:xfrm>
            <a:off x="10386189" y="941677"/>
            <a:ext cx="1135146" cy="1136164"/>
          </a:xfrm>
          <a:prstGeom prst="ellipse">
            <a:avLst/>
          </a:prstGeom>
          <a:solidFill>
            <a:srgbClr val="0B4874"/>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Century Gothic"/>
              <a:buNone/>
            </a:pPr>
            <a:endParaRPr sz="2000" b="0" i="0" u="none" strike="noStrike" cap="none">
              <a:solidFill>
                <a:srgbClr val="FFFFFF"/>
              </a:solidFill>
              <a:latin typeface="Roboto"/>
              <a:ea typeface="Roboto"/>
              <a:cs typeface="Roboto"/>
              <a:sym typeface="Roboto"/>
            </a:endParaRPr>
          </a:p>
        </p:txBody>
      </p:sp>
      <p:sp>
        <p:nvSpPr>
          <p:cNvPr id="2534" name="Google Shape;2534;p7"/>
          <p:cNvSpPr/>
          <p:nvPr/>
        </p:nvSpPr>
        <p:spPr>
          <a:xfrm>
            <a:off x="10612923" y="1165294"/>
            <a:ext cx="681678" cy="682288"/>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25"/>
              <a:buFont typeface="Century Gothic"/>
              <a:buNone/>
            </a:pPr>
            <a:endParaRPr sz="3225" b="0" i="0" u="none" strike="noStrike" cap="none">
              <a:solidFill>
                <a:srgbClr val="445469"/>
              </a:solidFill>
              <a:latin typeface="Roboto"/>
              <a:ea typeface="Roboto"/>
              <a:cs typeface="Roboto"/>
              <a:sym typeface="Roboto"/>
            </a:endParaRPr>
          </a:p>
        </p:txBody>
      </p:sp>
      <p:sp>
        <p:nvSpPr>
          <p:cNvPr id="3" name="Textplatzhalter 3">
            <a:extLst>
              <a:ext uri="{FF2B5EF4-FFF2-40B4-BE49-F238E27FC236}">
                <a16:creationId xmlns:a16="http://schemas.microsoft.com/office/drawing/2014/main" id="{1597D719-7497-DBEB-D182-C59028EC0446}"/>
              </a:ext>
            </a:extLst>
          </p:cNvPr>
          <p:cNvSpPr txBox="1">
            <a:spLocks/>
          </p:cNvSpPr>
          <p:nvPr/>
        </p:nvSpPr>
        <p:spPr>
          <a:xfrm>
            <a:off x="10185286" y="2071198"/>
            <a:ext cx="1536952" cy="341632"/>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tint val="7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800" b="1" dirty="0">
                <a:solidFill>
                  <a:schemeClr val="tx1"/>
                </a:solidFill>
                <a:ea typeface="ＭＳ Ｐゴシック" charset="0"/>
                <a:cs typeface="Arial"/>
              </a:rPr>
              <a:t>Persona</a:t>
            </a:r>
            <a:endParaRPr lang="de-DE" sz="1800" b="1" dirty="0">
              <a:solidFill>
                <a:schemeClr val="tx1"/>
              </a:solidFill>
              <a:ea typeface="ＭＳ Ｐゴシック" charset="0"/>
              <a:cs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39"/>
        <p:cNvGrpSpPr/>
        <p:nvPr/>
      </p:nvGrpSpPr>
      <p:grpSpPr>
        <a:xfrm>
          <a:off x="0" y="0"/>
          <a:ext cx="0" cy="0"/>
          <a:chOff x="0" y="0"/>
          <a:chExt cx="0" cy="0"/>
        </a:xfrm>
      </p:grpSpPr>
      <p:pic>
        <p:nvPicPr>
          <p:cNvPr id="2540" name="Google Shape;2540;p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158213" y="1050913"/>
            <a:ext cx="7875574" cy="5133578"/>
          </a:xfrm>
          <a:prstGeom prst="rect">
            <a:avLst/>
          </a:prstGeom>
          <a:noFill/>
          <a:ln>
            <a:noFill/>
          </a:ln>
        </p:spPr>
      </p:pic>
      <p:sp>
        <p:nvSpPr>
          <p:cNvPr id="2541" name="Google Shape;2541;p8"/>
          <p:cNvSpPr txBox="1"/>
          <p:nvPr/>
        </p:nvSpPr>
        <p:spPr>
          <a:xfrm>
            <a:off x="955852" y="117004"/>
            <a:ext cx="9406555"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B4874"/>
              </a:buClr>
              <a:buSzPts val="2400"/>
              <a:buFont typeface="Century Gothic"/>
              <a:buNone/>
            </a:pPr>
            <a:r>
              <a:rPr lang="de-CH" sz="2400" b="1" i="0" u="none" strike="noStrike" cap="none">
                <a:solidFill>
                  <a:srgbClr val="0B4874"/>
                </a:solidFill>
                <a:latin typeface="Century Gothic"/>
                <a:ea typeface="Century Gothic"/>
                <a:cs typeface="Century Gothic"/>
                <a:sym typeface="Century Gothic"/>
              </a:rPr>
              <a:t>Perception des entrepreneur·e·s vs. client·e·s </a:t>
            </a:r>
            <a:endParaRPr sz="2400" b="1" i="0" u="none" strike="noStrike" cap="none">
              <a:solidFill>
                <a:srgbClr val="0B4874"/>
              </a:solidFill>
              <a:latin typeface="Century Gothic"/>
              <a:ea typeface="Century Gothic"/>
              <a:cs typeface="Century Gothic"/>
              <a:sym typeface="Century Gothic"/>
            </a:endParaRPr>
          </a:p>
        </p:txBody>
      </p:sp>
      <p:sp>
        <p:nvSpPr>
          <p:cNvPr id="2542" name="Google Shape;2542;p8"/>
          <p:cNvSpPr txBox="1"/>
          <p:nvPr/>
        </p:nvSpPr>
        <p:spPr>
          <a:xfrm>
            <a:off x="2158213" y="6233239"/>
            <a:ext cx="6592666"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000" b="1" dirty="0">
                <a:solidFill>
                  <a:srgbClr val="686868"/>
                </a:solidFill>
                <a:latin typeface="Century Gothic"/>
                <a:ea typeface="Century Gothic"/>
                <a:cs typeface="Century Gothic"/>
                <a:sym typeface="Century Gothic"/>
              </a:rPr>
              <a:t>Source : </a:t>
            </a:r>
            <a:r>
              <a:rPr lang="de-CH" sz="1000" dirty="0" err="1">
                <a:solidFill>
                  <a:srgbClr val="686868"/>
                </a:solidFill>
                <a:latin typeface="Century Gothic"/>
                <a:ea typeface="Century Gothic"/>
                <a:cs typeface="Century Gothic"/>
                <a:sym typeface="Century Gothic"/>
              </a:rPr>
              <a:t>Élaboration</a:t>
            </a:r>
            <a:r>
              <a:rPr lang="de-CH" sz="1000" dirty="0">
                <a:solidFill>
                  <a:srgbClr val="686868"/>
                </a:solidFill>
                <a:latin typeface="Century Gothic"/>
                <a:ea typeface="Century Gothic"/>
                <a:cs typeface="Century Gothic"/>
                <a:sym typeface="Century Gothic"/>
              </a:rPr>
              <a:t> propre, </a:t>
            </a:r>
            <a:r>
              <a:rPr lang="de-CH" sz="1000" dirty="0" err="1">
                <a:solidFill>
                  <a:srgbClr val="686868"/>
                </a:solidFill>
                <a:latin typeface="Century Gothic"/>
                <a:ea typeface="Century Gothic"/>
                <a:cs typeface="Century Gothic"/>
                <a:sym typeface="Century Gothic"/>
              </a:rPr>
              <a:t>utilisant</a:t>
            </a:r>
            <a:r>
              <a:rPr lang="de-CH" sz="1000" dirty="0">
                <a:solidFill>
                  <a:srgbClr val="686868"/>
                </a:solidFill>
                <a:latin typeface="Century Gothic"/>
                <a:ea typeface="Century Gothic"/>
                <a:cs typeface="Century Gothic"/>
                <a:sym typeface="Century Gothic"/>
              </a:rPr>
              <a:t> ChatGPT (OpenAI, 2025). </a:t>
            </a:r>
            <a:endParaRPr dirty="0"/>
          </a:p>
        </p:txBody>
      </p:sp>
      <p:sp>
        <p:nvSpPr>
          <p:cNvPr id="2543" name="Google Shape;2543;p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9</a:t>
            </a:fld>
            <a:endParaRPr sz="2400" b="1" i="0" u="none" strike="noStrike" cap="none">
              <a:solidFill>
                <a:srgbClr val="FFFFFF"/>
              </a:solidFill>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1_myidea">
  <a:themeElements>
    <a:clrScheme name="myidea-01">
      <a:dk1>
        <a:srgbClr val="073450"/>
      </a:dk1>
      <a:lt1>
        <a:srgbClr val="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yidea">
  <a:themeElements>
    <a:clrScheme name="myidea-01">
      <a:dk1>
        <a:srgbClr val="073450"/>
      </a:dk1>
      <a:lt1>
        <a:srgbClr val="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myidea">
  <a:themeElements>
    <a:clrScheme name="myidea-01">
      <a:dk1>
        <a:srgbClr val="073450"/>
      </a:dk1>
      <a:lt1>
        <a:sysClr val="window" lastClr="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myidea">
      <a:majorFont>
        <a:latin typeface="Century Gothic"/>
        <a:ea typeface=""/>
        <a:cs typeface=""/>
      </a:majorFont>
      <a:minorFont>
        <a:latin typeface="Century Gothic"/>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yidea" id="{188F9B45-897C-40C9-85A2-A9C2BA700BD4}" vid="{19FBC268-E0C9-463F-9190-6FDD742A0217}"/>
    </a:ext>
  </a:extLst>
</a:theme>
</file>

<file path=ppt/theme/theme5.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E757B5C1F0A4244B7FF39DEE0DF149F" ma:contentTypeVersion="3" ma:contentTypeDescription="Crée un document." ma:contentTypeScope="" ma:versionID="3767cfdc895a1bb55ae69b041ffab885">
  <xsd:schema xmlns:xsd="http://www.w3.org/2001/XMLSchema" xmlns:xs="http://www.w3.org/2001/XMLSchema" xmlns:p="http://schemas.microsoft.com/office/2006/metadata/properties" xmlns:ns2="0ca11a60-d99f-4f95-af13-e1881b3dd8be" targetNamespace="http://schemas.microsoft.com/office/2006/metadata/properties" ma:root="true" ma:fieldsID="b06e4c24349359fa3707dd910da2c750" ns2:_="">
    <xsd:import namespace="0ca11a60-d99f-4f95-af13-e1881b3dd8be"/>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a11a60-d99f-4f95-af13-e1881b3dd8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2FEAB32-C019-44ED-B3B9-3370783E391F}">
  <ds:schemaRefs>
    <ds:schemaRef ds:uri="http://schemas.microsoft.com/sharepoint/v3/contenttype/forms"/>
  </ds:schemaRefs>
</ds:datastoreItem>
</file>

<file path=customXml/itemProps2.xml><?xml version="1.0" encoding="utf-8"?>
<ds:datastoreItem xmlns:ds="http://schemas.openxmlformats.org/officeDocument/2006/customXml" ds:itemID="{43688D8D-ABE6-4C56-8E66-671C53462F4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a11a60-d99f-4f95-af13-e1881b3dd8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4E74894-17F6-4CA5-9F6E-FF669B8C6FEA}">
  <ds:schemaRefs>
    <ds:schemaRef ds:uri="http://purl.org/dc/terms/"/>
    <ds:schemaRef ds:uri="http://schemas.microsoft.com/office/infopath/2007/PartnerControls"/>
    <ds:schemaRef ds:uri="http://schemas.microsoft.com/office/2006/metadata/properties"/>
    <ds:schemaRef ds:uri="http://purl.org/dc/elements/1.1/"/>
    <ds:schemaRef ds:uri="http://schemas.microsoft.com/office/2006/documentManagement/types"/>
    <ds:schemaRef ds:uri="http://schemas.openxmlformats.org/package/2006/metadata/core-properties"/>
    <ds:schemaRef ds:uri="0ca11a60-d99f-4f95-af13-e1881b3dd8be"/>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0</TotalTime>
  <Words>7695</Words>
  <Application>Microsoft Office PowerPoint</Application>
  <PresentationFormat>Breitbild</PresentationFormat>
  <Paragraphs>561</Paragraphs>
  <Slides>27</Slides>
  <Notes>27</Notes>
  <HiddenSlides>0</HiddenSlides>
  <MMClips>0</MMClips>
  <ScaleCrop>false</ScaleCrop>
  <HeadingPairs>
    <vt:vector size="6" baseType="variant">
      <vt:variant>
        <vt:lpstr>Verwendete Schriftarten</vt:lpstr>
      </vt:variant>
      <vt:variant>
        <vt:i4>8</vt:i4>
      </vt:variant>
      <vt:variant>
        <vt:lpstr>Design</vt:lpstr>
      </vt:variant>
      <vt:variant>
        <vt:i4>4</vt:i4>
      </vt:variant>
      <vt:variant>
        <vt:lpstr>Folientitel</vt:lpstr>
      </vt:variant>
      <vt:variant>
        <vt:i4>27</vt:i4>
      </vt:variant>
    </vt:vector>
  </HeadingPairs>
  <TitlesOfParts>
    <vt:vector size="39" baseType="lpstr">
      <vt:lpstr>Malgun Gothic</vt:lpstr>
      <vt:lpstr>ＭＳ Ｐゴシック</vt:lpstr>
      <vt:lpstr>Arial</vt:lpstr>
      <vt:lpstr>Calibri</vt:lpstr>
      <vt:lpstr>Century Gothic</vt:lpstr>
      <vt:lpstr>Play</vt:lpstr>
      <vt:lpstr>Roboto</vt:lpstr>
      <vt:lpstr>Wingdings</vt:lpstr>
      <vt:lpstr>1_myidea</vt:lpstr>
      <vt:lpstr>myidea</vt:lpstr>
      <vt:lpstr>Office</vt:lpstr>
      <vt:lpstr>3_myidea</vt:lpstr>
      <vt:lpstr>Pensée et action entrepreneuriales </vt:lpstr>
      <vt:lpstr>PowerPoint-Präsentation</vt:lpstr>
      <vt:lpstr>Module 1 : Trouver un problème qui mérite d’être résolu </vt:lpstr>
      <vt:lpstr>PowerPoint-Präsentation</vt:lpstr>
      <vt:lpstr>PowerPoint-Präsentation</vt:lpstr>
      <vt:lpstr>PowerPoint-Präsentation</vt:lpstr>
      <vt:lpstr>PowerPoint-Präsentation</vt:lpstr>
      <vt:lpstr>Unité d'apprentissage Comprendre les tâches de vos client·e·s</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Вертинская Елена</dc:creator>
  <cp:lastModifiedBy>Stucki Jana</cp:lastModifiedBy>
  <cp:revision>32</cp:revision>
  <dcterms:created xsi:type="dcterms:W3CDTF">2020-11-11T18:04:37Z</dcterms:created>
  <dcterms:modified xsi:type="dcterms:W3CDTF">2026-08-26T15:20:33Z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9eb5799-d0fd-4e27-b9df-61ef8d68c68c_Enabled">
    <vt:lpwstr>true</vt:lpwstr>
  </property>
  <property fmtid="{D5CDD505-2E9C-101B-9397-08002B2CF9AE}" pid="3" name="MSIP_Label_89eb5799-d0fd-4e27-b9df-61ef8d68c68c_SetDate">
    <vt:lpwstr>2020-12-27T13:36:00Z</vt:lpwstr>
  </property>
  <property fmtid="{D5CDD505-2E9C-101B-9397-08002B2CF9AE}" pid="4" name="MSIP_Label_89eb5799-d0fd-4e27-b9df-61ef8d68c68c_Method">
    <vt:lpwstr>Privileged</vt:lpwstr>
  </property>
  <property fmtid="{D5CDD505-2E9C-101B-9397-08002B2CF9AE}" pid="5" name="MSIP_Label_89eb5799-d0fd-4e27-b9df-61ef8d68c68c_Name">
    <vt:lpwstr>89eb5799-d0fd-4e27-b9df-61ef8d68c68c</vt:lpwstr>
  </property>
  <property fmtid="{D5CDD505-2E9C-101B-9397-08002B2CF9AE}" pid="6" name="MSIP_Label_89eb5799-d0fd-4e27-b9df-61ef8d68c68c_SiteId">
    <vt:lpwstr>d6a1cf8c-768e-4187-a738-b6e50c4deb4a</vt:lpwstr>
  </property>
  <property fmtid="{D5CDD505-2E9C-101B-9397-08002B2CF9AE}" pid="7" name="MSIP_Label_89eb5799-d0fd-4e27-b9df-61ef8d68c68c_ActionId">
    <vt:lpwstr>389c2b07-49a2-45df-bd3a-f01433ce34e9</vt:lpwstr>
  </property>
  <property fmtid="{D5CDD505-2E9C-101B-9397-08002B2CF9AE}" pid="8" name="MSIP_Label_89eb5799-d0fd-4e27-b9df-61ef8d68c68c_ContentBits">
    <vt:lpwstr>0</vt:lpwstr>
  </property>
  <property fmtid="{D5CDD505-2E9C-101B-9397-08002B2CF9AE}" pid="9" name="ContentTypeId">
    <vt:lpwstr>0x0101000E757B5C1F0A4244B7FF39DEE0DF149F</vt:lpwstr>
  </property>
</Properties>
</file>